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78"/>
  </p:notesMasterIdLst>
  <p:handoutMasterIdLst>
    <p:handoutMasterId r:id="rId7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7" r:id="rId11"/>
    <p:sldId id="269" r:id="rId12"/>
    <p:sldId id="270" r:id="rId13"/>
    <p:sldId id="268" r:id="rId14"/>
    <p:sldId id="272" r:id="rId15"/>
    <p:sldId id="396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98" r:id="rId26"/>
    <p:sldId id="286" r:id="rId27"/>
    <p:sldId id="287" r:id="rId28"/>
    <p:sldId id="306" r:id="rId29"/>
    <p:sldId id="307" r:id="rId30"/>
    <p:sldId id="308" r:id="rId31"/>
    <p:sldId id="309" r:id="rId32"/>
    <p:sldId id="315" r:id="rId33"/>
    <p:sldId id="310" r:id="rId34"/>
    <p:sldId id="311" r:id="rId35"/>
    <p:sldId id="395" r:id="rId36"/>
    <p:sldId id="319" r:id="rId37"/>
    <p:sldId id="340" r:id="rId38"/>
    <p:sldId id="312" r:id="rId39"/>
    <p:sldId id="322" r:id="rId40"/>
    <p:sldId id="318" r:id="rId41"/>
    <p:sldId id="328" r:id="rId42"/>
    <p:sldId id="317" r:id="rId43"/>
    <p:sldId id="325" r:id="rId44"/>
    <p:sldId id="326" r:id="rId45"/>
    <p:sldId id="330" r:id="rId46"/>
    <p:sldId id="331" r:id="rId47"/>
    <p:sldId id="341" r:id="rId48"/>
    <p:sldId id="339" r:id="rId49"/>
    <p:sldId id="346" r:id="rId50"/>
    <p:sldId id="343" r:id="rId51"/>
    <p:sldId id="344" r:id="rId52"/>
    <p:sldId id="363" r:id="rId53"/>
    <p:sldId id="347" r:id="rId54"/>
    <p:sldId id="348" r:id="rId55"/>
    <p:sldId id="364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66" r:id="rId64"/>
    <p:sldId id="356" r:id="rId65"/>
    <p:sldId id="357" r:id="rId66"/>
    <p:sldId id="358" r:id="rId67"/>
    <p:sldId id="359" r:id="rId68"/>
    <p:sldId id="361" r:id="rId69"/>
    <p:sldId id="389" r:id="rId70"/>
    <p:sldId id="390" r:id="rId71"/>
    <p:sldId id="384" r:id="rId72"/>
    <p:sldId id="385" r:id="rId73"/>
    <p:sldId id="386" r:id="rId74"/>
    <p:sldId id="313" r:id="rId75"/>
    <p:sldId id="387" r:id="rId76"/>
    <p:sldId id="388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05" autoAdjust="0"/>
    <p:restoredTop sz="95741" autoAdjust="0"/>
  </p:normalViewPr>
  <p:slideViewPr>
    <p:cSldViewPr snapToGrid="0">
      <p:cViewPr varScale="1">
        <p:scale>
          <a:sx n="105" d="100"/>
          <a:sy n="105" d="100"/>
        </p:scale>
        <p:origin x="1144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1D624B10-5CC8-3946-8CA4-442AB7D5277E}"/>
    <pc:docChg chg="undo custSel addSld delSld modSld">
      <pc:chgData name="Pavlína Bazalová" userId="e219d983-eaf7-45be-b67d-109fd92f69b5" providerId="ADAL" clId="{1D624B10-5CC8-3946-8CA4-442AB7D5277E}" dt="2023-03-20T09:31:55.019" v="107" actId="14100"/>
      <pc:docMkLst>
        <pc:docMk/>
      </pc:docMkLst>
      <pc:sldChg chg="modSp mod">
        <pc:chgData name="Pavlína Bazalová" userId="e219d983-eaf7-45be-b67d-109fd92f69b5" providerId="ADAL" clId="{1D624B10-5CC8-3946-8CA4-442AB7D5277E}" dt="2023-03-19T15:18:23.164" v="11" actId="20577"/>
        <pc:sldMkLst>
          <pc:docMk/>
          <pc:sldMk cId="1158939877" sldId="256"/>
        </pc:sldMkLst>
        <pc:spChg chg="mod">
          <ac:chgData name="Pavlína Bazalová" userId="e219d983-eaf7-45be-b67d-109fd92f69b5" providerId="ADAL" clId="{1D624B10-5CC8-3946-8CA4-442AB7D5277E}" dt="2023-03-19T15:18:23.164" v="11" actId="20577"/>
          <ac:spMkLst>
            <pc:docMk/>
            <pc:sldMk cId="1158939877" sldId="256"/>
            <ac:spMk id="2" creationId="{4AA6C805-D43D-9246-8F45-F7D14F2D25C7}"/>
          </ac:spMkLst>
        </pc:spChg>
      </pc:sldChg>
      <pc:sldChg chg="modSp mod">
        <pc:chgData name="Pavlína Bazalová" userId="e219d983-eaf7-45be-b67d-109fd92f69b5" providerId="ADAL" clId="{1D624B10-5CC8-3946-8CA4-442AB7D5277E}" dt="2023-03-19T15:19:15.960" v="13" actId="20577"/>
        <pc:sldMkLst>
          <pc:docMk/>
          <pc:sldMk cId="3767885873" sldId="260"/>
        </pc:sldMkLst>
        <pc:spChg chg="mod">
          <ac:chgData name="Pavlína Bazalová" userId="e219d983-eaf7-45be-b67d-109fd92f69b5" providerId="ADAL" clId="{1D624B10-5CC8-3946-8CA4-442AB7D5277E}" dt="2023-03-19T15:19:15.960" v="13" actId="20577"/>
          <ac:spMkLst>
            <pc:docMk/>
            <pc:sldMk cId="3767885873" sldId="260"/>
            <ac:spMk id="8" creationId="{DEC719A3-69EC-9965-F26D-DC62205DB648}"/>
          </ac:spMkLst>
        </pc:spChg>
      </pc:sldChg>
      <pc:sldChg chg="del">
        <pc:chgData name="Pavlína Bazalová" userId="e219d983-eaf7-45be-b67d-109fd92f69b5" providerId="ADAL" clId="{1D624B10-5CC8-3946-8CA4-442AB7D5277E}" dt="2023-03-19T15:19:42.930" v="14" actId="2696"/>
        <pc:sldMkLst>
          <pc:docMk/>
          <pc:sldMk cId="1073959067" sldId="262"/>
        </pc:sldMkLst>
      </pc:sldChg>
      <pc:sldChg chg="del">
        <pc:chgData name="Pavlína Bazalová" userId="e219d983-eaf7-45be-b67d-109fd92f69b5" providerId="ADAL" clId="{1D624B10-5CC8-3946-8CA4-442AB7D5277E}" dt="2023-03-19T15:19:45.942" v="15" actId="2696"/>
        <pc:sldMkLst>
          <pc:docMk/>
          <pc:sldMk cId="2746793469" sldId="263"/>
        </pc:sldMkLst>
      </pc:sldChg>
      <pc:sldChg chg="del">
        <pc:chgData name="Pavlína Bazalová" userId="e219d983-eaf7-45be-b67d-109fd92f69b5" providerId="ADAL" clId="{1D624B10-5CC8-3946-8CA4-442AB7D5277E}" dt="2023-03-19T15:22:31.338" v="16" actId="2696"/>
        <pc:sldMkLst>
          <pc:docMk/>
          <pc:sldMk cId="4078195484" sldId="271"/>
        </pc:sldMkLst>
      </pc:sldChg>
      <pc:sldChg chg="delSp mod">
        <pc:chgData name="Pavlína Bazalová" userId="e219d983-eaf7-45be-b67d-109fd92f69b5" providerId="ADAL" clId="{1D624B10-5CC8-3946-8CA4-442AB7D5277E}" dt="2023-03-20T09:31:32.018" v="102" actId="478"/>
        <pc:sldMkLst>
          <pc:docMk/>
          <pc:sldMk cId="3986669832" sldId="281"/>
        </pc:sldMkLst>
        <pc:spChg chg="del">
          <ac:chgData name="Pavlína Bazalová" userId="e219d983-eaf7-45be-b67d-109fd92f69b5" providerId="ADAL" clId="{1D624B10-5CC8-3946-8CA4-442AB7D5277E}" dt="2023-03-20T09:31:32.018" v="102" actId="478"/>
          <ac:spMkLst>
            <pc:docMk/>
            <pc:sldMk cId="3986669832" sldId="281"/>
            <ac:spMk id="9" creationId="{C701F20A-F58D-FB07-8929-A255B9DB498D}"/>
          </ac:spMkLst>
        </pc:spChg>
      </pc:sldChg>
      <pc:sldChg chg="del">
        <pc:chgData name="Pavlína Bazalová" userId="e219d983-eaf7-45be-b67d-109fd92f69b5" providerId="ADAL" clId="{1D624B10-5CC8-3946-8CA4-442AB7D5277E}" dt="2023-03-19T15:23:58.473" v="17" actId="2696"/>
        <pc:sldMkLst>
          <pc:docMk/>
          <pc:sldMk cId="1768889749" sldId="283"/>
        </pc:sldMkLst>
      </pc:sldChg>
      <pc:sldChg chg="del">
        <pc:chgData name="Pavlína Bazalová" userId="e219d983-eaf7-45be-b67d-109fd92f69b5" providerId="ADAL" clId="{1D624B10-5CC8-3946-8CA4-442AB7D5277E}" dt="2023-03-19T15:25:11.938" v="18" actId="2696"/>
        <pc:sldMkLst>
          <pc:docMk/>
          <pc:sldMk cId="167624695" sldId="284"/>
        </pc:sldMkLst>
      </pc:sldChg>
      <pc:sldChg chg="del">
        <pc:chgData name="Pavlína Bazalová" userId="e219d983-eaf7-45be-b67d-109fd92f69b5" providerId="ADAL" clId="{1D624B10-5CC8-3946-8CA4-442AB7D5277E}" dt="2023-03-19T15:25:14.767" v="19" actId="2696"/>
        <pc:sldMkLst>
          <pc:docMk/>
          <pc:sldMk cId="368298821" sldId="285"/>
        </pc:sldMkLst>
      </pc:sldChg>
      <pc:sldChg chg="modSp mod">
        <pc:chgData name="Pavlína Bazalová" userId="e219d983-eaf7-45be-b67d-109fd92f69b5" providerId="ADAL" clId="{1D624B10-5CC8-3946-8CA4-442AB7D5277E}" dt="2023-03-19T15:25:51.379" v="25" actId="20577"/>
        <pc:sldMkLst>
          <pc:docMk/>
          <pc:sldMk cId="2619757780" sldId="286"/>
        </pc:sldMkLst>
        <pc:spChg chg="mod">
          <ac:chgData name="Pavlína Bazalová" userId="e219d983-eaf7-45be-b67d-109fd92f69b5" providerId="ADAL" clId="{1D624B10-5CC8-3946-8CA4-442AB7D5277E}" dt="2023-03-19T15:25:51.379" v="25" actId="20577"/>
          <ac:spMkLst>
            <pc:docMk/>
            <pc:sldMk cId="2619757780" sldId="286"/>
            <ac:spMk id="5" creationId="{A173A634-9354-3D82-9361-9CF09CE4FE22}"/>
          </ac:spMkLst>
        </pc:spChg>
      </pc:sldChg>
      <pc:sldChg chg="del">
        <pc:chgData name="Pavlína Bazalová" userId="e219d983-eaf7-45be-b67d-109fd92f69b5" providerId="ADAL" clId="{1D624B10-5CC8-3946-8CA4-442AB7D5277E}" dt="2023-03-19T15:25:59.340" v="26" actId="2696"/>
        <pc:sldMkLst>
          <pc:docMk/>
          <pc:sldMk cId="1821631104" sldId="288"/>
        </pc:sldMkLst>
      </pc:sldChg>
      <pc:sldChg chg="del">
        <pc:chgData name="Pavlína Bazalová" userId="e219d983-eaf7-45be-b67d-109fd92f69b5" providerId="ADAL" clId="{1D624B10-5CC8-3946-8CA4-442AB7D5277E}" dt="2023-03-19T15:26:13.967" v="30" actId="2696"/>
        <pc:sldMkLst>
          <pc:docMk/>
          <pc:sldMk cId="1004059336" sldId="289"/>
        </pc:sldMkLst>
      </pc:sldChg>
      <pc:sldChg chg="del">
        <pc:chgData name="Pavlína Bazalová" userId="e219d983-eaf7-45be-b67d-109fd92f69b5" providerId="ADAL" clId="{1D624B10-5CC8-3946-8CA4-442AB7D5277E}" dt="2023-03-19T15:26:04.874" v="27" actId="2696"/>
        <pc:sldMkLst>
          <pc:docMk/>
          <pc:sldMk cId="1708470976" sldId="290"/>
        </pc:sldMkLst>
      </pc:sldChg>
      <pc:sldChg chg="del">
        <pc:chgData name="Pavlína Bazalová" userId="e219d983-eaf7-45be-b67d-109fd92f69b5" providerId="ADAL" clId="{1D624B10-5CC8-3946-8CA4-442AB7D5277E}" dt="2023-03-19T15:26:07.355" v="28" actId="2696"/>
        <pc:sldMkLst>
          <pc:docMk/>
          <pc:sldMk cId="406409079" sldId="291"/>
        </pc:sldMkLst>
      </pc:sldChg>
      <pc:sldChg chg="del">
        <pc:chgData name="Pavlína Bazalová" userId="e219d983-eaf7-45be-b67d-109fd92f69b5" providerId="ADAL" clId="{1D624B10-5CC8-3946-8CA4-442AB7D5277E}" dt="2023-03-19T15:26:11.164" v="29" actId="2696"/>
        <pc:sldMkLst>
          <pc:docMk/>
          <pc:sldMk cId="1562018882" sldId="292"/>
        </pc:sldMkLst>
      </pc:sldChg>
      <pc:sldChg chg="del">
        <pc:chgData name="Pavlína Bazalová" userId="e219d983-eaf7-45be-b67d-109fd92f69b5" providerId="ADAL" clId="{1D624B10-5CC8-3946-8CA4-442AB7D5277E}" dt="2023-03-19T15:26:16.671" v="31" actId="2696"/>
        <pc:sldMkLst>
          <pc:docMk/>
          <pc:sldMk cId="573975932" sldId="293"/>
        </pc:sldMkLst>
      </pc:sldChg>
      <pc:sldChg chg="del">
        <pc:chgData name="Pavlína Bazalová" userId="e219d983-eaf7-45be-b67d-109fd92f69b5" providerId="ADAL" clId="{1D624B10-5CC8-3946-8CA4-442AB7D5277E}" dt="2023-03-19T15:26:19.222" v="32" actId="2696"/>
        <pc:sldMkLst>
          <pc:docMk/>
          <pc:sldMk cId="3130386704" sldId="294"/>
        </pc:sldMkLst>
      </pc:sldChg>
      <pc:sldChg chg="del">
        <pc:chgData name="Pavlína Bazalová" userId="e219d983-eaf7-45be-b67d-109fd92f69b5" providerId="ADAL" clId="{1D624B10-5CC8-3946-8CA4-442AB7D5277E}" dt="2023-03-19T15:26:22.238" v="33" actId="2696"/>
        <pc:sldMkLst>
          <pc:docMk/>
          <pc:sldMk cId="2758167461" sldId="295"/>
        </pc:sldMkLst>
      </pc:sldChg>
      <pc:sldChg chg="del">
        <pc:chgData name="Pavlína Bazalová" userId="e219d983-eaf7-45be-b67d-109fd92f69b5" providerId="ADAL" clId="{1D624B10-5CC8-3946-8CA4-442AB7D5277E}" dt="2023-03-19T15:26:24.523" v="34" actId="2696"/>
        <pc:sldMkLst>
          <pc:docMk/>
          <pc:sldMk cId="1655239300" sldId="296"/>
        </pc:sldMkLst>
      </pc:sldChg>
      <pc:sldChg chg="del">
        <pc:chgData name="Pavlína Bazalová" userId="e219d983-eaf7-45be-b67d-109fd92f69b5" providerId="ADAL" clId="{1D624B10-5CC8-3946-8CA4-442AB7D5277E}" dt="2023-03-19T15:26:39.563" v="38" actId="2696"/>
        <pc:sldMkLst>
          <pc:docMk/>
          <pc:sldMk cId="1176702825" sldId="297"/>
        </pc:sldMkLst>
      </pc:sldChg>
      <pc:sldChg chg="del">
        <pc:chgData name="Pavlína Bazalová" userId="e219d983-eaf7-45be-b67d-109fd92f69b5" providerId="ADAL" clId="{1D624B10-5CC8-3946-8CA4-442AB7D5277E}" dt="2023-03-19T15:26:41.652" v="39" actId="2696"/>
        <pc:sldMkLst>
          <pc:docMk/>
          <pc:sldMk cId="3463104320" sldId="298"/>
        </pc:sldMkLst>
      </pc:sldChg>
      <pc:sldChg chg="del">
        <pc:chgData name="Pavlína Bazalová" userId="e219d983-eaf7-45be-b67d-109fd92f69b5" providerId="ADAL" clId="{1D624B10-5CC8-3946-8CA4-442AB7D5277E}" dt="2023-03-19T15:26:47.472" v="40" actId="2696"/>
        <pc:sldMkLst>
          <pc:docMk/>
          <pc:sldMk cId="3421635554" sldId="299"/>
        </pc:sldMkLst>
      </pc:sldChg>
      <pc:sldChg chg="del">
        <pc:chgData name="Pavlína Bazalová" userId="e219d983-eaf7-45be-b67d-109fd92f69b5" providerId="ADAL" clId="{1D624B10-5CC8-3946-8CA4-442AB7D5277E}" dt="2023-03-19T15:26:54.539" v="41" actId="2696"/>
        <pc:sldMkLst>
          <pc:docMk/>
          <pc:sldMk cId="3418374641" sldId="300"/>
        </pc:sldMkLst>
      </pc:sldChg>
      <pc:sldChg chg="del">
        <pc:chgData name="Pavlína Bazalová" userId="e219d983-eaf7-45be-b67d-109fd92f69b5" providerId="ADAL" clId="{1D624B10-5CC8-3946-8CA4-442AB7D5277E}" dt="2023-03-19T15:26:57.742" v="42" actId="2696"/>
        <pc:sldMkLst>
          <pc:docMk/>
          <pc:sldMk cId="1331760396" sldId="301"/>
        </pc:sldMkLst>
      </pc:sldChg>
      <pc:sldChg chg="del">
        <pc:chgData name="Pavlína Bazalová" userId="e219d983-eaf7-45be-b67d-109fd92f69b5" providerId="ADAL" clId="{1D624B10-5CC8-3946-8CA4-442AB7D5277E}" dt="2023-03-19T15:27:00.920" v="43" actId="2696"/>
        <pc:sldMkLst>
          <pc:docMk/>
          <pc:sldMk cId="2699104955" sldId="302"/>
        </pc:sldMkLst>
      </pc:sldChg>
      <pc:sldChg chg="del">
        <pc:chgData name="Pavlína Bazalová" userId="e219d983-eaf7-45be-b67d-109fd92f69b5" providerId="ADAL" clId="{1D624B10-5CC8-3946-8CA4-442AB7D5277E}" dt="2023-03-19T15:26:32.072" v="35" actId="2696"/>
        <pc:sldMkLst>
          <pc:docMk/>
          <pc:sldMk cId="1028650326" sldId="303"/>
        </pc:sldMkLst>
      </pc:sldChg>
      <pc:sldChg chg="del">
        <pc:chgData name="Pavlína Bazalová" userId="e219d983-eaf7-45be-b67d-109fd92f69b5" providerId="ADAL" clId="{1D624B10-5CC8-3946-8CA4-442AB7D5277E}" dt="2023-03-19T15:26:34.319" v="36" actId="2696"/>
        <pc:sldMkLst>
          <pc:docMk/>
          <pc:sldMk cId="3814279623" sldId="304"/>
        </pc:sldMkLst>
      </pc:sldChg>
      <pc:sldChg chg="del">
        <pc:chgData name="Pavlína Bazalová" userId="e219d983-eaf7-45be-b67d-109fd92f69b5" providerId="ADAL" clId="{1D624B10-5CC8-3946-8CA4-442AB7D5277E}" dt="2023-03-19T15:26:36.496" v="37" actId="2696"/>
        <pc:sldMkLst>
          <pc:docMk/>
          <pc:sldMk cId="1757923247" sldId="305"/>
        </pc:sldMkLst>
      </pc:sldChg>
      <pc:sldChg chg="addSp modSp mod">
        <pc:chgData name="Pavlína Bazalová" userId="e219d983-eaf7-45be-b67d-109fd92f69b5" providerId="ADAL" clId="{1D624B10-5CC8-3946-8CA4-442AB7D5277E}" dt="2023-03-19T15:30:41.824" v="55" actId="1076"/>
        <pc:sldMkLst>
          <pc:docMk/>
          <pc:sldMk cId="2472182915" sldId="319"/>
        </pc:sldMkLst>
        <pc:spChg chg="add mod">
          <ac:chgData name="Pavlína Bazalová" userId="e219d983-eaf7-45be-b67d-109fd92f69b5" providerId="ADAL" clId="{1D624B10-5CC8-3946-8CA4-442AB7D5277E}" dt="2023-03-19T15:30:41.824" v="55" actId="1076"/>
          <ac:spMkLst>
            <pc:docMk/>
            <pc:sldMk cId="2472182915" sldId="319"/>
            <ac:spMk id="5" creationId="{CFF8499D-25CB-2456-9EA1-3ACBBEC54A13}"/>
          </ac:spMkLst>
        </pc:spChg>
        <pc:picChg chg="add mod">
          <ac:chgData name="Pavlína Bazalová" userId="e219d983-eaf7-45be-b67d-109fd92f69b5" providerId="ADAL" clId="{1D624B10-5CC8-3946-8CA4-442AB7D5277E}" dt="2023-03-19T15:30:30.840" v="52" actId="1076"/>
          <ac:picMkLst>
            <pc:docMk/>
            <pc:sldMk cId="2472182915" sldId="319"/>
            <ac:picMk id="2" creationId="{A9ADA70B-56CD-4558-36C6-7F0ECA1FFD72}"/>
          </ac:picMkLst>
        </pc:picChg>
        <pc:picChg chg="mod">
          <ac:chgData name="Pavlína Bazalová" userId="e219d983-eaf7-45be-b67d-109fd92f69b5" providerId="ADAL" clId="{1D624B10-5CC8-3946-8CA4-442AB7D5277E}" dt="2023-03-19T15:30:29.008" v="51" actId="1076"/>
          <ac:picMkLst>
            <pc:docMk/>
            <pc:sldMk cId="2472182915" sldId="319"/>
            <ac:picMk id="6146" creationId="{0A0D70C7-310B-A55A-9503-26D63E78E8E1}"/>
          </ac:picMkLst>
        </pc:picChg>
      </pc:sldChg>
      <pc:sldChg chg="del">
        <pc:chgData name="Pavlína Bazalová" userId="e219d983-eaf7-45be-b67d-109fd92f69b5" providerId="ADAL" clId="{1D624B10-5CC8-3946-8CA4-442AB7D5277E}" dt="2023-03-19T15:30:53.148" v="58" actId="2696"/>
        <pc:sldMkLst>
          <pc:docMk/>
          <pc:sldMk cId="1848272727" sldId="320"/>
        </pc:sldMkLst>
      </pc:sldChg>
      <pc:sldChg chg="del">
        <pc:chgData name="Pavlína Bazalová" userId="e219d983-eaf7-45be-b67d-109fd92f69b5" providerId="ADAL" clId="{1D624B10-5CC8-3946-8CA4-442AB7D5277E}" dt="2023-03-19T15:31:17.839" v="59" actId="2696"/>
        <pc:sldMkLst>
          <pc:docMk/>
          <pc:sldMk cId="2870589499" sldId="321"/>
        </pc:sldMkLst>
      </pc:sldChg>
      <pc:sldChg chg="del">
        <pc:chgData name="Pavlína Bazalová" userId="e219d983-eaf7-45be-b67d-109fd92f69b5" providerId="ADAL" clId="{1D624B10-5CC8-3946-8CA4-442AB7D5277E}" dt="2023-03-19T15:30:49.858" v="57" actId="2696"/>
        <pc:sldMkLst>
          <pc:docMk/>
          <pc:sldMk cId="396532210" sldId="323"/>
        </pc:sldMkLst>
      </pc:sldChg>
      <pc:sldChg chg="del">
        <pc:chgData name="Pavlína Bazalová" userId="e219d983-eaf7-45be-b67d-109fd92f69b5" providerId="ADAL" clId="{1D624B10-5CC8-3946-8CA4-442AB7D5277E}" dt="2023-03-19T15:30:45.603" v="56" actId="2696"/>
        <pc:sldMkLst>
          <pc:docMk/>
          <pc:sldMk cId="2590440134" sldId="324"/>
        </pc:sldMkLst>
      </pc:sldChg>
      <pc:sldChg chg="del">
        <pc:chgData name="Pavlína Bazalová" userId="e219d983-eaf7-45be-b67d-109fd92f69b5" providerId="ADAL" clId="{1D624B10-5CC8-3946-8CA4-442AB7D5277E}" dt="2023-03-19T15:31:39.950" v="60" actId="2696"/>
        <pc:sldMkLst>
          <pc:docMk/>
          <pc:sldMk cId="1949728385" sldId="327"/>
        </pc:sldMkLst>
      </pc:sldChg>
      <pc:sldChg chg="del">
        <pc:chgData name="Pavlína Bazalová" userId="e219d983-eaf7-45be-b67d-109fd92f69b5" providerId="ADAL" clId="{1D624B10-5CC8-3946-8CA4-442AB7D5277E}" dt="2023-03-19T15:31:42.365" v="61" actId="2696"/>
        <pc:sldMkLst>
          <pc:docMk/>
          <pc:sldMk cId="3913231837" sldId="332"/>
        </pc:sldMkLst>
      </pc:sldChg>
      <pc:sldChg chg="del">
        <pc:chgData name="Pavlína Bazalová" userId="e219d983-eaf7-45be-b67d-109fd92f69b5" providerId="ADAL" clId="{1D624B10-5CC8-3946-8CA4-442AB7D5277E}" dt="2023-03-19T15:31:45.321" v="62" actId="2696"/>
        <pc:sldMkLst>
          <pc:docMk/>
          <pc:sldMk cId="1361521415" sldId="333"/>
        </pc:sldMkLst>
      </pc:sldChg>
      <pc:sldChg chg="del">
        <pc:chgData name="Pavlína Bazalová" userId="e219d983-eaf7-45be-b67d-109fd92f69b5" providerId="ADAL" clId="{1D624B10-5CC8-3946-8CA4-442AB7D5277E}" dt="2023-03-19T15:31:48.004" v="63" actId="2696"/>
        <pc:sldMkLst>
          <pc:docMk/>
          <pc:sldMk cId="3451972053" sldId="334"/>
        </pc:sldMkLst>
      </pc:sldChg>
      <pc:sldChg chg="del">
        <pc:chgData name="Pavlína Bazalová" userId="e219d983-eaf7-45be-b67d-109fd92f69b5" providerId="ADAL" clId="{1D624B10-5CC8-3946-8CA4-442AB7D5277E}" dt="2023-03-19T15:31:49.969" v="64" actId="2696"/>
        <pc:sldMkLst>
          <pc:docMk/>
          <pc:sldMk cId="1906945161" sldId="335"/>
        </pc:sldMkLst>
      </pc:sldChg>
      <pc:sldChg chg="del">
        <pc:chgData name="Pavlína Bazalová" userId="e219d983-eaf7-45be-b67d-109fd92f69b5" providerId="ADAL" clId="{1D624B10-5CC8-3946-8CA4-442AB7D5277E}" dt="2023-03-19T15:31:52.183" v="65" actId="2696"/>
        <pc:sldMkLst>
          <pc:docMk/>
          <pc:sldMk cId="3665157433" sldId="336"/>
        </pc:sldMkLst>
      </pc:sldChg>
      <pc:sldChg chg="del">
        <pc:chgData name="Pavlína Bazalová" userId="e219d983-eaf7-45be-b67d-109fd92f69b5" providerId="ADAL" clId="{1D624B10-5CC8-3946-8CA4-442AB7D5277E}" dt="2023-03-19T15:31:54.466" v="66" actId="2696"/>
        <pc:sldMkLst>
          <pc:docMk/>
          <pc:sldMk cId="2718960921" sldId="337"/>
        </pc:sldMkLst>
      </pc:sldChg>
      <pc:sldChg chg="del">
        <pc:chgData name="Pavlína Bazalová" userId="e219d983-eaf7-45be-b67d-109fd92f69b5" providerId="ADAL" clId="{1D624B10-5CC8-3946-8CA4-442AB7D5277E}" dt="2023-03-19T15:31:57.667" v="67" actId="2696"/>
        <pc:sldMkLst>
          <pc:docMk/>
          <pc:sldMk cId="850014766" sldId="338"/>
        </pc:sldMkLst>
      </pc:sldChg>
      <pc:sldChg chg="delSp modSp mod">
        <pc:chgData name="Pavlína Bazalová" userId="e219d983-eaf7-45be-b67d-109fd92f69b5" providerId="ADAL" clId="{1D624B10-5CC8-3946-8CA4-442AB7D5277E}" dt="2023-03-19T15:33:23.306" v="72" actId="1076"/>
        <pc:sldMkLst>
          <pc:docMk/>
          <pc:sldMk cId="3437550283" sldId="361"/>
        </pc:sldMkLst>
        <pc:spChg chg="mod">
          <ac:chgData name="Pavlína Bazalová" userId="e219d983-eaf7-45be-b67d-109fd92f69b5" providerId="ADAL" clId="{1D624B10-5CC8-3946-8CA4-442AB7D5277E}" dt="2023-03-19T15:33:20.707" v="71" actId="1076"/>
          <ac:spMkLst>
            <pc:docMk/>
            <pc:sldMk cId="3437550283" sldId="361"/>
            <ac:spMk id="2" creationId="{E70D82A8-915F-B997-E644-C7A1AB5C0081}"/>
          </ac:spMkLst>
        </pc:spChg>
        <pc:spChg chg="mod">
          <ac:chgData name="Pavlína Bazalová" userId="e219d983-eaf7-45be-b67d-109fd92f69b5" providerId="ADAL" clId="{1D624B10-5CC8-3946-8CA4-442AB7D5277E}" dt="2023-03-19T15:33:23.306" v="72" actId="1076"/>
          <ac:spMkLst>
            <pc:docMk/>
            <pc:sldMk cId="3437550283" sldId="361"/>
            <ac:spMk id="6" creationId="{81E6EB0F-8C3E-A9C6-DE77-84BFDD2F9D3F}"/>
          </ac:spMkLst>
        </pc:spChg>
        <pc:spChg chg="del">
          <ac:chgData name="Pavlína Bazalová" userId="e219d983-eaf7-45be-b67d-109fd92f69b5" providerId="ADAL" clId="{1D624B10-5CC8-3946-8CA4-442AB7D5277E}" dt="2023-03-19T15:33:15.475" v="70" actId="478"/>
          <ac:spMkLst>
            <pc:docMk/>
            <pc:sldMk cId="3437550283" sldId="361"/>
            <ac:spMk id="7" creationId="{8DA91B4D-347B-D142-46EF-7E18D5FA79E0}"/>
          </ac:spMkLst>
        </pc:spChg>
        <pc:picChg chg="del">
          <ac:chgData name="Pavlína Bazalová" userId="e219d983-eaf7-45be-b67d-109fd92f69b5" providerId="ADAL" clId="{1D624B10-5CC8-3946-8CA4-442AB7D5277E}" dt="2023-03-19T15:33:13.663" v="69" actId="478"/>
          <ac:picMkLst>
            <pc:docMk/>
            <pc:sldMk cId="3437550283" sldId="361"/>
            <ac:picMk id="1026" creationId="{B31ECCEA-4833-5691-0AF6-D9E3450102D4}"/>
          </ac:picMkLst>
        </pc:picChg>
      </pc:sldChg>
      <pc:sldChg chg="del">
        <pc:chgData name="Pavlína Bazalová" userId="e219d983-eaf7-45be-b67d-109fd92f69b5" providerId="ADAL" clId="{1D624B10-5CC8-3946-8CA4-442AB7D5277E}" dt="2023-03-19T15:34:07.261" v="75" actId="2696"/>
        <pc:sldMkLst>
          <pc:docMk/>
          <pc:sldMk cId="497901372" sldId="362"/>
        </pc:sldMkLst>
      </pc:sldChg>
      <pc:sldChg chg="del">
        <pc:chgData name="Pavlína Bazalová" userId="e219d983-eaf7-45be-b67d-109fd92f69b5" providerId="ADAL" clId="{1D624B10-5CC8-3946-8CA4-442AB7D5277E}" dt="2023-03-19T15:32:49.397" v="68" actId="2696"/>
        <pc:sldMkLst>
          <pc:docMk/>
          <pc:sldMk cId="644364030" sldId="365"/>
        </pc:sldMkLst>
      </pc:sldChg>
      <pc:sldChg chg="del">
        <pc:chgData name="Pavlína Bazalová" userId="e219d983-eaf7-45be-b67d-109fd92f69b5" providerId="ADAL" clId="{1D624B10-5CC8-3946-8CA4-442AB7D5277E}" dt="2023-03-19T15:33:29.770" v="73" actId="2696"/>
        <pc:sldMkLst>
          <pc:docMk/>
          <pc:sldMk cId="3349843646" sldId="367"/>
        </pc:sldMkLst>
      </pc:sldChg>
      <pc:sldChg chg="del">
        <pc:chgData name="Pavlína Bazalová" userId="e219d983-eaf7-45be-b67d-109fd92f69b5" providerId="ADAL" clId="{1D624B10-5CC8-3946-8CA4-442AB7D5277E}" dt="2023-03-19T15:34:08.223" v="76" actId="2696"/>
        <pc:sldMkLst>
          <pc:docMk/>
          <pc:sldMk cId="4028294478" sldId="370"/>
        </pc:sldMkLst>
      </pc:sldChg>
      <pc:sldChg chg="del">
        <pc:chgData name="Pavlína Bazalová" userId="e219d983-eaf7-45be-b67d-109fd92f69b5" providerId="ADAL" clId="{1D624B10-5CC8-3946-8CA4-442AB7D5277E}" dt="2023-03-19T15:34:09.231" v="77" actId="2696"/>
        <pc:sldMkLst>
          <pc:docMk/>
          <pc:sldMk cId="4113603881" sldId="371"/>
        </pc:sldMkLst>
      </pc:sldChg>
      <pc:sldChg chg="del">
        <pc:chgData name="Pavlína Bazalová" userId="e219d983-eaf7-45be-b67d-109fd92f69b5" providerId="ADAL" clId="{1D624B10-5CC8-3946-8CA4-442AB7D5277E}" dt="2023-03-19T15:34:10.058" v="78" actId="2696"/>
        <pc:sldMkLst>
          <pc:docMk/>
          <pc:sldMk cId="4121225097" sldId="372"/>
        </pc:sldMkLst>
      </pc:sldChg>
      <pc:sldChg chg="del">
        <pc:chgData name="Pavlína Bazalová" userId="e219d983-eaf7-45be-b67d-109fd92f69b5" providerId="ADAL" clId="{1D624B10-5CC8-3946-8CA4-442AB7D5277E}" dt="2023-03-19T15:34:11.938" v="79" actId="2696"/>
        <pc:sldMkLst>
          <pc:docMk/>
          <pc:sldMk cId="3507506162" sldId="373"/>
        </pc:sldMkLst>
      </pc:sldChg>
      <pc:sldChg chg="del">
        <pc:chgData name="Pavlína Bazalová" userId="e219d983-eaf7-45be-b67d-109fd92f69b5" providerId="ADAL" clId="{1D624B10-5CC8-3946-8CA4-442AB7D5277E}" dt="2023-03-19T15:34:12.787" v="80" actId="2696"/>
        <pc:sldMkLst>
          <pc:docMk/>
          <pc:sldMk cId="1868232207" sldId="374"/>
        </pc:sldMkLst>
      </pc:sldChg>
      <pc:sldChg chg="del">
        <pc:chgData name="Pavlína Bazalová" userId="e219d983-eaf7-45be-b67d-109fd92f69b5" providerId="ADAL" clId="{1D624B10-5CC8-3946-8CA4-442AB7D5277E}" dt="2023-03-19T15:34:13.864" v="81" actId="2696"/>
        <pc:sldMkLst>
          <pc:docMk/>
          <pc:sldMk cId="3747207008" sldId="375"/>
        </pc:sldMkLst>
      </pc:sldChg>
      <pc:sldChg chg="del">
        <pc:chgData name="Pavlína Bazalová" userId="e219d983-eaf7-45be-b67d-109fd92f69b5" providerId="ADAL" clId="{1D624B10-5CC8-3946-8CA4-442AB7D5277E}" dt="2023-03-19T15:34:14.725" v="82" actId="2696"/>
        <pc:sldMkLst>
          <pc:docMk/>
          <pc:sldMk cId="706917402" sldId="376"/>
        </pc:sldMkLst>
      </pc:sldChg>
      <pc:sldChg chg="del">
        <pc:chgData name="Pavlína Bazalová" userId="e219d983-eaf7-45be-b67d-109fd92f69b5" providerId="ADAL" clId="{1D624B10-5CC8-3946-8CA4-442AB7D5277E}" dt="2023-03-19T15:34:15.662" v="83" actId="2696"/>
        <pc:sldMkLst>
          <pc:docMk/>
          <pc:sldMk cId="1754371333" sldId="377"/>
        </pc:sldMkLst>
      </pc:sldChg>
      <pc:sldChg chg="del">
        <pc:chgData name="Pavlína Bazalová" userId="e219d983-eaf7-45be-b67d-109fd92f69b5" providerId="ADAL" clId="{1D624B10-5CC8-3946-8CA4-442AB7D5277E}" dt="2023-03-19T15:34:21.712" v="88" actId="2696"/>
        <pc:sldMkLst>
          <pc:docMk/>
          <pc:sldMk cId="2331068259" sldId="378"/>
        </pc:sldMkLst>
      </pc:sldChg>
      <pc:sldChg chg="del">
        <pc:chgData name="Pavlína Bazalová" userId="e219d983-eaf7-45be-b67d-109fd92f69b5" providerId="ADAL" clId="{1D624B10-5CC8-3946-8CA4-442AB7D5277E}" dt="2023-03-19T15:34:22.530" v="89" actId="2696"/>
        <pc:sldMkLst>
          <pc:docMk/>
          <pc:sldMk cId="1446380822" sldId="379"/>
        </pc:sldMkLst>
      </pc:sldChg>
      <pc:sldChg chg="del">
        <pc:chgData name="Pavlína Bazalová" userId="e219d983-eaf7-45be-b67d-109fd92f69b5" providerId="ADAL" clId="{1D624B10-5CC8-3946-8CA4-442AB7D5277E}" dt="2023-03-19T15:34:23.339" v="90" actId="2696"/>
        <pc:sldMkLst>
          <pc:docMk/>
          <pc:sldMk cId="750556988" sldId="380"/>
        </pc:sldMkLst>
      </pc:sldChg>
      <pc:sldChg chg="del">
        <pc:chgData name="Pavlína Bazalová" userId="e219d983-eaf7-45be-b67d-109fd92f69b5" providerId="ADAL" clId="{1D624B10-5CC8-3946-8CA4-442AB7D5277E}" dt="2023-03-19T15:34:24.277" v="91" actId="2696"/>
        <pc:sldMkLst>
          <pc:docMk/>
          <pc:sldMk cId="3303467413" sldId="381"/>
        </pc:sldMkLst>
      </pc:sldChg>
      <pc:sldChg chg="del">
        <pc:chgData name="Pavlína Bazalová" userId="e219d983-eaf7-45be-b67d-109fd92f69b5" providerId="ADAL" clId="{1D624B10-5CC8-3946-8CA4-442AB7D5277E}" dt="2023-03-19T15:33:59.842" v="74" actId="2696"/>
        <pc:sldMkLst>
          <pc:docMk/>
          <pc:sldMk cId="234695014" sldId="383"/>
        </pc:sldMkLst>
      </pc:sldChg>
      <pc:sldChg chg="del">
        <pc:chgData name="Pavlína Bazalová" userId="e219d983-eaf7-45be-b67d-109fd92f69b5" providerId="ADAL" clId="{1D624B10-5CC8-3946-8CA4-442AB7D5277E}" dt="2023-03-19T15:34:20.009" v="86" actId="2696"/>
        <pc:sldMkLst>
          <pc:docMk/>
          <pc:sldMk cId="4266894956" sldId="391"/>
        </pc:sldMkLst>
      </pc:sldChg>
      <pc:sldChg chg="del">
        <pc:chgData name="Pavlína Bazalová" userId="e219d983-eaf7-45be-b67d-109fd92f69b5" providerId="ADAL" clId="{1D624B10-5CC8-3946-8CA4-442AB7D5277E}" dt="2023-03-19T15:34:20.847" v="87" actId="2696"/>
        <pc:sldMkLst>
          <pc:docMk/>
          <pc:sldMk cId="3124703826" sldId="392"/>
        </pc:sldMkLst>
      </pc:sldChg>
      <pc:sldChg chg="del">
        <pc:chgData name="Pavlína Bazalová" userId="e219d983-eaf7-45be-b67d-109fd92f69b5" providerId="ADAL" clId="{1D624B10-5CC8-3946-8CA4-442AB7D5277E}" dt="2023-03-19T15:34:17.313" v="84" actId="2696"/>
        <pc:sldMkLst>
          <pc:docMk/>
          <pc:sldMk cId="1736966405" sldId="393"/>
        </pc:sldMkLst>
      </pc:sldChg>
      <pc:sldChg chg="del">
        <pc:chgData name="Pavlína Bazalová" userId="e219d983-eaf7-45be-b67d-109fd92f69b5" providerId="ADAL" clId="{1D624B10-5CC8-3946-8CA4-442AB7D5277E}" dt="2023-03-19T15:34:18.168" v="85" actId="2696"/>
        <pc:sldMkLst>
          <pc:docMk/>
          <pc:sldMk cId="1277387482" sldId="394"/>
        </pc:sldMkLst>
      </pc:sldChg>
      <pc:sldChg chg="addSp modSp add mod modAnim">
        <pc:chgData name="Pavlína Bazalová" userId="e219d983-eaf7-45be-b67d-109fd92f69b5" providerId="ADAL" clId="{1D624B10-5CC8-3946-8CA4-442AB7D5277E}" dt="2023-03-19T15:29:48.455" v="47" actId="14100"/>
        <pc:sldMkLst>
          <pc:docMk/>
          <pc:sldMk cId="3206725410" sldId="395"/>
        </pc:sldMkLst>
        <pc:picChg chg="add mod">
          <ac:chgData name="Pavlína Bazalová" userId="e219d983-eaf7-45be-b67d-109fd92f69b5" providerId="ADAL" clId="{1D624B10-5CC8-3946-8CA4-442AB7D5277E}" dt="2023-03-19T15:29:48.455" v="47" actId="14100"/>
          <ac:picMkLst>
            <pc:docMk/>
            <pc:sldMk cId="3206725410" sldId="395"/>
            <ac:picMk id="2" creationId="{ACDE6C6E-5D71-D6B7-EEC3-3F17C218F634}"/>
          </ac:picMkLst>
        </pc:picChg>
      </pc:sldChg>
      <pc:sldChg chg="new del">
        <pc:chgData name="Pavlína Bazalová" userId="e219d983-eaf7-45be-b67d-109fd92f69b5" providerId="ADAL" clId="{1D624B10-5CC8-3946-8CA4-442AB7D5277E}" dt="2023-03-20T09:28:46.619" v="93" actId="2696"/>
        <pc:sldMkLst>
          <pc:docMk/>
          <pc:sldMk cId="230149849" sldId="396"/>
        </pc:sldMkLst>
      </pc:sldChg>
      <pc:sldChg chg="addSp modSp add mod modAnim">
        <pc:chgData name="Pavlína Bazalová" userId="e219d983-eaf7-45be-b67d-109fd92f69b5" providerId="ADAL" clId="{1D624B10-5CC8-3946-8CA4-442AB7D5277E}" dt="2023-03-20T09:29:13.520" v="98" actId="1076"/>
        <pc:sldMkLst>
          <pc:docMk/>
          <pc:sldMk cId="1211118594" sldId="396"/>
        </pc:sldMkLst>
        <pc:picChg chg="add mod">
          <ac:chgData name="Pavlína Bazalová" userId="e219d983-eaf7-45be-b67d-109fd92f69b5" providerId="ADAL" clId="{1D624B10-5CC8-3946-8CA4-442AB7D5277E}" dt="2023-03-20T09:29:13.520" v="98" actId="1076"/>
          <ac:picMkLst>
            <pc:docMk/>
            <pc:sldMk cId="1211118594" sldId="396"/>
            <ac:picMk id="2" creationId="{434DB48D-7902-C242-1739-5738721183F6}"/>
          </ac:picMkLst>
        </pc:picChg>
      </pc:sldChg>
      <pc:sldChg chg="new del">
        <pc:chgData name="Pavlína Bazalová" userId="e219d983-eaf7-45be-b67d-109fd92f69b5" providerId="ADAL" clId="{1D624B10-5CC8-3946-8CA4-442AB7D5277E}" dt="2023-03-20T09:31:28.366" v="101" actId="2696"/>
        <pc:sldMkLst>
          <pc:docMk/>
          <pc:sldMk cId="1978368850" sldId="397"/>
        </pc:sldMkLst>
      </pc:sldChg>
      <pc:sldChg chg="addSp delSp modSp add mod modAnim">
        <pc:chgData name="Pavlína Bazalová" userId="e219d983-eaf7-45be-b67d-109fd92f69b5" providerId="ADAL" clId="{1D624B10-5CC8-3946-8CA4-442AB7D5277E}" dt="2023-03-20T09:31:55.019" v="107" actId="14100"/>
        <pc:sldMkLst>
          <pc:docMk/>
          <pc:sldMk cId="3028834924" sldId="398"/>
        </pc:sldMkLst>
        <pc:spChg chg="del">
          <ac:chgData name="Pavlína Bazalová" userId="e219d983-eaf7-45be-b67d-109fd92f69b5" providerId="ADAL" clId="{1D624B10-5CC8-3946-8CA4-442AB7D5277E}" dt="2023-03-20T09:31:36.212" v="104" actId="478"/>
          <ac:spMkLst>
            <pc:docMk/>
            <pc:sldMk cId="3028834924" sldId="398"/>
            <ac:spMk id="7" creationId="{6D81DEA7-F50B-1E36-7952-6A5579173A7A}"/>
          </ac:spMkLst>
        </pc:spChg>
        <pc:picChg chg="add mod">
          <ac:chgData name="Pavlína Bazalová" userId="e219d983-eaf7-45be-b67d-109fd92f69b5" providerId="ADAL" clId="{1D624B10-5CC8-3946-8CA4-442AB7D5277E}" dt="2023-03-20T09:31:55.019" v="107" actId="14100"/>
          <ac:picMkLst>
            <pc:docMk/>
            <pc:sldMk cId="3028834924" sldId="398"/>
            <ac:picMk id="2" creationId="{B3B20782-404D-3285-46C7-78CD51BAFB13}"/>
          </ac:picMkLst>
        </pc:picChg>
        <pc:picChg chg="del">
          <ac:chgData name="Pavlína Bazalová" userId="e219d983-eaf7-45be-b67d-109fd92f69b5" providerId="ADAL" clId="{1D624B10-5CC8-3946-8CA4-442AB7D5277E}" dt="2023-03-20T09:31:34.359" v="103" actId="478"/>
          <ac:picMkLst>
            <pc:docMk/>
            <pc:sldMk cId="3028834924" sldId="398"/>
            <ac:picMk id="1026" creationId="{EE467988-2C06-FECA-A7B7-620CF27FEB76}"/>
          </ac:picMkLst>
        </pc:picChg>
      </pc:sldChg>
    </pc:docChg>
  </pc:docChgLst>
  <pc:docChgLst>
    <pc:chgData name="Pavlína Bazalová" userId="e219d983-eaf7-45be-b67d-109fd92f69b5" providerId="ADAL" clId="{BAF1B9C5-5EAE-9F40-932E-086B7449BDDA}"/>
    <pc:docChg chg="undo custSel addSld delSld modSld sldOrd">
      <pc:chgData name="Pavlína Bazalová" userId="e219d983-eaf7-45be-b67d-109fd92f69b5" providerId="ADAL" clId="{BAF1B9C5-5EAE-9F40-932E-086B7449BDDA}" dt="2022-11-14T08:24:40.313" v="12625" actId="1076"/>
      <pc:docMkLst>
        <pc:docMk/>
      </pc:docMkLst>
      <pc:sldChg chg="delSp modSp mod">
        <pc:chgData name="Pavlína Bazalová" userId="e219d983-eaf7-45be-b67d-109fd92f69b5" providerId="ADAL" clId="{BAF1B9C5-5EAE-9F40-932E-086B7449BDDA}" dt="2022-10-29T07:43:35.664" v="2" actId="478"/>
        <pc:sldMkLst>
          <pc:docMk/>
          <pc:sldMk cId="2546693424" sldId="267"/>
        </pc:sldMkLst>
        <pc:spChg chg="del">
          <ac:chgData name="Pavlína Bazalová" userId="e219d983-eaf7-45be-b67d-109fd92f69b5" providerId="ADAL" clId="{BAF1B9C5-5EAE-9F40-932E-086B7449BDDA}" dt="2022-10-29T07:43:35.664" v="2" actId="478"/>
          <ac:spMkLst>
            <pc:docMk/>
            <pc:sldMk cId="2546693424" sldId="267"/>
            <ac:spMk id="5" creationId="{C9717854-10D4-ACF0-E45B-7B208C7A311F}"/>
          </ac:spMkLst>
        </pc:spChg>
        <pc:grpChg chg="mod">
          <ac:chgData name="Pavlína Bazalová" userId="e219d983-eaf7-45be-b67d-109fd92f69b5" providerId="ADAL" clId="{BAF1B9C5-5EAE-9F40-932E-086B7449BDDA}" dt="2022-10-29T07:43:32.064" v="1" actId="1076"/>
          <ac:grpSpMkLst>
            <pc:docMk/>
            <pc:sldMk cId="2546693424" sldId="267"/>
            <ac:grpSpMk id="6" creationId="{B8C73B09-A91C-B0BB-9EF3-AC6D096A103F}"/>
          </ac:grpSpMkLst>
        </pc:grpChg>
      </pc:sldChg>
      <pc:sldChg chg="addSp delSp modSp mod ord">
        <pc:chgData name="Pavlína Bazalová" userId="e219d983-eaf7-45be-b67d-109fd92f69b5" providerId="ADAL" clId="{BAF1B9C5-5EAE-9F40-932E-086B7449BDDA}" dt="2022-10-29T08:22:08.029" v="555" actId="20578"/>
        <pc:sldMkLst>
          <pc:docMk/>
          <pc:sldMk cId="696309872" sldId="268"/>
        </pc:sldMkLst>
        <pc:spChg chg="del">
          <ac:chgData name="Pavlína Bazalová" userId="e219d983-eaf7-45be-b67d-109fd92f69b5" providerId="ADAL" clId="{BAF1B9C5-5EAE-9F40-932E-086B7449BDDA}" dt="2022-10-29T08:03:41.630" v="417" actId="478"/>
          <ac:spMkLst>
            <pc:docMk/>
            <pc:sldMk cId="696309872" sldId="268"/>
            <ac:spMk id="2" creationId="{95875721-FA6D-0896-017F-8644EAFE15CA}"/>
          </ac:spMkLst>
        </pc:spChg>
        <pc:spChg chg="mod">
          <ac:chgData name="Pavlína Bazalová" userId="e219d983-eaf7-45be-b67d-109fd92f69b5" providerId="ADAL" clId="{BAF1B9C5-5EAE-9F40-932E-086B7449BDDA}" dt="2022-10-29T08:02:52.173" v="411" actId="20577"/>
          <ac:spMkLst>
            <pc:docMk/>
            <pc:sldMk cId="696309872" sldId="268"/>
            <ac:spMk id="4" creationId="{2E4D52A7-F474-CEB2-3243-E0B7EE7C5E2F}"/>
          </ac:spMkLst>
        </pc:spChg>
        <pc:spChg chg="del">
          <ac:chgData name="Pavlína Bazalová" userId="e219d983-eaf7-45be-b67d-109fd92f69b5" providerId="ADAL" clId="{BAF1B9C5-5EAE-9F40-932E-086B7449BDDA}" dt="2022-10-29T08:03:28.647" v="412" actId="478"/>
          <ac:spMkLst>
            <pc:docMk/>
            <pc:sldMk cId="696309872" sldId="268"/>
            <ac:spMk id="5" creationId="{747B036A-8FBB-0209-E60A-8A973350A36A}"/>
          </ac:spMkLst>
        </pc:spChg>
        <pc:spChg chg="add mod">
          <ac:chgData name="Pavlína Bazalová" userId="e219d983-eaf7-45be-b67d-109fd92f69b5" providerId="ADAL" clId="{BAF1B9C5-5EAE-9F40-932E-086B7449BDDA}" dt="2022-10-29T08:05:18.367" v="497" actId="1076"/>
          <ac:spMkLst>
            <pc:docMk/>
            <pc:sldMk cId="696309872" sldId="268"/>
            <ac:spMk id="7" creationId="{AB90AB30-78E0-A8DA-DB04-87E3D09F31A3}"/>
          </ac:spMkLst>
        </pc:spChg>
        <pc:picChg chg="add mod">
          <ac:chgData name="Pavlína Bazalová" userId="e219d983-eaf7-45be-b67d-109fd92f69b5" providerId="ADAL" clId="{BAF1B9C5-5EAE-9F40-932E-086B7449BDDA}" dt="2022-10-29T08:02:41.835" v="378" actId="1076"/>
          <ac:picMkLst>
            <pc:docMk/>
            <pc:sldMk cId="696309872" sldId="268"/>
            <ac:picMk id="10242" creationId="{B60DA5ED-0FDD-5D31-2182-3E51BBF4B8A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9:29.467" v="5042" actId="478"/>
        <pc:sldMkLst>
          <pc:docMk/>
          <pc:sldMk cId="965319037" sldId="269"/>
        </pc:sldMkLst>
        <pc:spChg chg="del">
          <ac:chgData name="Pavlína Bazalová" userId="e219d983-eaf7-45be-b67d-109fd92f69b5" providerId="ADAL" clId="{BAF1B9C5-5EAE-9F40-932E-086B7449BDDA}" dt="2022-10-29T07:54:56.368" v="201" actId="478"/>
          <ac:spMkLst>
            <pc:docMk/>
            <pc:sldMk cId="965319037" sldId="269"/>
            <ac:spMk id="2" creationId="{AE73963C-1B35-09F0-1979-5C77CF1E68DA}"/>
          </ac:spMkLst>
        </pc:spChg>
        <pc:spChg chg="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3" creationId="{39F5FC7E-D6F2-7987-796A-9AC404D16654}"/>
          </ac:spMkLst>
        </pc:spChg>
        <pc:spChg chg="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4" creationId="{74604358-6ED5-7B08-6FEA-F604D048FE13}"/>
          </ac:spMkLst>
        </pc:spChg>
        <pc:spChg chg="del 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5" creationId="{F4E7414C-7949-F6F5-2D48-C34255C5FC94}"/>
          </ac:spMkLst>
        </pc:spChg>
        <pc:spChg chg="add del">
          <ac:chgData name="Pavlína Bazalová" userId="e219d983-eaf7-45be-b67d-109fd92f69b5" providerId="ADAL" clId="{BAF1B9C5-5EAE-9F40-932E-086B7449BDDA}" dt="2022-10-31T08:39:29.467" v="5042" actId="478"/>
          <ac:spMkLst>
            <pc:docMk/>
            <pc:sldMk cId="965319037" sldId="269"/>
            <ac:spMk id="11" creationId="{460EC296-ED62-3720-BBBD-0619363E1270}"/>
          </ac:spMkLst>
        </pc:spChg>
        <pc:graphicFrameChg chg="add">
          <ac:chgData name="Pavlína Bazalová" userId="e219d983-eaf7-45be-b67d-109fd92f69b5" providerId="ADAL" clId="{BAF1B9C5-5EAE-9F40-932E-086B7449BDDA}" dt="2022-10-31T08:39:24.652" v="5041" actId="26606"/>
          <ac:graphicFrameMkLst>
            <pc:docMk/>
            <pc:sldMk cId="965319037" sldId="269"/>
            <ac:graphicFrameMk id="7" creationId="{AED9A0B8-73D8-0AAA-9FC1-E006A9DDC2CD}"/>
          </ac:graphicFrameMkLst>
        </pc:graphicFrameChg>
        <pc:picChg chg="add del mod">
          <ac:chgData name="Pavlína Bazalová" userId="e219d983-eaf7-45be-b67d-109fd92f69b5" providerId="ADAL" clId="{BAF1B9C5-5EAE-9F40-932E-086B7449BDDA}" dt="2022-10-29T07:51:45.666" v="41" actId="478"/>
          <ac:picMkLst>
            <pc:docMk/>
            <pc:sldMk cId="965319037" sldId="269"/>
            <ac:picMk id="7170" creationId="{31961EFA-85E5-BB71-CF92-0573A39FB580}"/>
          </ac:picMkLst>
        </pc:picChg>
      </pc:sldChg>
      <pc:sldChg chg="add">
        <pc:chgData name="Pavlína Bazalová" userId="e219d983-eaf7-45be-b67d-109fd92f69b5" providerId="ADAL" clId="{BAF1B9C5-5EAE-9F40-932E-086B7449BDDA}" dt="2022-10-29T07:51:42.603" v="40"/>
        <pc:sldMkLst>
          <pc:docMk/>
          <pc:sldMk cId="3685872194" sldId="270"/>
        </pc:sldMkLst>
      </pc:sldChg>
      <pc:sldChg chg="addSp modSp add mod">
        <pc:chgData name="Pavlína Bazalová" userId="e219d983-eaf7-45be-b67d-109fd92f69b5" providerId="ADAL" clId="{BAF1B9C5-5EAE-9F40-932E-086B7449BDDA}" dt="2022-10-29T08:19:23.903" v="539" actId="20577"/>
        <pc:sldMkLst>
          <pc:docMk/>
          <pc:sldMk cId="4078195484" sldId="271"/>
        </pc:sldMkLst>
        <pc:spChg chg="add mod">
          <ac:chgData name="Pavlína Bazalová" userId="e219d983-eaf7-45be-b67d-109fd92f69b5" providerId="ADAL" clId="{BAF1B9C5-5EAE-9F40-932E-086B7449BDDA}" dt="2022-10-29T07:58:53.220" v="251" actId="13822"/>
          <ac:spMkLst>
            <pc:docMk/>
            <pc:sldMk cId="4078195484" sldId="271"/>
            <ac:spMk id="2" creationId="{A2066F69-AB39-E29E-472F-26EC8FBDEA7D}"/>
          </ac:spMkLst>
        </pc:spChg>
        <pc:spChg chg="mod">
          <ac:chgData name="Pavlína Bazalová" userId="e219d983-eaf7-45be-b67d-109fd92f69b5" providerId="ADAL" clId="{BAF1B9C5-5EAE-9F40-932E-086B7449BDDA}" dt="2022-10-29T08:00:37.204" v="321" actId="14100"/>
          <ac:spMkLst>
            <pc:docMk/>
            <pc:sldMk cId="4078195484" sldId="271"/>
            <ac:spMk id="5" creationId="{F4E7414C-7949-F6F5-2D48-C34255C5FC94}"/>
          </ac:spMkLst>
        </pc:spChg>
        <pc:spChg chg="add mod">
          <ac:chgData name="Pavlína Bazalová" userId="e219d983-eaf7-45be-b67d-109fd92f69b5" providerId="ADAL" clId="{BAF1B9C5-5EAE-9F40-932E-086B7449BDDA}" dt="2022-10-29T08:00:16.195" v="318" actId="20577"/>
          <ac:spMkLst>
            <pc:docMk/>
            <pc:sldMk cId="4078195484" sldId="271"/>
            <ac:spMk id="6" creationId="{3775D532-2CBF-CEFE-EA37-31F861D02EA5}"/>
          </ac:spMkLst>
        </pc:spChg>
        <pc:spChg chg="add mod">
          <ac:chgData name="Pavlína Bazalová" userId="e219d983-eaf7-45be-b67d-109fd92f69b5" providerId="ADAL" clId="{BAF1B9C5-5EAE-9F40-932E-086B7449BDDA}" dt="2022-10-29T08:00:42.345" v="323" actId="14100"/>
          <ac:spMkLst>
            <pc:docMk/>
            <pc:sldMk cId="4078195484" sldId="271"/>
            <ac:spMk id="7" creationId="{7614B161-28D1-1C1F-760B-44C0285696FE}"/>
          </ac:spMkLst>
        </pc:spChg>
        <pc:spChg chg="add mod">
          <ac:chgData name="Pavlína Bazalová" userId="e219d983-eaf7-45be-b67d-109fd92f69b5" providerId="ADAL" clId="{BAF1B9C5-5EAE-9F40-932E-086B7449BDDA}" dt="2022-10-29T08:19:23.903" v="539" actId="20577"/>
          <ac:spMkLst>
            <pc:docMk/>
            <pc:sldMk cId="4078195484" sldId="271"/>
            <ac:spMk id="8" creationId="{6A8B292C-336D-0F5B-C365-D57FF7756605}"/>
          </ac:spMkLst>
        </pc:spChg>
      </pc:sldChg>
      <pc:sldChg chg="new del">
        <pc:chgData name="Pavlína Bazalová" userId="e219d983-eaf7-45be-b67d-109fd92f69b5" providerId="ADAL" clId="{BAF1B9C5-5EAE-9F40-932E-086B7449BDDA}" dt="2022-10-29T07:55:57.779" v="203" actId="2696"/>
        <pc:sldMkLst>
          <pc:docMk/>
          <pc:sldMk cId="4121177384" sldId="271"/>
        </pc:sldMkLst>
      </pc:sldChg>
      <pc:sldChg chg="addSp delSp modSp new mod">
        <pc:chgData name="Pavlína Bazalová" userId="e219d983-eaf7-45be-b67d-109fd92f69b5" providerId="ADAL" clId="{BAF1B9C5-5EAE-9F40-932E-086B7449BDDA}" dt="2022-10-29T08:21:14.711" v="553" actId="1076"/>
        <pc:sldMkLst>
          <pc:docMk/>
          <pc:sldMk cId="292356576" sldId="272"/>
        </pc:sldMkLst>
        <pc:spChg chg="del">
          <ac:chgData name="Pavlína Bazalová" userId="e219d983-eaf7-45be-b67d-109fd92f69b5" providerId="ADAL" clId="{BAF1B9C5-5EAE-9F40-932E-086B7449BDDA}" dt="2022-10-29T08:18:47.136" v="504" actId="478"/>
          <ac:spMkLst>
            <pc:docMk/>
            <pc:sldMk cId="292356576" sldId="272"/>
            <ac:spMk id="2" creationId="{00FAADD8-DE0B-BE71-F68C-9496FDDF6EE9}"/>
          </ac:spMkLst>
        </pc:spChg>
        <pc:spChg chg="mod">
          <ac:chgData name="Pavlína Bazalová" userId="e219d983-eaf7-45be-b67d-109fd92f69b5" providerId="ADAL" clId="{BAF1B9C5-5EAE-9F40-932E-086B7449BDDA}" dt="2022-10-29T08:19:01.688" v="537" actId="20577"/>
          <ac:spMkLst>
            <pc:docMk/>
            <pc:sldMk cId="292356576" sldId="272"/>
            <ac:spMk id="4" creationId="{15B459DC-D2C3-C9B7-8578-F4DE6BE82A25}"/>
          </ac:spMkLst>
        </pc:spChg>
        <pc:spChg chg="del">
          <ac:chgData name="Pavlína Bazalová" userId="e219d983-eaf7-45be-b67d-109fd92f69b5" providerId="ADAL" clId="{BAF1B9C5-5EAE-9F40-932E-086B7449BDDA}" dt="2022-10-29T08:18:29.392" v="501" actId="478"/>
          <ac:spMkLst>
            <pc:docMk/>
            <pc:sldMk cId="292356576" sldId="272"/>
            <ac:spMk id="5" creationId="{4D4D4126-5F19-B9BC-D064-107DB675C477}"/>
          </ac:spMkLst>
        </pc:spChg>
        <pc:spChg chg="add mod">
          <ac:chgData name="Pavlína Bazalová" userId="e219d983-eaf7-45be-b67d-109fd92f69b5" providerId="ADAL" clId="{BAF1B9C5-5EAE-9F40-932E-086B7449BDDA}" dt="2022-10-29T08:20:36.816" v="544" actId="14100"/>
          <ac:spMkLst>
            <pc:docMk/>
            <pc:sldMk cId="292356576" sldId="272"/>
            <ac:spMk id="7" creationId="{C574E300-D48C-5E54-ADCE-1B4F7019F070}"/>
          </ac:spMkLst>
        </pc:spChg>
        <pc:spChg chg="add mod">
          <ac:chgData name="Pavlína Bazalová" userId="e219d983-eaf7-45be-b67d-109fd92f69b5" providerId="ADAL" clId="{BAF1B9C5-5EAE-9F40-932E-086B7449BDDA}" dt="2022-10-29T08:20:40.027" v="545" actId="1076"/>
          <ac:spMkLst>
            <pc:docMk/>
            <pc:sldMk cId="292356576" sldId="272"/>
            <ac:spMk id="9" creationId="{9F001839-D3DC-7242-B61F-4F3A0E060E98}"/>
          </ac:spMkLst>
        </pc:spChg>
        <pc:spChg chg="add mod">
          <ac:chgData name="Pavlína Bazalová" userId="e219d983-eaf7-45be-b67d-109fd92f69b5" providerId="ADAL" clId="{BAF1B9C5-5EAE-9F40-932E-086B7449BDDA}" dt="2022-10-29T08:21:14.711" v="553" actId="1076"/>
          <ac:spMkLst>
            <pc:docMk/>
            <pc:sldMk cId="292356576" sldId="272"/>
            <ac:spMk id="11" creationId="{07556EA6-F853-A6E0-2AEE-242FB576D971}"/>
          </ac:spMkLst>
        </pc:spChg>
        <pc:picChg chg="add mod">
          <ac:chgData name="Pavlína Bazalová" userId="e219d983-eaf7-45be-b67d-109fd92f69b5" providerId="ADAL" clId="{BAF1B9C5-5EAE-9F40-932E-086B7449BDDA}" dt="2022-10-29T08:20:42.711" v="546" actId="1076"/>
          <ac:picMkLst>
            <pc:docMk/>
            <pc:sldMk cId="292356576" sldId="272"/>
            <ac:picMk id="11266" creationId="{5A577FCF-3AE4-5713-8521-48DB6A79256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08:26:33.061" v="675" actId="1076"/>
        <pc:sldMkLst>
          <pc:docMk/>
          <pc:sldMk cId="2016250354" sldId="273"/>
        </pc:sldMkLst>
        <pc:spChg chg="del">
          <ac:chgData name="Pavlína Bazalová" userId="e219d983-eaf7-45be-b67d-109fd92f69b5" providerId="ADAL" clId="{BAF1B9C5-5EAE-9F40-932E-086B7449BDDA}" dt="2022-10-29T08:22:55.400" v="660" actId="478"/>
          <ac:spMkLst>
            <pc:docMk/>
            <pc:sldMk cId="2016250354" sldId="273"/>
            <ac:spMk id="2" creationId="{E0465DE3-7763-32DB-C53C-BF544EAB91C6}"/>
          </ac:spMkLst>
        </pc:spChg>
        <pc:spChg chg="mod">
          <ac:chgData name="Pavlína Bazalová" userId="e219d983-eaf7-45be-b67d-109fd92f69b5" providerId="ADAL" clId="{BAF1B9C5-5EAE-9F40-932E-086B7449BDDA}" dt="2022-10-29T08:22:19.275" v="580" actId="20577"/>
          <ac:spMkLst>
            <pc:docMk/>
            <pc:sldMk cId="2016250354" sldId="273"/>
            <ac:spMk id="4" creationId="{DDEB37F1-C35A-79AA-7A55-8AE97B9D9080}"/>
          </ac:spMkLst>
        </pc:spChg>
        <pc:spChg chg="mod">
          <ac:chgData name="Pavlína Bazalová" userId="e219d983-eaf7-45be-b67d-109fd92f69b5" providerId="ADAL" clId="{BAF1B9C5-5EAE-9F40-932E-086B7449BDDA}" dt="2022-10-29T08:26:33.061" v="675" actId="1076"/>
          <ac:spMkLst>
            <pc:docMk/>
            <pc:sldMk cId="2016250354" sldId="273"/>
            <ac:spMk id="5" creationId="{350A2470-2B34-F9AA-0783-0129385AE600}"/>
          </ac:spMkLst>
        </pc:spChg>
        <pc:picChg chg="add mod">
          <ac:chgData name="Pavlína Bazalová" userId="e219d983-eaf7-45be-b67d-109fd92f69b5" providerId="ADAL" clId="{BAF1B9C5-5EAE-9F40-932E-086B7449BDDA}" dt="2022-10-29T08:26:13.526" v="674" actId="1076"/>
          <ac:picMkLst>
            <pc:docMk/>
            <pc:sldMk cId="2016250354" sldId="273"/>
            <ac:picMk id="6" creationId="{B5894FBF-1FDD-6975-AD89-5017857BAE1A}"/>
          </ac:picMkLst>
        </pc:picChg>
        <pc:picChg chg="add mod">
          <ac:chgData name="Pavlína Bazalová" userId="e219d983-eaf7-45be-b67d-109fd92f69b5" providerId="ADAL" clId="{BAF1B9C5-5EAE-9F40-932E-086B7449BDDA}" dt="2022-10-29T08:24:52.556" v="665" actId="1076"/>
          <ac:picMkLst>
            <pc:docMk/>
            <pc:sldMk cId="2016250354" sldId="273"/>
            <ac:picMk id="12290" creationId="{FCBD8C80-6156-5C05-9DE6-B645E9D619E5}"/>
          </ac:picMkLst>
        </pc:picChg>
        <pc:picChg chg="add mod">
          <ac:chgData name="Pavlína Bazalová" userId="e219d983-eaf7-45be-b67d-109fd92f69b5" providerId="ADAL" clId="{BAF1B9C5-5EAE-9F40-932E-086B7449BDDA}" dt="2022-10-29T08:26:11.310" v="673" actId="732"/>
          <ac:picMkLst>
            <pc:docMk/>
            <pc:sldMk cId="2016250354" sldId="273"/>
            <ac:picMk id="12292" creationId="{9AB51178-E9CD-F432-8666-1A9A26D9EA2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08:40:04.175" v="896" actId="404"/>
        <pc:sldMkLst>
          <pc:docMk/>
          <pc:sldMk cId="911809536" sldId="274"/>
        </pc:sldMkLst>
        <pc:spChg chg="del">
          <ac:chgData name="Pavlína Bazalová" userId="e219d983-eaf7-45be-b67d-109fd92f69b5" providerId="ADAL" clId="{BAF1B9C5-5EAE-9F40-932E-086B7449BDDA}" dt="2022-10-29T08:32:30.872" v="740" actId="478"/>
          <ac:spMkLst>
            <pc:docMk/>
            <pc:sldMk cId="911809536" sldId="274"/>
            <ac:spMk id="2" creationId="{4F5828F0-F8BD-7431-E5D4-CB93306DBC47}"/>
          </ac:spMkLst>
        </pc:spChg>
        <pc:spChg chg="mod">
          <ac:chgData name="Pavlína Bazalová" userId="e219d983-eaf7-45be-b67d-109fd92f69b5" providerId="ADAL" clId="{BAF1B9C5-5EAE-9F40-932E-086B7449BDDA}" dt="2022-10-29T08:27:51.478" v="682" actId="20577"/>
          <ac:spMkLst>
            <pc:docMk/>
            <pc:sldMk cId="911809536" sldId="274"/>
            <ac:spMk id="4" creationId="{8C6F6E7E-4EDD-42B5-D820-2D2BDE4D2010}"/>
          </ac:spMkLst>
        </pc:spChg>
        <pc:spChg chg="mod">
          <ac:chgData name="Pavlína Bazalová" userId="e219d983-eaf7-45be-b67d-109fd92f69b5" providerId="ADAL" clId="{BAF1B9C5-5EAE-9F40-932E-086B7449BDDA}" dt="2022-10-29T08:32:39.025" v="742" actId="14100"/>
          <ac:spMkLst>
            <pc:docMk/>
            <pc:sldMk cId="911809536" sldId="274"/>
            <ac:spMk id="5" creationId="{A0850FA1-F714-7CF7-819B-79E2B5E4A387}"/>
          </ac:spMkLst>
        </pc:spChg>
        <pc:spChg chg="add mod">
          <ac:chgData name="Pavlína Bazalová" userId="e219d983-eaf7-45be-b67d-109fd92f69b5" providerId="ADAL" clId="{BAF1B9C5-5EAE-9F40-932E-086B7449BDDA}" dt="2022-10-29T08:34:13.509" v="778" actId="1076"/>
          <ac:spMkLst>
            <pc:docMk/>
            <pc:sldMk cId="911809536" sldId="274"/>
            <ac:spMk id="7" creationId="{C136E10D-2EEB-8BB1-5DE5-37FF001CDAEB}"/>
          </ac:spMkLst>
        </pc:spChg>
        <pc:spChg chg="add mod">
          <ac:chgData name="Pavlína Bazalová" userId="e219d983-eaf7-45be-b67d-109fd92f69b5" providerId="ADAL" clId="{BAF1B9C5-5EAE-9F40-932E-086B7449BDDA}" dt="2022-10-29T08:40:04.175" v="896" actId="404"/>
          <ac:spMkLst>
            <pc:docMk/>
            <pc:sldMk cId="911809536" sldId="274"/>
            <ac:spMk id="8" creationId="{A4F742A2-1AB4-1B20-EFCE-A94A42FE6F8C}"/>
          </ac:spMkLst>
        </pc:spChg>
        <pc:spChg chg="add mod">
          <ac:chgData name="Pavlína Bazalová" userId="e219d983-eaf7-45be-b67d-109fd92f69b5" providerId="ADAL" clId="{BAF1B9C5-5EAE-9F40-932E-086B7449BDDA}" dt="2022-10-29T08:39:59.532" v="894" actId="404"/>
          <ac:spMkLst>
            <pc:docMk/>
            <pc:sldMk cId="911809536" sldId="274"/>
            <ac:spMk id="9" creationId="{3EB53D85-2F06-21CC-CD5E-1806A5052F95}"/>
          </ac:spMkLst>
        </pc:spChg>
        <pc:picChg chg="add mod">
          <ac:chgData name="Pavlína Bazalová" userId="e219d983-eaf7-45be-b67d-109fd92f69b5" providerId="ADAL" clId="{BAF1B9C5-5EAE-9F40-932E-086B7449BDDA}" dt="2022-10-29T08:34:42.441" v="852" actId="1076"/>
          <ac:picMkLst>
            <pc:docMk/>
            <pc:sldMk cId="911809536" sldId="274"/>
            <ac:picMk id="13314" creationId="{560580E5-B548-F357-DFF6-15D159DF52D9}"/>
          </ac:picMkLst>
        </pc:picChg>
        <pc:picChg chg="add mod">
          <ac:chgData name="Pavlína Bazalová" userId="e219d983-eaf7-45be-b67d-109fd92f69b5" providerId="ADAL" clId="{BAF1B9C5-5EAE-9F40-932E-086B7449BDDA}" dt="2022-10-29T08:34:44.723" v="853" actId="1076"/>
          <ac:picMkLst>
            <pc:docMk/>
            <pc:sldMk cId="911809536" sldId="274"/>
            <ac:picMk id="13316" creationId="{9CB585AA-5E3E-25EE-A6C9-B3A53E7DDB2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12:40:25.407" v="1139"/>
        <pc:sldMkLst>
          <pc:docMk/>
          <pc:sldMk cId="2661998066" sldId="275"/>
        </pc:sldMkLst>
        <pc:spChg chg="del">
          <ac:chgData name="Pavlína Bazalová" userId="e219d983-eaf7-45be-b67d-109fd92f69b5" providerId="ADAL" clId="{BAF1B9C5-5EAE-9F40-932E-086B7449BDDA}" dt="2022-10-29T08:37:50.861" v="880" actId="478"/>
          <ac:spMkLst>
            <pc:docMk/>
            <pc:sldMk cId="2661998066" sldId="275"/>
            <ac:spMk id="2" creationId="{83873F5A-F727-5345-ECCA-D05FA42E2EF3}"/>
          </ac:spMkLst>
        </pc:spChg>
        <pc:spChg chg="add mod">
          <ac:chgData name="Pavlína Bazalová" userId="e219d983-eaf7-45be-b67d-109fd92f69b5" providerId="ADAL" clId="{BAF1B9C5-5EAE-9F40-932E-086B7449BDDA}" dt="2022-10-29T12:40:25.407" v="1139"/>
          <ac:spMkLst>
            <pc:docMk/>
            <pc:sldMk cId="2661998066" sldId="275"/>
            <ac:spMk id="2" creationId="{E8789565-A882-A341-1806-6791151F39CE}"/>
          </ac:spMkLst>
        </pc:spChg>
        <pc:spChg chg="mod">
          <ac:chgData name="Pavlína Bazalová" userId="e219d983-eaf7-45be-b67d-109fd92f69b5" providerId="ADAL" clId="{BAF1B9C5-5EAE-9F40-932E-086B7449BDDA}" dt="2022-10-29T08:35:18.814" v="864" actId="20577"/>
          <ac:spMkLst>
            <pc:docMk/>
            <pc:sldMk cId="2661998066" sldId="275"/>
            <ac:spMk id="4" creationId="{3AABADD8-02B1-5406-BAF0-210B31C53BB3}"/>
          </ac:spMkLst>
        </pc:spChg>
        <pc:spChg chg="del mod">
          <ac:chgData name="Pavlína Bazalová" userId="e219d983-eaf7-45be-b67d-109fd92f69b5" providerId="ADAL" clId="{BAF1B9C5-5EAE-9F40-932E-086B7449BDDA}" dt="2022-10-29T08:37:36.373" v="867" actId="478"/>
          <ac:spMkLst>
            <pc:docMk/>
            <pc:sldMk cId="2661998066" sldId="275"/>
            <ac:spMk id="5" creationId="{62703B9B-4A60-A584-751A-D63B6721D4FC}"/>
          </ac:spMkLst>
        </pc:spChg>
        <pc:spChg chg="add mod">
          <ac:chgData name="Pavlína Bazalová" userId="e219d983-eaf7-45be-b67d-109fd92f69b5" providerId="ADAL" clId="{BAF1B9C5-5EAE-9F40-932E-086B7449BDDA}" dt="2022-10-29T08:37:45.022" v="879" actId="20577"/>
          <ac:spMkLst>
            <pc:docMk/>
            <pc:sldMk cId="2661998066" sldId="275"/>
            <ac:spMk id="6" creationId="{356F2E1C-CF7A-53D3-93D0-65F3035A62F1}"/>
          </ac:spMkLst>
        </pc:spChg>
        <pc:spChg chg="add mod">
          <ac:chgData name="Pavlína Bazalová" userId="e219d983-eaf7-45be-b67d-109fd92f69b5" providerId="ADAL" clId="{BAF1B9C5-5EAE-9F40-932E-086B7449BDDA}" dt="2022-10-29T12:39:45.409" v="1138" actId="20577"/>
          <ac:spMkLst>
            <pc:docMk/>
            <pc:sldMk cId="2661998066" sldId="275"/>
            <ac:spMk id="8" creationId="{E4C8F37B-0697-0BDE-EB1C-A5425F8BB5BE}"/>
          </ac:spMkLst>
        </pc:spChg>
        <pc:spChg chg="add mod">
          <ac:chgData name="Pavlína Bazalová" userId="e219d983-eaf7-45be-b67d-109fd92f69b5" providerId="ADAL" clId="{BAF1B9C5-5EAE-9F40-932E-086B7449BDDA}" dt="2022-10-29T08:40:34.703" v="937" actId="1076"/>
          <ac:spMkLst>
            <pc:docMk/>
            <pc:sldMk cId="2661998066" sldId="275"/>
            <ac:spMk id="9" creationId="{2CC0DBFB-9844-0704-4436-CC5ECBCD5BA8}"/>
          </ac:spMkLst>
        </pc:spChg>
        <pc:picChg chg="add mod">
          <ac:chgData name="Pavlína Bazalová" userId="e219d983-eaf7-45be-b67d-109fd92f69b5" providerId="ADAL" clId="{BAF1B9C5-5EAE-9F40-932E-086B7449BDDA}" dt="2022-10-29T08:40:31.439" v="936" actId="1076"/>
          <ac:picMkLst>
            <pc:docMk/>
            <pc:sldMk cId="2661998066" sldId="275"/>
            <ac:picMk id="7" creationId="{CF866F62-02B3-E0C0-A88F-0C0D3A5739CA}"/>
          </ac:picMkLst>
        </pc:picChg>
        <pc:picChg chg="add mod">
          <ac:chgData name="Pavlína Bazalová" userId="e219d983-eaf7-45be-b67d-109fd92f69b5" providerId="ADAL" clId="{BAF1B9C5-5EAE-9F40-932E-086B7449BDDA}" dt="2022-10-29T08:39:48.073" v="891" actId="1076"/>
          <ac:picMkLst>
            <pc:docMk/>
            <pc:sldMk cId="2661998066" sldId="275"/>
            <ac:picMk id="14338" creationId="{433FD075-5BC5-3F52-56CE-C021D2DB08F7}"/>
          </ac:picMkLst>
        </pc:picChg>
        <pc:picChg chg="add del mod">
          <ac:chgData name="Pavlína Bazalová" userId="e219d983-eaf7-45be-b67d-109fd92f69b5" providerId="ADAL" clId="{BAF1B9C5-5EAE-9F40-932E-086B7449BDDA}" dt="2022-10-29T08:39:40.860" v="888" actId="478"/>
          <ac:picMkLst>
            <pc:docMk/>
            <pc:sldMk cId="2661998066" sldId="275"/>
            <ac:picMk id="14340" creationId="{F1176AF1-3773-34A5-7447-AF3FA03979B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12:41:32.104" v="1154" actId="478"/>
        <pc:sldMkLst>
          <pc:docMk/>
          <pc:sldMk cId="2052487532" sldId="276"/>
        </pc:sldMkLst>
        <pc:spChg chg="del">
          <ac:chgData name="Pavlína Bazalová" userId="e219d983-eaf7-45be-b67d-109fd92f69b5" providerId="ADAL" clId="{BAF1B9C5-5EAE-9F40-932E-086B7449BDDA}" dt="2022-10-29T08:40:43.564" v="941" actId="478"/>
          <ac:spMkLst>
            <pc:docMk/>
            <pc:sldMk cId="2052487532" sldId="276"/>
            <ac:spMk id="2" creationId="{7030F70E-05A8-7EB2-9B73-4A2FB2C7F44A}"/>
          </ac:spMkLst>
        </pc:spChg>
        <pc:spChg chg="add del mod">
          <ac:chgData name="Pavlína Bazalová" userId="e219d983-eaf7-45be-b67d-109fd92f69b5" providerId="ADAL" clId="{BAF1B9C5-5EAE-9F40-932E-086B7449BDDA}" dt="2022-10-29T12:40:57.980" v="1151" actId="478"/>
          <ac:spMkLst>
            <pc:docMk/>
            <pc:sldMk cId="2052487532" sldId="276"/>
            <ac:spMk id="2" creationId="{9C5B70CE-755E-0570-B9B2-C4CF6D557B17}"/>
          </ac:spMkLst>
        </pc:spChg>
        <pc:spChg chg="del">
          <ac:chgData name="Pavlína Bazalová" userId="e219d983-eaf7-45be-b67d-109fd92f69b5" providerId="ADAL" clId="{BAF1B9C5-5EAE-9F40-932E-086B7449BDDA}" dt="2022-10-29T08:40:39.912" v="939" actId="478"/>
          <ac:spMkLst>
            <pc:docMk/>
            <pc:sldMk cId="2052487532" sldId="276"/>
            <ac:spMk id="4" creationId="{C496E8F4-86BB-01A5-47BA-D56184245408}"/>
          </ac:spMkLst>
        </pc:spChg>
        <pc:spChg chg="add del mod">
          <ac:chgData name="Pavlína Bazalová" userId="e219d983-eaf7-45be-b67d-109fd92f69b5" providerId="ADAL" clId="{BAF1B9C5-5EAE-9F40-932E-086B7449BDDA}" dt="2022-10-29T12:41:32.104" v="1154" actId="478"/>
          <ac:spMkLst>
            <pc:docMk/>
            <pc:sldMk cId="2052487532" sldId="276"/>
            <ac:spMk id="5" creationId="{4929B1CF-1541-125A-4624-76F40BDF53B5}"/>
          </ac:spMkLst>
        </pc:spChg>
        <pc:spChg chg="del">
          <ac:chgData name="Pavlína Bazalová" userId="e219d983-eaf7-45be-b67d-109fd92f69b5" providerId="ADAL" clId="{BAF1B9C5-5EAE-9F40-932E-086B7449BDDA}" dt="2022-10-29T08:40:41.204" v="940" actId="478"/>
          <ac:spMkLst>
            <pc:docMk/>
            <pc:sldMk cId="2052487532" sldId="276"/>
            <ac:spMk id="5" creationId="{8C1DE1BC-D260-9B07-8536-7AFB51088AE9}"/>
          </ac:spMkLst>
        </pc:spChg>
        <pc:spChg chg="add mod">
          <ac:chgData name="Pavlína Bazalová" userId="e219d983-eaf7-45be-b67d-109fd92f69b5" providerId="ADAL" clId="{BAF1B9C5-5EAE-9F40-932E-086B7449BDDA}" dt="2022-10-29T12:39:41.888" v="1136" actId="20577"/>
          <ac:spMkLst>
            <pc:docMk/>
            <pc:sldMk cId="2052487532" sldId="276"/>
            <ac:spMk id="7" creationId="{C38DA185-A09C-4C5C-EAF3-37A625E5B6F0}"/>
          </ac:spMkLst>
        </pc:spChg>
        <pc:spChg chg="add mod">
          <ac:chgData name="Pavlína Bazalová" userId="e219d983-eaf7-45be-b67d-109fd92f69b5" providerId="ADAL" clId="{BAF1B9C5-5EAE-9F40-932E-086B7449BDDA}" dt="2022-10-29T08:44:14.408" v="1005" actId="20577"/>
          <ac:spMkLst>
            <pc:docMk/>
            <pc:sldMk cId="2052487532" sldId="276"/>
            <ac:spMk id="8" creationId="{DBCC34FE-BDD1-A4CA-3123-20C8577A87B6}"/>
          </ac:spMkLst>
        </pc:spChg>
        <pc:spChg chg="add mod">
          <ac:chgData name="Pavlína Bazalová" userId="e219d983-eaf7-45be-b67d-109fd92f69b5" providerId="ADAL" clId="{BAF1B9C5-5EAE-9F40-932E-086B7449BDDA}" dt="2022-10-29T08:44:33.840" v="1029" actId="1076"/>
          <ac:spMkLst>
            <pc:docMk/>
            <pc:sldMk cId="2052487532" sldId="276"/>
            <ac:spMk id="9" creationId="{BBEB7DA1-C3A4-0391-238D-F0C020C754C3}"/>
          </ac:spMkLst>
        </pc:spChg>
        <pc:spChg chg="add mod">
          <ac:chgData name="Pavlína Bazalová" userId="e219d983-eaf7-45be-b67d-109fd92f69b5" providerId="ADAL" clId="{BAF1B9C5-5EAE-9F40-932E-086B7449BDDA}" dt="2022-10-29T12:41:02.199" v="1152" actId="1076"/>
          <ac:spMkLst>
            <pc:docMk/>
            <pc:sldMk cId="2052487532" sldId="276"/>
            <ac:spMk id="10" creationId="{605A221E-370B-6F7F-2B94-5944C9DCAC57}"/>
          </ac:spMkLst>
        </pc:spChg>
        <pc:spChg chg="add mod">
          <ac:chgData name="Pavlína Bazalová" userId="e219d983-eaf7-45be-b67d-109fd92f69b5" providerId="ADAL" clId="{BAF1B9C5-5EAE-9F40-932E-086B7449BDDA}" dt="2022-10-29T12:41:13.582" v="1153" actId="1076"/>
          <ac:spMkLst>
            <pc:docMk/>
            <pc:sldMk cId="2052487532" sldId="276"/>
            <ac:spMk id="11" creationId="{CCCEDF84-4F42-EF90-FD6E-8B0AA8A68D30}"/>
          </ac:spMkLst>
        </pc:spChg>
        <pc:picChg chg="add mod">
          <ac:chgData name="Pavlína Bazalová" userId="e219d983-eaf7-45be-b67d-109fd92f69b5" providerId="ADAL" clId="{BAF1B9C5-5EAE-9F40-932E-086B7449BDDA}" dt="2022-10-29T08:43:35.675" v="951" actId="1076"/>
          <ac:picMkLst>
            <pc:docMk/>
            <pc:sldMk cId="2052487532" sldId="276"/>
            <ac:picMk id="6" creationId="{AECFCBB6-98AC-E780-2C05-76798C71CF97}"/>
          </ac:picMkLst>
        </pc:picChg>
        <pc:picChg chg="add del mod">
          <ac:chgData name="Pavlína Bazalová" userId="e219d983-eaf7-45be-b67d-109fd92f69b5" providerId="ADAL" clId="{BAF1B9C5-5EAE-9F40-932E-086B7449BDDA}" dt="2022-10-29T08:45:14.558" v="1031" actId="478"/>
          <ac:picMkLst>
            <pc:docMk/>
            <pc:sldMk cId="2052487532" sldId="276"/>
            <ac:picMk id="10" creationId="{C8CD67C0-1153-B030-FD52-97D3F3A63EE0}"/>
          </ac:picMkLst>
        </pc:picChg>
        <pc:picChg chg="add mod">
          <ac:chgData name="Pavlína Bazalová" userId="e219d983-eaf7-45be-b67d-109fd92f69b5" providerId="ADAL" clId="{BAF1B9C5-5EAE-9F40-932E-086B7449BDDA}" dt="2022-10-29T08:41:42.891" v="944" actId="1076"/>
          <ac:picMkLst>
            <pc:docMk/>
            <pc:sldMk cId="2052487532" sldId="276"/>
            <ac:picMk id="15362" creationId="{88DADE3A-494E-7F32-F7E6-68CE93BDE248}"/>
          </ac:picMkLst>
        </pc:picChg>
        <pc:picChg chg="add mod">
          <ac:chgData name="Pavlína Bazalová" userId="e219d983-eaf7-45be-b67d-109fd92f69b5" providerId="ADAL" clId="{BAF1B9C5-5EAE-9F40-932E-086B7449BDDA}" dt="2022-10-29T08:42:54.558" v="947" actId="1076"/>
          <ac:picMkLst>
            <pc:docMk/>
            <pc:sldMk cId="2052487532" sldId="276"/>
            <ac:picMk id="15364" creationId="{3D0BB793-11C6-301B-5681-26363048EAF4}"/>
          </ac:picMkLst>
        </pc:picChg>
        <pc:picChg chg="add del mod">
          <ac:chgData name="Pavlína Bazalová" userId="e219d983-eaf7-45be-b67d-109fd92f69b5" providerId="ADAL" clId="{BAF1B9C5-5EAE-9F40-932E-086B7449BDDA}" dt="2022-10-29T08:43:37.776" v="952" actId="478"/>
          <ac:picMkLst>
            <pc:docMk/>
            <pc:sldMk cId="2052487532" sldId="276"/>
            <ac:picMk id="15366" creationId="{DC8409B8-BE12-E7FC-E038-79741EB2902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17:07.242" v="1403" actId="20577"/>
        <pc:sldMkLst>
          <pc:docMk/>
          <pc:sldMk cId="2046508578" sldId="277"/>
        </pc:sldMkLst>
        <pc:spChg chg="del">
          <ac:chgData name="Pavlína Bazalová" userId="e219d983-eaf7-45be-b67d-109fd92f69b5" providerId="ADAL" clId="{BAF1B9C5-5EAE-9F40-932E-086B7449BDDA}" dt="2022-10-29T12:37:58.092" v="1041" actId="478"/>
          <ac:spMkLst>
            <pc:docMk/>
            <pc:sldMk cId="2046508578" sldId="277"/>
            <ac:spMk id="2" creationId="{97386FC9-22BC-0148-A58A-18EC548F2CD5}"/>
          </ac:spMkLst>
        </pc:spChg>
        <pc:spChg chg="mod">
          <ac:chgData name="Pavlína Bazalová" userId="e219d983-eaf7-45be-b67d-109fd92f69b5" providerId="ADAL" clId="{BAF1B9C5-5EAE-9F40-932E-086B7449BDDA}" dt="2022-10-29T12:37:22.930" v="1039" actId="20577"/>
          <ac:spMkLst>
            <pc:docMk/>
            <pc:sldMk cId="2046508578" sldId="277"/>
            <ac:spMk id="4" creationId="{0CEEADFD-CF6D-87F7-7450-5A0B57AD0679}"/>
          </ac:spMkLst>
        </pc:spChg>
        <pc:spChg chg="mod">
          <ac:chgData name="Pavlína Bazalová" userId="e219d983-eaf7-45be-b67d-109fd92f69b5" providerId="ADAL" clId="{BAF1B9C5-5EAE-9F40-932E-086B7449BDDA}" dt="2022-10-29T12:38:17.433" v="1051" actId="14100"/>
          <ac:spMkLst>
            <pc:docMk/>
            <pc:sldMk cId="2046508578" sldId="277"/>
            <ac:spMk id="5" creationId="{3635EE30-0105-BEFF-11D6-CF9D12BEA819}"/>
          </ac:spMkLst>
        </pc:spChg>
        <pc:spChg chg="add mod">
          <ac:chgData name="Pavlína Bazalová" userId="e219d983-eaf7-45be-b67d-109fd92f69b5" providerId="ADAL" clId="{BAF1B9C5-5EAE-9F40-932E-086B7449BDDA}" dt="2022-10-30T08:14:48.934" v="1383" actId="1076"/>
          <ac:spMkLst>
            <pc:docMk/>
            <pc:sldMk cId="2046508578" sldId="277"/>
            <ac:spMk id="6" creationId="{CFEFB88B-FA77-BAB6-1027-E0D65BED90EE}"/>
          </ac:spMkLst>
        </pc:spChg>
        <pc:spChg chg="add del mod">
          <ac:chgData name="Pavlína Bazalová" userId="e219d983-eaf7-45be-b67d-109fd92f69b5" providerId="ADAL" clId="{BAF1B9C5-5EAE-9F40-932E-086B7449BDDA}" dt="2022-10-29T12:38:50.972" v="1073" actId="478"/>
          <ac:spMkLst>
            <pc:docMk/>
            <pc:sldMk cId="2046508578" sldId="277"/>
            <ac:spMk id="7" creationId="{CE808621-1341-9A9E-F476-8BD8DD67121D}"/>
          </ac:spMkLst>
        </pc:spChg>
        <pc:spChg chg="add mod">
          <ac:chgData name="Pavlína Bazalová" userId="e219d983-eaf7-45be-b67d-109fd92f69b5" providerId="ADAL" clId="{BAF1B9C5-5EAE-9F40-932E-086B7449BDDA}" dt="2022-10-30T08:17:07.242" v="1403" actId="20577"/>
          <ac:spMkLst>
            <pc:docMk/>
            <pc:sldMk cId="2046508578" sldId="277"/>
            <ac:spMk id="8" creationId="{1CDD5C2B-17E4-3BC5-C46C-3D903F87374F}"/>
          </ac:spMkLst>
        </pc:spChg>
        <pc:spChg chg="add mod">
          <ac:chgData name="Pavlína Bazalová" userId="e219d983-eaf7-45be-b67d-109fd92f69b5" providerId="ADAL" clId="{BAF1B9C5-5EAE-9F40-932E-086B7449BDDA}" dt="2022-10-30T08:14:52.534" v="1384" actId="1076"/>
          <ac:spMkLst>
            <pc:docMk/>
            <pc:sldMk cId="2046508578" sldId="277"/>
            <ac:spMk id="9" creationId="{82890F71-9B5E-BB2C-03CA-507AE3007F2B}"/>
          </ac:spMkLst>
        </pc:spChg>
        <pc:spChg chg="add mod">
          <ac:chgData name="Pavlína Bazalová" userId="e219d983-eaf7-45be-b67d-109fd92f69b5" providerId="ADAL" clId="{BAF1B9C5-5EAE-9F40-932E-086B7449BDDA}" dt="2022-10-29T12:40:33.681" v="1141"/>
          <ac:spMkLst>
            <pc:docMk/>
            <pc:sldMk cId="2046508578" sldId="277"/>
            <ac:spMk id="10" creationId="{B68CCDBE-38F7-939E-E02F-BCE59B0A8BF4}"/>
          </ac:spMkLst>
        </pc:spChg>
        <pc:spChg chg="add del mod">
          <ac:chgData name="Pavlína Bazalová" userId="e219d983-eaf7-45be-b67d-109fd92f69b5" providerId="ADAL" clId="{BAF1B9C5-5EAE-9F40-932E-086B7449BDDA}" dt="2022-10-29T13:19:59.697" v="1254"/>
          <ac:spMkLst>
            <pc:docMk/>
            <pc:sldMk cId="2046508578" sldId="277"/>
            <ac:spMk id="11" creationId="{C951B4D9-E592-54B7-6BA9-7B526CB751A0}"/>
          </ac:spMkLst>
        </pc:spChg>
        <pc:picChg chg="add mod">
          <ac:chgData name="Pavlína Bazalová" userId="e219d983-eaf7-45be-b67d-109fd92f69b5" providerId="ADAL" clId="{BAF1B9C5-5EAE-9F40-932E-086B7449BDDA}" dt="2022-10-30T08:16:51.436" v="1397" actId="571"/>
          <ac:picMkLst>
            <pc:docMk/>
            <pc:sldMk cId="2046508578" sldId="277"/>
            <ac:picMk id="12" creationId="{AE985F43-91B5-3CFF-1474-9BDA38DA69EF}"/>
          </ac:picMkLst>
        </pc:picChg>
        <pc:picChg chg="add mod">
          <ac:chgData name="Pavlína Bazalová" userId="e219d983-eaf7-45be-b67d-109fd92f69b5" providerId="ADAL" clId="{BAF1B9C5-5EAE-9F40-932E-086B7449BDDA}" dt="2022-10-30T08:15:00.715" v="1387" actId="1076"/>
          <ac:picMkLst>
            <pc:docMk/>
            <pc:sldMk cId="2046508578" sldId="277"/>
            <ac:picMk id="2050" creationId="{230ED590-F89A-1222-397F-1F83EBBEB40E}"/>
          </ac:picMkLst>
        </pc:picChg>
        <pc:picChg chg="add mod">
          <ac:chgData name="Pavlína Bazalová" userId="e219d983-eaf7-45be-b67d-109fd92f69b5" providerId="ADAL" clId="{BAF1B9C5-5EAE-9F40-932E-086B7449BDDA}" dt="2022-10-30T08:16:10.833" v="1394" actId="14100"/>
          <ac:picMkLst>
            <pc:docMk/>
            <pc:sldMk cId="2046508578" sldId="277"/>
            <ac:picMk id="2052" creationId="{11C6E8A5-3947-9A0C-78E5-034559DEAD56}"/>
          </ac:picMkLst>
        </pc:picChg>
        <pc:picChg chg="add del mod">
          <ac:chgData name="Pavlína Bazalová" userId="e219d983-eaf7-45be-b67d-109fd92f69b5" providerId="ADAL" clId="{BAF1B9C5-5EAE-9F40-932E-086B7449BDDA}" dt="2022-10-30T08:16:54.131" v="1398" actId="478"/>
          <ac:picMkLst>
            <pc:docMk/>
            <pc:sldMk cId="2046508578" sldId="277"/>
            <ac:picMk id="2054" creationId="{4CBFCACF-1C40-FA7E-7612-2168A3E35E5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23:18.831" v="1467" actId="1076"/>
        <pc:sldMkLst>
          <pc:docMk/>
          <pc:sldMk cId="383136058" sldId="278"/>
        </pc:sldMkLst>
        <pc:spChg chg="del">
          <ac:chgData name="Pavlína Bazalová" userId="e219d983-eaf7-45be-b67d-109fd92f69b5" providerId="ADAL" clId="{BAF1B9C5-5EAE-9F40-932E-086B7449BDDA}" dt="2022-10-29T12:42:15.151" v="1179" actId="478"/>
          <ac:spMkLst>
            <pc:docMk/>
            <pc:sldMk cId="383136058" sldId="278"/>
            <ac:spMk id="2" creationId="{CA0904EB-A5A4-18C3-F8FF-B4BA23EDF83E}"/>
          </ac:spMkLst>
        </pc:spChg>
        <pc:spChg chg="mod">
          <ac:chgData name="Pavlína Bazalová" userId="e219d983-eaf7-45be-b67d-109fd92f69b5" providerId="ADAL" clId="{BAF1B9C5-5EAE-9F40-932E-086B7449BDDA}" dt="2022-10-29T12:41:41.125" v="1162" actId="20577"/>
          <ac:spMkLst>
            <pc:docMk/>
            <pc:sldMk cId="383136058" sldId="278"/>
            <ac:spMk id="4" creationId="{A00EBF72-A61D-5D53-2CD8-E395AE365ED6}"/>
          </ac:spMkLst>
        </pc:spChg>
        <pc:spChg chg="mod">
          <ac:chgData name="Pavlína Bazalová" userId="e219d983-eaf7-45be-b67d-109fd92f69b5" providerId="ADAL" clId="{BAF1B9C5-5EAE-9F40-932E-086B7449BDDA}" dt="2022-10-29T12:42:12.097" v="1178" actId="14100"/>
          <ac:spMkLst>
            <pc:docMk/>
            <pc:sldMk cId="383136058" sldId="278"/>
            <ac:spMk id="5" creationId="{795BF68E-4B98-0415-1D9E-726192C3FA17}"/>
          </ac:spMkLst>
        </pc:spChg>
        <pc:spChg chg="add del">
          <ac:chgData name="Pavlína Bazalová" userId="e219d983-eaf7-45be-b67d-109fd92f69b5" providerId="ADAL" clId="{BAF1B9C5-5EAE-9F40-932E-086B7449BDDA}" dt="2022-10-29T12:42:04.874" v="1177" actId="478"/>
          <ac:spMkLst>
            <pc:docMk/>
            <pc:sldMk cId="383136058" sldId="278"/>
            <ac:spMk id="7" creationId="{5CF05292-5782-581F-0687-FCCED1F1C342}"/>
          </ac:spMkLst>
        </pc:spChg>
        <pc:spChg chg="add mod">
          <ac:chgData name="Pavlína Bazalová" userId="e219d983-eaf7-45be-b67d-109fd92f69b5" providerId="ADAL" clId="{BAF1B9C5-5EAE-9F40-932E-086B7449BDDA}" dt="2022-10-29T12:42:54.369" v="1216" actId="20577"/>
          <ac:spMkLst>
            <pc:docMk/>
            <pc:sldMk cId="383136058" sldId="278"/>
            <ac:spMk id="8" creationId="{3DB55EFE-9884-2FDA-1B14-314AA6C079AC}"/>
          </ac:spMkLst>
        </pc:spChg>
        <pc:spChg chg="add mod">
          <ac:chgData name="Pavlína Bazalová" userId="e219d983-eaf7-45be-b67d-109fd92f69b5" providerId="ADAL" clId="{BAF1B9C5-5EAE-9F40-932E-086B7449BDDA}" dt="2022-10-29T12:43:06.962" v="1226" actId="20577"/>
          <ac:spMkLst>
            <pc:docMk/>
            <pc:sldMk cId="383136058" sldId="278"/>
            <ac:spMk id="9" creationId="{31DCB0F6-C50E-6DAC-973B-A842FCC5A366}"/>
          </ac:spMkLst>
        </pc:spChg>
        <pc:spChg chg="add mod">
          <ac:chgData name="Pavlína Bazalová" userId="e219d983-eaf7-45be-b67d-109fd92f69b5" providerId="ADAL" clId="{BAF1B9C5-5EAE-9F40-932E-086B7449BDDA}" dt="2022-10-30T08:23:18.831" v="1467" actId="1076"/>
          <ac:spMkLst>
            <pc:docMk/>
            <pc:sldMk cId="383136058" sldId="278"/>
            <ac:spMk id="11" creationId="{7B6B976D-F8E6-E338-5FBD-2732E909CFB3}"/>
          </ac:spMkLst>
        </pc:spChg>
        <pc:picChg chg="add mod">
          <ac:chgData name="Pavlína Bazalová" userId="e219d983-eaf7-45be-b67d-109fd92f69b5" providerId="ADAL" clId="{BAF1B9C5-5EAE-9F40-932E-086B7449BDDA}" dt="2022-10-30T08:21:29.365" v="1457" actId="1076"/>
          <ac:picMkLst>
            <pc:docMk/>
            <pc:sldMk cId="383136058" sldId="278"/>
            <ac:picMk id="5122" creationId="{D3819341-0E7E-646A-B4DD-7836D04CAC5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17:51.049" v="1406" actId="1076"/>
        <pc:sldMkLst>
          <pc:docMk/>
          <pc:sldMk cId="4074179843" sldId="279"/>
        </pc:sldMkLst>
        <pc:spChg chg="del">
          <ac:chgData name="Pavlína Bazalová" userId="e219d983-eaf7-45be-b67d-109fd92f69b5" providerId="ADAL" clId="{BAF1B9C5-5EAE-9F40-932E-086B7449BDDA}" dt="2022-10-29T12:46:01.062" v="1242" actId="478"/>
          <ac:spMkLst>
            <pc:docMk/>
            <pc:sldMk cId="4074179843" sldId="279"/>
            <ac:spMk id="2" creationId="{C325DDC1-3AFC-97DC-226E-21C0855DB59A}"/>
          </ac:spMkLst>
        </pc:spChg>
        <pc:spChg chg="mod">
          <ac:chgData name="Pavlína Bazalová" userId="e219d983-eaf7-45be-b67d-109fd92f69b5" providerId="ADAL" clId="{BAF1B9C5-5EAE-9F40-932E-086B7449BDDA}" dt="2022-10-29T12:44:25.550" v="1241" actId="20577"/>
          <ac:spMkLst>
            <pc:docMk/>
            <pc:sldMk cId="4074179843" sldId="279"/>
            <ac:spMk id="4" creationId="{5DA7A307-8A5E-E63F-455D-0B962A1C7AB6}"/>
          </ac:spMkLst>
        </pc:spChg>
        <pc:spChg chg="mod">
          <ac:chgData name="Pavlína Bazalová" userId="e219d983-eaf7-45be-b67d-109fd92f69b5" providerId="ADAL" clId="{BAF1B9C5-5EAE-9F40-932E-086B7449BDDA}" dt="2022-10-29T13:22:40.230" v="1273" actId="14100"/>
          <ac:spMkLst>
            <pc:docMk/>
            <pc:sldMk cId="4074179843" sldId="279"/>
            <ac:spMk id="5" creationId="{DEA47F39-F905-CB96-B7F0-82B5B8A7444E}"/>
          </ac:spMkLst>
        </pc:spChg>
        <pc:spChg chg="add mod">
          <ac:chgData name="Pavlína Bazalová" userId="e219d983-eaf7-45be-b67d-109fd92f69b5" providerId="ADAL" clId="{BAF1B9C5-5EAE-9F40-932E-086B7449BDDA}" dt="2022-10-29T13:20:09.164" v="1256" actId="1076"/>
          <ac:spMkLst>
            <pc:docMk/>
            <pc:sldMk cId="4074179843" sldId="279"/>
            <ac:spMk id="6" creationId="{C1829737-B8A8-51B5-E431-302FE9178D25}"/>
          </ac:spMkLst>
        </pc:spChg>
        <pc:spChg chg="add mod">
          <ac:chgData name="Pavlína Bazalová" userId="e219d983-eaf7-45be-b67d-109fd92f69b5" providerId="ADAL" clId="{BAF1B9C5-5EAE-9F40-932E-086B7449BDDA}" dt="2022-10-29T13:20:12.114" v="1257" actId="1076"/>
          <ac:spMkLst>
            <pc:docMk/>
            <pc:sldMk cId="4074179843" sldId="279"/>
            <ac:spMk id="7" creationId="{F132504F-10E5-AEDB-89C4-A60EED96B309}"/>
          </ac:spMkLst>
        </pc:spChg>
        <pc:spChg chg="add mod">
          <ac:chgData name="Pavlína Bazalová" userId="e219d983-eaf7-45be-b67d-109fd92f69b5" providerId="ADAL" clId="{BAF1B9C5-5EAE-9F40-932E-086B7449BDDA}" dt="2022-10-29T13:20:02.527" v="1255"/>
          <ac:spMkLst>
            <pc:docMk/>
            <pc:sldMk cId="4074179843" sldId="279"/>
            <ac:spMk id="8" creationId="{42EEAD3E-56E0-6140-D82D-27426126A632}"/>
          </ac:spMkLst>
        </pc:spChg>
        <pc:picChg chg="add mod">
          <ac:chgData name="Pavlína Bazalová" userId="e219d983-eaf7-45be-b67d-109fd92f69b5" providerId="ADAL" clId="{BAF1B9C5-5EAE-9F40-932E-086B7449BDDA}" dt="2022-10-30T08:17:46.366" v="1405" actId="1076"/>
          <ac:picMkLst>
            <pc:docMk/>
            <pc:sldMk cId="4074179843" sldId="279"/>
            <ac:picMk id="9" creationId="{06392303-77C9-8871-2082-44D87A703346}"/>
          </ac:picMkLst>
        </pc:picChg>
        <pc:picChg chg="add mod">
          <ac:chgData name="Pavlína Bazalová" userId="e219d983-eaf7-45be-b67d-109fd92f69b5" providerId="ADAL" clId="{BAF1B9C5-5EAE-9F40-932E-086B7449BDDA}" dt="2022-10-30T08:17:51.049" v="1406" actId="1076"/>
          <ac:picMkLst>
            <pc:docMk/>
            <pc:sldMk cId="4074179843" sldId="279"/>
            <ac:picMk id="10" creationId="{B3A5A8EF-E01C-A0BA-A151-DBADD5B6046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36:15.944" v="1648" actId="1076"/>
        <pc:sldMkLst>
          <pc:docMk/>
          <pc:sldMk cId="742099413" sldId="280"/>
        </pc:sldMkLst>
        <pc:spChg chg="del">
          <ac:chgData name="Pavlína Bazalová" userId="e219d983-eaf7-45be-b67d-109fd92f69b5" providerId="ADAL" clId="{BAF1B9C5-5EAE-9F40-932E-086B7449BDDA}" dt="2022-10-29T13:22:58.286" v="1280" actId="478"/>
          <ac:spMkLst>
            <pc:docMk/>
            <pc:sldMk cId="742099413" sldId="280"/>
            <ac:spMk id="2" creationId="{47DE4B39-E1F5-E1CF-D067-857ADC7DDB0B}"/>
          </ac:spMkLst>
        </pc:spChg>
        <pc:spChg chg="mod">
          <ac:chgData name="Pavlína Bazalová" userId="e219d983-eaf7-45be-b67d-109fd92f69b5" providerId="ADAL" clId="{BAF1B9C5-5EAE-9F40-932E-086B7449BDDA}" dt="2022-10-29T13:20:50.299" v="1271" actId="20577"/>
          <ac:spMkLst>
            <pc:docMk/>
            <pc:sldMk cId="742099413" sldId="280"/>
            <ac:spMk id="4" creationId="{1532D737-A001-92CF-676B-B085D8F43F27}"/>
          </ac:spMkLst>
        </pc:spChg>
        <pc:spChg chg="del">
          <ac:chgData name="Pavlína Bazalová" userId="e219d983-eaf7-45be-b67d-109fd92f69b5" providerId="ADAL" clId="{BAF1B9C5-5EAE-9F40-932E-086B7449BDDA}" dt="2022-10-29T13:22:48.888" v="1275" actId="478"/>
          <ac:spMkLst>
            <pc:docMk/>
            <pc:sldMk cId="742099413" sldId="280"/>
            <ac:spMk id="5" creationId="{FC9C1634-3E8C-9CCB-BE41-C411A5F47A12}"/>
          </ac:spMkLst>
        </pc:spChg>
        <pc:spChg chg="add mod">
          <ac:chgData name="Pavlína Bazalová" userId="e219d983-eaf7-45be-b67d-109fd92f69b5" providerId="ADAL" clId="{BAF1B9C5-5EAE-9F40-932E-086B7449BDDA}" dt="2022-10-29T13:22:55.475" v="1279" actId="20577"/>
          <ac:spMkLst>
            <pc:docMk/>
            <pc:sldMk cId="742099413" sldId="280"/>
            <ac:spMk id="6" creationId="{BF8D6863-FB94-0987-94A4-E1020CFDB873}"/>
          </ac:spMkLst>
        </pc:spChg>
        <pc:spChg chg="add mod">
          <ac:chgData name="Pavlína Bazalová" userId="e219d983-eaf7-45be-b67d-109fd92f69b5" providerId="ADAL" clId="{BAF1B9C5-5EAE-9F40-932E-086B7449BDDA}" dt="2022-10-29T13:25:01.029" v="1316" actId="1076"/>
          <ac:spMkLst>
            <pc:docMk/>
            <pc:sldMk cId="742099413" sldId="280"/>
            <ac:spMk id="7" creationId="{A3711A89-A6DD-516E-3B75-700672655A82}"/>
          </ac:spMkLst>
        </pc:spChg>
        <pc:spChg chg="add mod">
          <ac:chgData name="Pavlína Bazalová" userId="e219d983-eaf7-45be-b67d-109fd92f69b5" providerId="ADAL" clId="{BAF1B9C5-5EAE-9F40-932E-086B7449BDDA}" dt="2022-10-29T13:24:58.027" v="1315" actId="1076"/>
          <ac:spMkLst>
            <pc:docMk/>
            <pc:sldMk cId="742099413" sldId="280"/>
            <ac:spMk id="8" creationId="{BB83FED2-DCB5-1F44-D923-4C4F26163F85}"/>
          </ac:spMkLst>
        </pc:spChg>
        <pc:spChg chg="add mod">
          <ac:chgData name="Pavlína Bazalová" userId="e219d983-eaf7-45be-b67d-109fd92f69b5" providerId="ADAL" clId="{BAF1B9C5-5EAE-9F40-932E-086B7449BDDA}" dt="2022-10-29T13:25:22.624" v="1318" actId="20577"/>
          <ac:spMkLst>
            <pc:docMk/>
            <pc:sldMk cId="742099413" sldId="280"/>
            <ac:spMk id="9" creationId="{575F5E50-DAF3-7FE7-E73B-93582BBF19F6}"/>
          </ac:spMkLst>
        </pc:spChg>
        <pc:spChg chg="add del mod">
          <ac:chgData name="Pavlína Bazalová" userId="e219d983-eaf7-45be-b67d-109fd92f69b5" providerId="ADAL" clId="{BAF1B9C5-5EAE-9F40-932E-086B7449BDDA}" dt="2022-10-29T13:26:44.374" v="1331" actId="478"/>
          <ac:spMkLst>
            <pc:docMk/>
            <pc:sldMk cId="742099413" sldId="280"/>
            <ac:spMk id="13" creationId="{4243A8B7-0D68-B506-48D2-BBE5EC22CCBF}"/>
          </ac:spMkLst>
        </pc:spChg>
        <pc:spChg chg="add mod">
          <ac:chgData name="Pavlína Bazalová" userId="e219d983-eaf7-45be-b67d-109fd92f69b5" providerId="ADAL" clId="{BAF1B9C5-5EAE-9F40-932E-086B7449BDDA}" dt="2022-10-29T13:27:07.129" v="1337" actId="1076"/>
          <ac:spMkLst>
            <pc:docMk/>
            <pc:sldMk cId="742099413" sldId="280"/>
            <ac:spMk id="14" creationId="{8D16324C-7728-624A-6DD1-906068DF2A3A}"/>
          </ac:spMkLst>
        </pc:spChg>
        <pc:grpChg chg="add mod">
          <ac:chgData name="Pavlína Bazalová" userId="e219d983-eaf7-45be-b67d-109fd92f69b5" providerId="ADAL" clId="{BAF1B9C5-5EAE-9F40-932E-086B7449BDDA}" dt="2022-10-29T13:26:42.666" v="1330" actId="571"/>
          <ac:grpSpMkLst>
            <pc:docMk/>
            <pc:sldMk cId="742099413" sldId="280"/>
            <ac:grpSpMk id="10" creationId="{492E9CD5-5FEC-7FEE-EBC4-FF83FCE20E55}"/>
          </ac:grpSpMkLst>
        </pc:grpChg>
        <pc:picChg chg="add mod">
          <ac:chgData name="Pavlína Bazalová" userId="e219d983-eaf7-45be-b67d-109fd92f69b5" providerId="ADAL" clId="{BAF1B9C5-5EAE-9F40-932E-086B7449BDDA}" dt="2022-10-30T08:36:15.944" v="1648" actId="1076"/>
          <ac:picMkLst>
            <pc:docMk/>
            <pc:sldMk cId="742099413" sldId="280"/>
            <ac:picMk id="11" creationId="{38D15338-CE09-A3CC-BCE7-0A8F4FBD3B80}"/>
          </ac:picMkLst>
        </pc:picChg>
        <pc:picChg chg="add mod">
          <ac:chgData name="Pavlína Bazalová" userId="e219d983-eaf7-45be-b67d-109fd92f69b5" providerId="ADAL" clId="{BAF1B9C5-5EAE-9F40-932E-086B7449BDDA}" dt="2022-10-30T08:36:15.944" v="1648" actId="1076"/>
          <ac:picMkLst>
            <pc:docMk/>
            <pc:sldMk cId="742099413" sldId="280"/>
            <ac:picMk id="12" creationId="{080DFC6D-18BC-95CD-AE54-99B1859C14F8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0-30T08:19:41.949" v="1452" actId="20578"/>
        <pc:sldMkLst>
          <pc:docMk/>
          <pc:sldMk cId="3986669832" sldId="281"/>
        </pc:sldMkLst>
        <pc:spChg chg="del mod">
          <ac:chgData name="Pavlína Bazalová" userId="e219d983-eaf7-45be-b67d-109fd92f69b5" providerId="ADAL" clId="{BAF1B9C5-5EAE-9F40-932E-086B7449BDDA}" dt="2022-10-29T13:30:06.585" v="1357" actId="478"/>
          <ac:spMkLst>
            <pc:docMk/>
            <pc:sldMk cId="3986669832" sldId="281"/>
            <ac:spMk id="2" creationId="{6DCEA532-66E3-502F-1321-8905A1934EA9}"/>
          </ac:spMkLst>
        </pc:spChg>
        <pc:spChg chg="mod">
          <ac:chgData name="Pavlína Bazalová" userId="e219d983-eaf7-45be-b67d-109fd92f69b5" providerId="ADAL" clId="{BAF1B9C5-5EAE-9F40-932E-086B7449BDDA}" dt="2022-10-29T13:27:26.102" v="1355" actId="20577"/>
          <ac:spMkLst>
            <pc:docMk/>
            <pc:sldMk cId="3986669832" sldId="281"/>
            <ac:spMk id="4" creationId="{734D66BF-5A1E-A26A-C84C-142AD9F41019}"/>
          </ac:spMkLst>
        </pc:spChg>
        <pc:spChg chg="del">
          <ac:chgData name="Pavlína Bazalová" userId="e219d983-eaf7-45be-b67d-109fd92f69b5" providerId="ADAL" clId="{BAF1B9C5-5EAE-9F40-932E-086B7449BDDA}" dt="2022-10-29T13:30:09.421" v="1358" actId="478"/>
          <ac:spMkLst>
            <pc:docMk/>
            <pc:sldMk cId="3986669832" sldId="281"/>
            <ac:spMk id="5" creationId="{EF0C8200-F078-75C4-CA84-D148E61309E4}"/>
          </ac:spMkLst>
        </pc:spChg>
        <pc:spChg chg="add mod">
          <ac:chgData name="Pavlína Bazalová" userId="e219d983-eaf7-45be-b67d-109fd92f69b5" providerId="ADAL" clId="{BAF1B9C5-5EAE-9F40-932E-086B7449BDDA}" dt="2022-10-29T13:33:36.478" v="1370" actId="1076"/>
          <ac:spMkLst>
            <pc:docMk/>
            <pc:sldMk cId="3986669832" sldId="281"/>
            <ac:spMk id="7" creationId="{6D81DEA7-F50B-1E36-7952-6A5579173A7A}"/>
          </ac:spMkLst>
        </pc:spChg>
        <pc:spChg chg="add mod">
          <ac:chgData name="Pavlína Bazalová" userId="e219d983-eaf7-45be-b67d-109fd92f69b5" providerId="ADAL" clId="{BAF1B9C5-5EAE-9F40-932E-086B7449BDDA}" dt="2022-10-29T13:50:45.165" v="1378" actId="13822"/>
          <ac:spMkLst>
            <pc:docMk/>
            <pc:sldMk cId="3986669832" sldId="281"/>
            <ac:spMk id="9" creationId="{C701F20A-F58D-FB07-8929-A255B9DB498D}"/>
          </ac:spMkLst>
        </pc:spChg>
        <pc:picChg chg="add">
          <ac:chgData name="Pavlína Bazalová" userId="e219d983-eaf7-45be-b67d-109fd92f69b5" providerId="ADAL" clId="{BAF1B9C5-5EAE-9F40-932E-086B7449BDDA}" dt="2022-10-29T13:30:10.878" v="1359"/>
          <ac:picMkLst>
            <pc:docMk/>
            <pc:sldMk cId="3986669832" sldId="281"/>
            <ac:picMk id="1026" creationId="{EE467988-2C06-FECA-A7B7-620CF27FEB76}"/>
          </ac:picMkLst>
        </pc:picChg>
      </pc:sldChg>
      <pc:sldChg chg="addSp delSp modSp new del mod ord">
        <pc:chgData name="Pavlína Bazalová" userId="e219d983-eaf7-45be-b67d-109fd92f69b5" providerId="ADAL" clId="{BAF1B9C5-5EAE-9F40-932E-086B7449BDDA}" dt="2022-10-31T08:02:18.789" v="3580" actId="2696"/>
        <pc:sldMkLst>
          <pc:docMk/>
          <pc:sldMk cId="1770719078" sldId="282"/>
        </pc:sldMkLst>
        <pc:spChg chg="del">
          <ac:chgData name="Pavlína Bazalová" userId="e219d983-eaf7-45be-b67d-109fd92f69b5" providerId="ADAL" clId="{BAF1B9C5-5EAE-9F40-932E-086B7449BDDA}" dt="2022-10-30T08:26:39.795" v="1469" actId="478"/>
          <ac:spMkLst>
            <pc:docMk/>
            <pc:sldMk cId="1770719078" sldId="282"/>
            <ac:spMk id="2" creationId="{F1E0CADF-39C7-1FD2-3EB4-995CE865D837}"/>
          </ac:spMkLst>
        </pc:spChg>
        <pc:spChg chg="mod">
          <ac:chgData name="Pavlína Bazalová" userId="e219d983-eaf7-45be-b67d-109fd92f69b5" providerId="ADAL" clId="{BAF1B9C5-5EAE-9F40-932E-086B7449BDDA}" dt="2022-10-30T08:18:19.536" v="1447" actId="20577"/>
          <ac:spMkLst>
            <pc:docMk/>
            <pc:sldMk cId="1770719078" sldId="282"/>
            <ac:spMk id="4" creationId="{A35A1FCD-A17D-C052-6BAD-C12091A48DCC}"/>
          </ac:spMkLst>
        </pc:spChg>
        <pc:spChg chg="del">
          <ac:chgData name="Pavlína Bazalová" userId="e219d983-eaf7-45be-b67d-109fd92f69b5" providerId="ADAL" clId="{BAF1B9C5-5EAE-9F40-932E-086B7449BDDA}" dt="2022-10-30T08:26:37.046" v="1468" actId="478"/>
          <ac:spMkLst>
            <pc:docMk/>
            <pc:sldMk cId="1770719078" sldId="282"/>
            <ac:spMk id="5" creationId="{4B4F2E45-3E3B-5CB6-DDF3-4E41460375E7}"/>
          </ac:spMkLst>
        </pc:spChg>
        <pc:picChg chg="add mod">
          <ac:chgData name="Pavlína Bazalová" userId="e219d983-eaf7-45be-b67d-109fd92f69b5" providerId="ADAL" clId="{BAF1B9C5-5EAE-9F40-932E-086B7449BDDA}" dt="2022-10-30T08:19:15.348" v="1449" actId="1076"/>
          <ac:picMkLst>
            <pc:docMk/>
            <pc:sldMk cId="1770719078" sldId="282"/>
            <ac:picMk id="4098" creationId="{BAFF9740-9B8E-D916-7AAE-5EFDE616CC2D}"/>
          </ac:picMkLst>
        </pc:picChg>
      </pc:sldChg>
      <pc:sldChg chg="add del">
        <pc:chgData name="Pavlína Bazalová" userId="e219d983-eaf7-45be-b67d-109fd92f69b5" providerId="ADAL" clId="{BAF1B9C5-5EAE-9F40-932E-086B7449BDDA}" dt="2022-10-31T08:04:00.184" v="3704" actId="2696"/>
        <pc:sldMkLst>
          <pc:docMk/>
          <pc:sldMk cId="3209624599" sldId="282"/>
        </pc:sldMkLst>
      </pc:sldChg>
      <pc:sldChg chg="addSp delSp modSp new mod">
        <pc:chgData name="Pavlína Bazalová" userId="e219d983-eaf7-45be-b67d-109fd92f69b5" providerId="ADAL" clId="{BAF1B9C5-5EAE-9F40-932E-086B7449BDDA}" dt="2022-10-30T08:38:58.374" v="1830" actId="20577"/>
        <pc:sldMkLst>
          <pc:docMk/>
          <pc:sldMk cId="1768889749" sldId="283"/>
        </pc:sldMkLst>
        <pc:spChg chg="del">
          <ac:chgData name="Pavlína Bazalová" userId="e219d983-eaf7-45be-b67d-109fd92f69b5" providerId="ADAL" clId="{BAF1B9C5-5EAE-9F40-932E-086B7449BDDA}" dt="2022-10-30T08:35:49.660" v="1645" actId="478"/>
          <ac:spMkLst>
            <pc:docMk/>
            <pc:sldMk cId="1768889749" sldId="283"/>
            <ac:spMk id="2" creationId="{CE19CAE5-22B6-0965-F11C-067B19338408}"/>
          </ac:spMkLst>
        </pc:spChg>
        <pc:spChg chg="mod">
          <ac:chgData name="Pavlína Bazalová" userId="e219d983-eaf7-45be-b67d-109fd92f69b5" providerId="ADAL" clId="{BAF1B9C5-5EAE-9F40-932E-086B7449BDDA}" dt="2022-10-30T08:33:22.621" v="1537" actId="20577"/>
          <ac:spMkLst>
            <pc:docMk/>
            <pc:sldMk cId="1768889749" sldId="283"/>
            <ac:spMk id="4" creationId="{3C4ACEA5-1274-6AD7-44EA-8D14C1494D81}"/>
          </ac:spMkLst>
        </pc:spChg>
        <pc:spChg chg="mod">
          <ac:chgData name="Pavlína Bazalová" userId="e219d983-eaf7-45be-b67d-109fd92f69b5" providerId="ADAL" clId="{BAF1B9C5-5EAE-9F40-932E-086B7449BDDA}" dt="2022-10-30T08:35:44.581" v="1644" actId="20577"/>
          <ac:spMkLst>
            <pc:docMk/>
            <pc:sldMk cId="1768889749" sldId="283"/>
            <ac:spMk id="5" creationId="{07E7265F-324B-752F-1130-AD1914335968}"/>
          </ac:spMkLst>
        </pc:spChg>
        <pc:spChg chg="add mod">
          <ac:chgData name="Pavlína Bazalová" userId="e219d983-eaf7-45be-b67d-109fd92f69b5" providerId="ADAL" clId="{BAF1B9C5-5EAE-9F40-932E-086B7449BDDA}" dt="2022-10-30T08:38:58.374" v="1830" actId="20577"/>
          <ac:spMkLst>
            <pc:docMk/>
            <pc:sldMk cId="1768889749" sldId="283"/>
            <ac:spMk id="6" creationId="{492921D0-BEBA-2D7B-BB05-C19CE54E3520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0T08:37:13.651" v="1667" actId="403"/>
        <pc:sldMkLst>
          <pc:docMk/>
          <pc:sldMk cId="167624695" sldId="284"/>
        </pc:sldMkLst>
        <pc:spChg chg="del">
          <ac:chgData name="Pavlína Bazalová" userId="e219d983-eaf7-45be-b67d-109fd92f69b5" providerId="ADAL" clId="{BAF1B9C5-5EAE-9F40-932E-086B7449BDDA}" dt="2022-10-30T08:36:35.210" v="1656" actId="478"/>
          <ac:spMkLst>
            <pc:docMk/>
            <pc:sldMk cId="167624695" sldId="284"/>
            <ac:spMk id="2" creationId="{DFA3BCA7-8681-B9AC-89B3-762380926ACA}"/>
          </ac:spMkLst>
        </pc:spChg>
        <pc:spChg chg="mod">
          <ac:chgData name="Pavlína Bazalová" userId="e219d983-eaf7-45be-b67d-109fd92f69b5" providerId="ADAL" clId="{BAF1B9C5-5EAE-9F40-932E-086B7449BDDA}" dt="2022-10-30T08:36:51.645" v="1663" actId="20577"/>
          <ac:spMkLst>
            <pc:docMk/>
            <pc:sldMk cId="167624695" sldId="284"/>
            <ac:spMk id="4" creationId="{21763D21-2858-11F0-5A11-FC0D636A4433}"/>
          </ac:spMkLst>
        </pc:spChg>
        <pc:spChg chg="del">
          <ac:chgData name="Pavlína Bazalová" userId="e219d983-eaf7-45be-b67d-109fd92f69b5" providerId="ADAL" clId="{BAF1B9C5-5EAE-9F40-932E-086B7449BDDA}" dt="2022-10-30T08:36:33.684" v="1655" actId="478"/>
          <ac:spMkLst>
            <pc:docMk/>
            <pc:sldMk cId="167624695" sldId="284"/>
            <ac:spMk id="5" creationId="{5B220EF5-6C43-9A11-EF5E-F9F08C2D7777}"/>
          </ac:spMkLst>
        </pc:spChg>
        <pc:spChg chg="add mod">
          <ac:chgData name="Pavlína Bazalová" userId="e219d983-eaf7-45be-b67d-109fd92f69b5" providerId="ADAL" clId="{BAF1B9C5-5EAE-9F40-932E-086B7449BDDA}" dt="2022-10-30T08:37:13.651" v="1667" actId="403"/>
          <ac:spMkLst>
            <pc:docMk/>
            <pc:sldMk cId="167624695" sldId="284"/>
            <ac:spMk id="8" creationId="{DCE20519-4B60-B811-9AA3-0DA1ED3994BF}"/>
          </ac:spMkLst>
        </pc:spChg>
        <pc:picChg chg="add mod">
          <ac:chgData name="Pavlína Bazalová" userId="e219d983-eaf7-45be-b67d-109fd92f69b5" providerId="ADAL" clId="{BAF1B9C5-5EAE-9F40-932E-086B7449BDDA}" dt="2022-10-30T08:36:37.701" v="1657" actId="1076"/>
          <ac:picMkLst>
            <pc:docMk/>
            <pc:sldMk cId="167624695" sldId="284"/>
            <ac:picMk id="6" creationId="{B30AF256-27F0-6E00-3E23-114FA38F2A51}"/>
          </ac:picMkLst>
        </pc:picChg>
        <pc:picChg chg="add mod">
          <ac:chgData name="Pavlína Bazalová" userId="e219d983-eaf7-45be-b67d-109fd92f69b5" providerId="ADAL" clId="{BAF1B9C5-5EAE-9F40-932E-086B7449BDDA}" dt="2022-10-30T08:36:40.132" v="1658" actId="1076"/>
          <ac:picMkLst>
            <pc:docMk/>
            <pc:sldMk cId="167624695" sldId="284"/>
            <ac:picMk id="7" creationId="{8684D3F5-3073-8B66-16F5-C9A143B3735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41:49.358" v="1957" actId="1076"/>
        <pc:sldMkLst>
          <pc:docMk/>
          <pc:sldMk cId="368298821" sldId="285"/>
        </pc:sldMkLst>
        <pc:spChg chg="del">
          <ac:chgData name="Pavlína Bazalová" userId="e219d983-eaf7-45be-b67d-109fd92f69b5" providerId="ADAL" clId="{BAF1B9C5-5EAE-9F40-932E-086B7449BDDA}" dt="2022-10-30T08:40:29.795" v="1836" actId="478"/>
          <ac:spMkLst>
            <pc:docMk/>
            <pc:sldMk cId="368298821" sldId="285"/>
            <ac:spMk id="2" creationId="{51057646-0CD2-1F0C-0CAD-5E88BA73F9E1}"/>
          </ac:spMkLst>
        </pc:spChg>
        <pc:spChg chg="del">
          <ac:chgData name="Pavlína Bazalová" userId="e219d983-eaf7-45be-b67d-109fd92f69b5" providerId="ADAL" clId="{BAF1B9C5-5EAE-9F40-932E-086B7449BDDA}" dt="2022-10-30T08:40:21.746" v="1833" actId="478"/>
          <ac:spMkLst>
            <pc:docMk/>
            <pc:sldMk cId="368298821" sldId="285"/>
            <ac:spMk id="4" creationId="{FB2E7400-91B9-B24C-874D-B75C680C47F3}"/>
          </ac:spMkLst>
        </pc:spChg>
        <pc:spChg chg="del mod">
          <ac:chgData name="Pavlína Bazalová" userId="e219d983-eaf7-45be-b67d-109fd92f69b5" providerId="ADAL" clId="{BAF1B9C5-5EAE-9F40-932E-086B7449BDDA}" dt="2022-10-30T08:40:26.905" v="1835" actId="478"/>
          <ac:spMkLst>
            <pc:docMk/>
            <pc:sldMk cId="368298821" sldId="285"/>
            <ac:spMk id="5" creationId="{F4AB55F8-45E2-976D-D861-03AF594810DF}"/>
          </ac:spMkLst>
        </pc:spChg>
        <pc:spChg chg="add mod">
          <ac:chgData name="Pavlína Bazalová" userId="e219d983-eaf7-45be-b67d-109fd92f69b5" providerId="ADAL" clId="{BAF1B9C5-5EAE-9F40-932E-086B7449BDDA}" dt="2022-10-30T08:41:49.358" v="1957" actId="1076"/>
          <ac:spMkLst>
            <pc:docMk/>
            <pc:sldMk cId="368298821" sldId="285"/>
            <ac:spMk id="7" creationId="{9F3479B3-9CB8-BF58-1EE8-21F5BDEED5BF}"/>
          </ac:spMkLst>
        </pc:spChg>
        <pc:picChg chg="add mod">
          <ac:chgData name="Pavlína Bazalová" userId="e219d983-eaf7-45be-b67d-109fd92f69b5" providerId="ADAL" clId="{BAF1B9C5-5EAE-9F40-932E-086B7449BDDA}" dt="2022-10-30T08:40:18.838" v="1832"/>
          <ac:picMkLst>
            <pc:docMk/>
            <pc:sldMk cId="368298821" sldId="285"/>
            <ac:picMk id="6" creationId="{802E4802-BB12-3415-2142-1034EB039C6F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0T08:54:29.891" v="2488" actId="20577"/>
        <pc:sldMkLst>
          <pc:docMk/>
          <pc:sldMk cId="2619757780" sldId="286"/>
        </pc:sldMkLst>
        <pc:spChg chg="del">
          <ac:chgData name="Pavlína Bazalová" userId="e219d983-eaf7-45be-b67d-109fd92f69b5" providerId="ADAL" clId="{BAF1B9C5-5EAE-9F40-932E-086B7449BDDA}" dt="2022-10-30T08:54:07.504" v="2479" actId="478"/>
          <ac:spMkLst>
            <pc:docMk/>
            <pc:sldMk cId="2619757780" sldId="286"/>
            <ac:spMk id="2" creationId="{267F9A51-B062-2F84-C509-ABC3B6EDDC73}"/>
          </ac:spMkLst>
        </pc:spChg>
        <pc:spChg chg="mod">
          <ac:chgData name="Pavlína Bazalová" userId="e219d983-eaf7-45be-b67d-109fd92f69b5" providerId="ADAL" clId="{BAF1B9C5-5EAE-9F40-932E-086B7449BDDA}" dt="2022-10-30T08:43:01.518" v="1996" actId="20577"/>
          <ac:spMkLst>
            <pc:docMk/>
            <pc:sldMk cId="2619757780" sldId="286"/>
            <ac:spMk id="4" creationId="{99752B08-7A17-49A0-2079-51F5B4C24ECD}"/>
          </ac:spMkLst>
        </pc:spChg>
        <pc:spChg chg="mod">
          <ac:chgData name="Pavlína Bazalová" userId="e219d983-eaf7-45be-b67d-109fd92f69b5" providerId="ADAL" clId="{BAF1B9C5-5EAE-9F40-932E-086B7449BDDA}" dt="2022-10-30T08:54:29.891" v="2488" actId="20577"/>
          <ac:spMkLst>
            <pc:docMk/>
            <pc:sldMk cId="2619757780" sldId="286"/>
            <ac:spMk id="5" creationId="{A173A634-9354-3D82-9361-9CF09CE4FE22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0T08:58:01.979" v="2512" actId="1076"/>
        <pc:sldMkLst>
          <pc:docMk/>
          <pc:sldMk cId="3497561929" sldId="287"/>
        </pc:sldMkLst>
        <pc:spChg chg="del">
          <ac:chgData name="Pavlína Bazalová" userId="e219d983-eaf7-45be-b67d-109fd92f69b5" providerId="ADAL" clId="{BAF1B9C5-5EAE-9F40-932E-086B7449BDDA}" dt="2022-10-30T08:55:23.422" v="2493" actId="478"/>
          <ac:spMkLst>
            <pc:docMk/>
            <pc:sldMk cId="3497561929" sldId="287"/>
            <ac:spMk id="2" creationId="{F9C82EBB-1E98-9502-D205-F0568F3BEEC3}"/>
          </ac:spMkLst>
        </pc:spChg>
        <pc:spChg chg="del">
          <ac:chgData name="Pavlína Bazalová" userId="e219d983-eaf7-45be-b67d-109fd92f69b5" providerId="ADAL" clId="{BAF1B9C5-5EAE-9F40-932E-086B7449BDDA}" dt="2022-10-30T08:56:02.736" v="2502" actId="478"/>
          <ac:spMkLst>
            <pc:docMk/>
            <pc:sldMk cId="3497561929" sldId="287"/>
            <ac:spMk id="4" creationId="{99CCAA83-528C-3551-E4D7-0B84830E8277}"/>
          </ac:spMkLst>
        </pc:spChg>
        <pc:spChg chg="del">
          <ac:chgData name="Pavlína Bazalová" userId="e219d983-eaf7-45be-b67d-109fd92f69b5" providerId="ADAL" clId="{BAF1B9C5-5EAE-9F40-932E-086B7449BDDA}" dt="2022-10-30T08:55:16.199" v="2490"/>
          <ac:spMkLst>
            <pc:docMk/>
            <pc:sldMk cId="3497561929" sldId="287"/>
            <ac:spMk id="5" creationId="{40150976-B75D-DB72-2D63-5C5F3DED0D36}"/>
          </ac:spMkLst>
        </pc:spChg>
        <pc:spChg chg="add mod">
          <ac:chgData name="Pavlína Bazalová" userId="e219d983-eaf7-45be-b67d-109fd92f69b5" providerId="ADAL" clId="{BAF1B9C5-5EAE-9F40-932E-086B7449BDDA}" dt="2022-10-30T08:56:00.568" v="2501" actId="14100"/>
          <ac:spMkLst>
            <pc:docMk/>
            <pc:sldMk cId="3497561929" sldId="287"/>
            <ac:spMk id="7" creationId="{366B14D7-5B37-871D-EB5C-0CFA561D804F}"/>
          </ac:spMkLst>
        </pc:spChg>
        <pc:spChg chg="add mod">
          <ac:chgData name="Pavlína Bazalová" userId="e219d983-eaf7-45be-b67d-109fd92f69b5" providerId="ADAL" clId="{BAF1B9C5-5EAE-9F40-932E-086B7449BDDA}" dt="2022-10-30T08:58:01.979" v="2512" actId="1076"/>
          <ac:spMkLst>
            <pc:docMk/>
            <pc:sldMk cId="3497561929" sldId="287"/>
            <ac:spMk id="9" creationId="{3E3F4893-DCF0-434B-5D64-5639F22FD537}"/>
          </ac:spMkLst>
        </pc:spChg>
        <pc:picChg chg="add mod">
          <ac:chgData name="Pavlína Bazalová" userId="e219d983-eaf7-45be-b67d-109fd92f69b5" providerId="ADAL" clId="{BAF1B9C5-5EAE-9F40-932E-086B7449BDDA}" dt="2022-10-30T08:55:21.824" v="2492" actId="1076"/>
          <ac:picMkLst>
            <pc:docMk/>
            <pc:sldMk cId="3497561929" sldId="287"/>
            <ac:picMk id="6146" creationId="{D4F88540-9868-4002-5F66-845E7D9D103E}"/>
          </ac:picMkLst>
        </pc:picChg>
        <pc:picChg chg="add mod">
          <ac:chgData name="Pavlína Bazalová" userId="e219d983-eaf7-45be-b67d-109fd92f69b5" providerId="ADAL" clId="{BAF1B9C5-5EAE-9F40-932E-086B7449BDDA}" dt="2022-10-30T08:57:33.352" v="2504" actId="1076"/>
          <ac:picMkLst>
            <pc:docMk/>
            <pc:sldMk cId="3497561929" sldId="287"/>
            <ac:picMk id="6148" creationId="{44326A66-3335-E8B7-CC8D-67087ABA6AF1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5:23:39.839" v="2801" actId="478"/>
        <pc:sldMkLst>
          <pc:docMk/>
          <pc:sldMk cId="1821631104" sldId="288"/>
        </pc:sldMkLst>
        <pc:spChg chg="del">
          <ac:chgData name="Pavlína Bazalová" userId="e219d983-eaf7-45be-b67d-109fd92f69b5" providerId="ADAL" clId="{BAF1B9C5-5EAE-9F40-932E-086B7449BDDA}" dt="2022-10-31T05:23:39.839" v="2801" actId="478"/>
          <ac:spMkLst>
            <pc:docMk/>
            <pc:sldMk cId="1821631104" sldId="288"/>
            <ac:spMk id="2" creationId="{0721A029-2116-5A40-1F2A-837124912D37}"/>
          </ac:spMkLst>
        </pc:spChg>
        <pc:spChg chg="mod">
          <ac:chgData name="Pavlína Bazalová" userId="e219d983-eaf7-45be-b67d-109fd92f69b5" providerId="ADAL" clId="{BAF1B9C5-5EAE-9F40-932E-086B7449BDDA}" dt="2022-10-30T08:59:53.458" v="2530" actId="20577"/>
          <ac:spMkLst>
            <pc:docMk/>
            <pc:sldMk cId="1821631104" sldId="288"/>
            <ac:spMk id="4" creationId="{3F3C548B-BF27-AA7A-DA20-0C0445948CDB}"/>
          </ac:spMkLst>
        </pc:spChg>
        <pc:spChg chg="mod">
          <ac:chgData name="Pavlína Bazalová" userId="e219d983-eaf7-45be-b67d-109fd92f69b5" providerId="ADAL" clId="{BAF1B9C5-5EAE-9F40-932E-086B7449BDDA}" dt="2022-10-31T05:23:34.780" v="2800" actId="5793"/>
          <ac:spMkLst>
            <pc:docMk/>
            <pc:sldMk cId="1821631104" sldId="288"/>
            <ac:spMk id="5" creationId="{B709A691-2590-8EA1-0AA8-8E904C66069C}"/>
          </ac:spMkLst>
        </pc:spChg>
      </pc:sldChg>
      <pc:sldChg chg="addSp delSp modSp new mod modClrScheme chgLayout">
        <pc:chgData name="Pavlína Bazalová" userId="e219d983-eaf7-45be-b67d-109fd92f69b5" providerId="ADAL" clId="{BAF1B9C5-5EAE-9F40-932E-086B7449BDDA}" dt="2022-10-31T05:28:53.010" v="3027" actId="20577"/>
        <pc:sldMkLst>
          <pc:docMk/>
          <pc:sldMk cId="1004059336" sldId="289"/>
        </pc:sldMkLst>
        <pc:spChg chg="del">
          <ac:chgData name="Pavlína Bazalová" userId="e219d983-eaf7-45be-b67d-109fd92f69b5" providerId="ADAL" clId="{BAF1B9C5-5EAE-9F40-932E-086B7449BDDA}" dt="2022-10-31T05:26:16.894" v="3002" actId="478"/>
          <ac:spMkLst>
            <pc:docMk/>
            <pc:sldMk cId="1004059336" sldId="289"/>
            <ac:spMk id="2" creationId="{8F064680-33E9-CA38-BF98-9F1CBD020DA6}"/>
          </ac:spMkLst>
        </pc:spChg>
        <pc:spChg chg="mod">
          <ac:chgData name="Pavlína Bazalová" userId="e219d983-eaf7-45be-b67d-109fd92f69b5" providerId="ADAL" clId="{BAF1B9C5-5EAE-9F40-932E-086B7449BDDA}" dt="2022-10-31T05:27:18.954" v="3004" actId="26606"/>
          <ac:spMkLst>
            <pc:docMk/>
            <pc:sldMk cId="1004059336" sldId="289"/>
            <ac:spMk id="3" creationId="{A41BCE23-F956-F106-6C92-280A8AB8DA46}"/>
          </ac:spMkLst>
        </pc:spChg>
        <pc:spChg chg="mod">
          <ac:chgData name="Pavlína Bazalová" userId="e219d983-eaf7-45be-b67d-109fd92f69b5" providerId="ADAL" clId="{BAF1B9C5-5EAE-9F40-932E-086B7449BDDA}" dt="2022-10-31T05:27:18.954" v="3004" actId="26606"/>
          <ac:spMkLst>
            <pc:docMk/>
            <pc:sldMk cId="1004059336" sldId="289"/>
            <ac:spMk id="4" creationId="{3CB51091-5E73-2915-F26E-B5B7948D96CB}"/>
          </ac:spMkLst>
        </pc:spChg>
        <pc:spChg chg="mod">
          <ac:chgData name="Pavlína Bazalová" userId="e219d983-eaf7-45be-b67d-109fd92f69b5" providerId="ADAL" clId="{BAF1B9C5-5EAE-9F40-932E-086B7449BDDA}" dt="2022-10-31T05:28:53.010" v="3027" actId="20577"/>
          <ac:spMkLst>
            <pc:docMk/>
            <pc:sldMk cId="1004059336" sldId="289"/>
            <ac:spMk id="5" creationId="{2A51C0E7-0AC3-5C5A-B5D3-9F554B857372}"/>
          </ac:spMkLst>
        </pc:spChg>
        <pc:spChg chg="add mod">
          <ac:chgData name="Pavlína Bazalová" userId="e219d983-eaf7-45be-b67d-109fd92f69b5" providerId="ADAL" clId="{BAF1B9C5-5EAE-9F40-932E-086B7449BDDA}" dt="2022-10-31T05:28:30.037" v="3021" actId="1076"/>
          <ac:spMkLst>
            <pc:docMk/>
            <pc:sldMk cId="1004059336" sldId="289"/>
            <ac:spMk id="8" creationId="{2B4DF2F8-654B-61F8-C948-927C486D5C33}"/>
          </ac:spMkLst>
        </pc:spChg>
        <pc:spChg chg="add del mod">
          <ac:chgData name="Pavlína Bazalová" userId="e219d983-eaf7-45be-b67d-109fd92f69b5" providerId="ADAL" clId="{BAF1B9C5-5EAE-9F40-932E-086B7449BDDA}" dt="2022-10-31T05:27:45.960" v="3009" actId="478"/>
          <ac:spMkLst>
            <pc:docMk/>
            <pc:sldMk cId="1004059336" sldId="289"/>
            <ac:spMk id="1031" creationId="{27B31DB9-646C-FE7A-1A2E-00D9C6C913E6}"/>
          </ac:spMkLst>
        </pc:spChg>
        <pc:picChg chg="add mod">
          <ac:chgData name="Pavlína Bazalová" userId="e219d983-eaf7-45be-b67d-109fd92f69b5" providerId="ADAL" clId="{BAF1B9C5-5EAE-9F40-932E-086B7449BDDA}" dt="2022-10-31T05:28:41.632" v="3024" actId="171"/>
          <ac:picMkLst>
            <pc:docMk/>
            <pc:sldMk cId="1004059336" sldId="289"/>
            <ac:picMk id="6" creationId="{D616B7C4-658C-DF05-9333-3250FE1A3733}"/>
          </ac:picMkLst>
        </pc:picChg>
        <pc:picChg chg="add mod">
          <ac:chgData name="Pavlína Bazalová" userId="e219d983-eaf7-45be-b67d-109fd92f69b5" providerId="ADAL" clId="{BAF1B9C5-5EAE-9F40-932E-086B7449BDDA}" dt="2022-10-31T05:27:18.954" v="3004" actId="26606"/>
          <ac:picMkLst>
            <pc:docMk/>
            <pc:sldMk cId="1004059336" sldId="289"/>
            <ac:picMk id="1026" creationId="{3EB49394-5868-E917-A7AE-CFCE56ADBAFA}"/>
          </ac:picMkLst>
        </pc:picChg>
        <pc:picChg chg="add del">
          <ac:chgData name="Pavlína Bazalová" userId="e219d983-eaf7-45be-b67d-109fd92f69b5" providerId="ADAL" clId="{BAF1B9C5-5EAE-9F40-932E-086B7449BDDA}" dt="2022-10-31T05:28:06.151" v="3012"/>
          <ac:picMkLst>
            <pc:docMk/>
            <pc:sldMk cId="1004059336" sldId="289"/>
            <ac:picMk id="1028" creationId="{2C557989-0BCD-536D-FD20-6BE1FC2D6032}"/>
          </ac:picMkLst>
        </pc:picChg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1708470976" sldId="290"/>
        </pc:sldMkLst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406409079" sldId="291"/>
        </pc:sldMkLst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1562018882" sldId="292"/>
        </pc:sldMkLst>
      </pc:sldChg>
      <pc:sldChg chg="addSp delSp modSp new mod modClrScheme chgLayout">
        <pc:chgData name="Pavlína Bazalová" userId="e219d983-eaf7-45be-b67d-109fd92f69b5" providerId="ADAL" clId="{BAF1B9C5-5EAE-9F40-932E-086B7449BDDA}" dt="2022-10-31T05:30:32.612" v="3043" actId="478"/>
        <pc:sldMkLst>
          <pc:docMk/>
          <pc:sldMk cId="573975932" sldId="293"/>
        </pc:sldMkLst>
        <pc:spChg chg="del mod ord">
          <ac:chgData name="Pavlína Bazalová" userId="e219d983-eaf7-45be-b67d-109fd92f69b5" providerId="ADAL" clId="{BAF1B9C5-5EAE-9F40-932E-086B7449BDDA}" dt="2022-10-31T05:30:32.612" v="3043" actId="478"/>
          <ac:spMkLst>
            <pc:docMk/>
            <pc:sldMk cId="573975932" sldId="293"/>
            <ac:spMk id="2" creationId="{A6F1DAB6-7B42-FE14-EFA9-69C59C0D8A7B}"/>
          </ac:spMkLst>
        </pc:spChg>
        <pc:spChg chg="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3" creationId="{500A58AF-CECB-0881-08F7-8E1FACA5C0EB}"/>
          </ac:spMkLst>
        </pc:spChg>
        <pc:spChg chg="del 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4" creationId="{EA1A5A58-A00E-70E3-0562-1919A23144D1}"/>
          </ac:spMkLst>
        </pc:spChg>
        <pc:spChg chg="del 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5" creationId="{5CE167DD-2CAF-3530-18A6-147721DEE048}"/>
          </ac:spMkLst>
        </pc:spChg>
        <pc:spChg chg="del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6" creationId="{310E8727-24BF-DF07-46F3-F16572551F52}"/>
          </ac:spMkLst>
        </pc:spChg>
        <pc:spChg chg="add mod ord">
          <ac:chgData name="Pavlína Bazalová" userId="e219d983-eaf7-45be-b67d-109fd92f69b5" providerId="ADAL" clId="{BAF1B9C5-5EAE-9F40-932E-086B7449BDDA}" dt="2022-10-31T05:30:27.030" v="3041" actId="20577"/>
          <ac:spMkLst>
            <pc:docMk/>
            <pc:sldMk cId="573975932" sldId="293"/>
            <ac:spMk id="7" creationId="{66D3AE0A-07CB-7019-62B7-58B9254D1146}"/>
          </ac:spMkLst>
        </pc:spChg>
        <pc:spChg chg="add del mod ord">
          <ac:chgData name="Pavlína Bazalová" userId="e219d983-eaf7-45be-b67d-109fd92f69b5" providerId="ADAL" clId="{BAF1B9C5-5EAE-9F40-932E-086B7449BDDA}" dt="2022-10-31T05:30:30.019" v="3042" actId="478"/>
          <ac:spMkLst>
            <pc:docMk/>
            <pc:sldMk cId="573975932" sldId="293"/>
            <ac:spMk id="8" creationId="{BCF6B916-4448-F86B-DCA5-3A4D61771750}"/>
          </ac:spMkLst>
        </pc:spChg>
        <pc:picChg chg="add mod">
          <ac:chgData name="Pavlína Bazalová" userId="e219d983-eaf7-45be-b67d-109fd92f69b5" providerId="ADAL" clId="{BAF1B9C5-5EAE-9F40-932E-086B7449BDDA}" dt="2022-10-31T05:30:22.103" v="3031" actId="1076"/>
          <ac:picMkLst>
            <pc:docMk/>
            <pc:sldMk cId="573975932" sldId="293"/>
            <ac:picMk id="2050" creationId="{4E62524C-2E95-3C5F-5E7E-435E4F08019F}"/>
          </ac:picMkLst>
        </pc:picChg>
      </pc:sldChg>
      <pc:sldChg chg="new del">
        <pc:chgData name="Pavlína Bazalová" userId="e219d983-eaf7-45be-b67d-109fd92f69b5" providerId="ADAL" clId="{BAF1B9C5-5EAE-9F40-932E-086B7449BDDA}" dt="2022-10-31T05:31:12.367" v="3046" actId="2696"/>
        <pc:sldMkLst>
          <pc:docMk/>
          <pc:sldMk cId="2463031561" sldId="294"/>
        </pc:sldMkLst>
      </pc:sldChg>
      <pc:sldChg chg="addSp delSp modSp new mod">
        <pc:chgData name="Pavlína Bazalová" userId="e219d983-eaf7-45be-b67d-109fd92f69b5" providerId="ADAL" clId="{BAF1B9C5-5EAE-9F40-932E-086B7449BDDA}" dt="2022-10-31T05:34:55.918" v="3071" actId="1076"/>
        <pc:sldMkLst>
          <pc:docMk/>
          <pc:sldMk cId="3130386704" sldId="294"/>
        </pc:sldMkLst>
        <pc:spChg chg="del">
          <ac:chgData name="Pavlína Bazalová" userId="e219d983-eaf7-45be-b67d-109fd92f69b5" providerId="ADAL" clId="{BAF1B9C5-5EAE-9F40-932E-086B7449BDDA}" dt="2022-10-31T05:32:52.389" v="3060" actId="478"/>
          <ac:spMkLst>
            <pc:docMk/>
            <pc:sldMk cId="3130386704" sldId="294"/>
            <ac:spMk id="2" creationId="{C233C9B4-C03B-1C87-9D45-27B405B8676A}"/>
          </ac:spMkLst>
        </pc:spChg>
        <pc:spChg chg="del">
          <ac:chgData name="Pavlína Bazalová" userId="e219d983-eaf7-45be-b67d-109fd92f69b5" providerId="ADAL" clId="{BAF1B9C5-5EAE-9F40-932E-086B7449BDDA}" dt="2022-10-31T05:32:56.077" v="3062" actId="478"/>
          <ac:spMkLst>
            <pc:docMk/>
            <pc:sldMk cId="3130386704" sldId="294"/>
            <ac:spMk id="4" creationId="{F1B4F8EC-2CA4-6018-902F-75D55C402631}"/>
          </ac:spMkLst>
        </pc:spChg>
        <pc:spChg chg="del">
          <ac:chgData name="Pavlína Bazalová" userId="e219d983-eaf7-45be-b67d-109fd92f69b5" providerId="ADAL" clId="{BAF1B9C5-5EAE-9F40-932E-086B7449BDDA}" dt="2022-10-31T05:32:54.296" v="3061" actId="478"/>
          <ac:spMkLst>
            <pc:docMk/>
            <pc:sldMk cId="3130386704" sldId="294"/>
            <ac:spMk id="5" creationId="{506AA62A-A189-1967-2A97-AC2455330DF4}"/>
          </ac:spMkLst>
        </pc:spChg>
        <pc:spChg chg="add mod">
          <ac:chgData name="Pavlína Bazalová" userId="e219d983-eaf7-45be-b67d-109fd92f69b5" providerId="ADAL" clId="{BAF1B9C5-5EAE-9F40-932E-086B7449BDDA}" dt="2022-10-31T05:32:50.521" v="3059" actId="14100"/>
          <ac:spMkLst>
            <pc:docMk/>
            <pc:sldMk cId="3130386704" sldId="294"/>
            <ac:spMk id="7" creationId="{B51C013A-079C-59FC-C540-EA6E0466A36D}"/>
          </ac:spMkLst>
        </pc:spChg>
        <pc:spChg chg="add mod">
          <ac:chgData name="Pavlína Bazalová" userId="e219d983-eaf7-45be-b67d-109fd92f69b5" providerId="ADAL" clId="{BAF1B9C5-5EAE-9F40-932E-086B7449BDDA}" dt="2022-10-31T05:34:55.918" v="3071" actId="1076"/>
          <ac:spMkLst>
            <pc:docMk/>
            <pc:sldMk cId="3130386704" sldId="294"/>
            <ac:spMk id="9" creationId="{8B7DD5CE-29CE-F89D-1F36-61C3FE0EA831}"/>
          </ac:spMkLst>
        </pc:spChg>
        <pc:picChg chg="add mod">
          <ac:chgData name="Pavlína Bazalová" userId="e219d983-eaf7-45be-b67d-109fd92f69b5" providerId="ADAL" clId="{BAF1B9C5-5EAE-9F40-932E-086B7449BDDA}" dt="2022-10-31T05:32:27.251" v="3051" actId="1076"/>
          <ac:picMkLst>
            <pc:docMk/>
            <pc:sldMk cId="3130386704" sldId="294"/>
            <ac:picMk id="3074" creationId="{2762D96B-50F3-1FD5-22B0-FD6D6AAA3DE3}"/>
          </ac:picMkLst>
        </pc:picChg>
        <pc:picChg chg="add mod">
          <ac:chgData name="Pavlína Bazalová" userId="e219d983-eaf7-45be-b67d-109fd92f69b5" providerId="ADAL" clId="{BAF1B9C5-5EAE-9F40-932E-086B7449BDDA}" dt="2022-10-31T05:34:39.684" v="3066" actId="1076"/>
          <ac:picMkLst>
            <pc:docMk/>
            <pc:sldMk cId="3130386704" sldId="294"/>
            <ac:picMk id="3076" creationId="{0B668C60-DA17-B081-327A-9A066184C74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5:38:40.917" v="3210" actId="1076"/>
        <pc:sldMkLst>
          <pc:docMk/>
          <pc:sldMk cId="2758167461" sldId="295"/>
        </pc:sldMkLst>
        <pc:spChg chg="del">
          <ac:chgData name="Pavlína Bazalová" userId="e219d983-eaf7-45be-b67d-109fd92f69b5" providerId="ADAL" clId="{BAF1B9C5-5EAE-9F40-932E-086B7449BDDA}" dt="2022-10-31T05:36:55.111" v="3117" actId="478"/>
          <ac:spMkLst>
            <pc:docMk/>
            <pc:sldMk cId="2758167461" sldId="295"/>
            <ac:spMk id="2" creationId="{531EB951-0431-7CE5-9A05-AEB683CBCCF3}"/>
          </ac:spMkLst>
        </pc:spChg>
        <pc:spChg chg="mod">
          <ac:chgData name="Pavlína Bazalová" userId="e219d983-eaf7-45be-b67d-109fd92f69b5" providerId="ADAL" clId="{BAF1B9C5-5EAE-9F40-932E-086B7449BDDA}" dt="2022-10-31T05:36:51.067" v="3116" actId="14100"/>
          <ac:spMkLst>
            <pc:docMk/>
            <pc:sldMk cId="2758167461" sldId="295"/>
            <ac:spMk id="4" creationId="{261FFFAA-87BE-693F-9265-78CA38966E86}"/>
          </ac:spMkLst>
        </pc:spChg>
        <pc:spChg chg="del">
          <ac:chgData name="Pavlína Bazalová" userId="e219d983-eaf7-45be-b67d-109fd92f69b5" providerId="ADAL" clId="{BAF1B9C5-5EAE-9F40-932E-086B7449BDDA}" dt="2022-10-31T05:38:34.150" v="3209" actId="478"/>
          <ac:spMkLst>
            <pc:docMk/>
            <pc:sldMk cId="2758167461" sldId="295"/>
            <ac:spMk id="5" creationId="{82D84187-670A-680F-F27B-F740AFC2968E}"/>
          </ac:spMkLst>
        </pc:spChg>
        <pc:spChg chg="add mod">
          <ac:chgData name="Pavlína Bazalová" userId="e219d983-eaf7-45be-b67d-109fd92f69b5" providerId="ADAL" clId="{BAF1B9C5-5EAE-9F40-932E-086B7449BDDA}" dt="2022-10-31T05:38:32.183" v="3208" actId="1076"/>
          <ac:spMkLst>
            <pc:docMk/>
            <pc:sldMk cId="2758167461" sldId="295"/>
            <ac:spMk id="8" creationId="{9A0F7F2E-8324-BF3D-274D-28904E8C9876}"/>
          </ac:spMkLst>
        </pc:spChg>
        <pc:picChg chg="add mod">
          <ac:chgData name="Pavlína Bazalová" userId="e219d983-eaf7-45be-b67d-109fd92f69b5" providerId="ADAL" clId="{BAF1B9C5-5EAE-9F40-932E-086B7449BDDA}" dt="2022-10-31T05:38:40.917" v="3210" actId="1076"/>
          <ac:picMkLst>
            <pc:docMk/>
            <pc:sldMk cId="2758167461" sldId="295"/>
            <ac:picMk id="6" creationId="{1B767463-D678-DC72-B3F8-F432A2C98A65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5:42:48.611" v="3341" actId="478"/>
        <pc:sldMkLst>
          <pc:docMk/>
          <pc:sldMk cId="1655239300" sldId="296"/>
        </pc:sldMkLst>
        <pc:spChg chg="del">
          <ac:chgData name="Pavlína Bazalová" userId="e219d983-eaf7-45be-b67d-109fd92f69b5" providerId="ADAL" clId="{BAF1B9C5-5EAE-9F40-932E-086B7449BDDA}" dt="2022-10-31T05:42:48.611" v="3341" actId="478"/>
          <ac:spMkLst>
            <pc:docMk/>
            <pc:sldMk cId="1655239300" sldId="296"/>
            <ac:spMk id="2" creationId="{24ACE5DB-C1AA-5F17-7635-6D7AA83BAC22}"/>
          </ac:spMkLst>
        </pc:spChg>
        <pc:spChg chg="mod">
          <ac:chgData name="Pavlína Bazalová" userId="e219d983-eaf7-45be-b67d-109fd92f69b5" providerId="ADAL" clId="{BAF1B9C5-5EAE-9F40-932E-086B7449BDDA}" dt="2022-10-31T05:39:45.938" v="3242" actId="20577"/>
          <ac:spMkLst>
            <pc:docMk/>
            <pc:sldMk cId="1655239300" sldId="296"/>
            <ac:spMk id="4" creationId="{5848CA4E-321B-3D4D-8564-0023FFECBFC3}"/>
          </ac:spMkLst>
        </pc:spChg>
        <pc:spChg chg="mod">
          <ac:chgData name="Pavlína Bazalová" userId="e219d983-eaf7-45be-b67d-109fd92f69b5" providerId="ADAL" clId="{BAF1B9C5-5EAE-9F40-932E-086B7449BDDA}" dt="2022-10-31T05:41:44.847" v="3340" actId="20577"/>
          <ac:spMkLst>
            <pc:docMk/>
            <pc:sldMk cId="1655239300" sldId="296"/>
            <ac:spMk id="5" creationId="{AC644F64-DBE3-F520-67D1-0A9F3127559C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1T05:43:01.545" v="3348" actId="478"/>
        <pc:sldMkLst>
          <pc:docMk/>
          <pc:sldMk cId="1176702825" sldId="297"/>
        </pc:sldMkLst>
        <pc:spChg chg="del">
          <ac:chgData name="Pavlína Bazalová" userId="e219d983-eaf7-45be-b67d-109fd92f69b5" providerId="ADAL" clId="{BAF1B9C5-5EAE-9F40-932E-086B7449BDDA}" dt="2022-10-31T05:43:01.545" v="3348" actId="478"/>
          <ac:spMkLst>
            <pc:docMk/>
            <pc:sldMk cId="1176702825" sldId="297"/>
            <ac:spMk id="2" creationId="{1C478D17-298A-1F22-BC50-607DFD4AA648}"/>
          </ac:spMkLst>
        </pc:spChg>
        <pc:spChg chg="mod">
          <ac:chgData name="Pavlína Bazalová" userId="e219d983-eaf7-45be-b67d-109fd92f69b5" providerId="ADAL" clId="{BAF1B9C5-5EAE-9F40-932E-086B7449BDDA}" dt="2022-10-31T05:42:56.963" v="3346" actId="20577"/>
          <ac:spMkLst>
            <pc:docMk/>
            <pc:sldMk cId="1176702825" sldId="297"/>
            <ac:spMk id="4" creationId="{C7984C25-BC6E-1DDF-A7B0-BAE243B06AB6}"/>
          </ac:spMkLst>
        </pc:spChg>
        <pc:spChg chg="del">
          <ac:chgData name="Pavlína Bazalová" userId="e219d983-eaf7-45be-b67d-109fd92f69b5" providerId="ADAL" clId="{BAF1B9C5-5EAE-9F40-932E-086B7449BDDA}" dt="2022-10-31T05:42:58.997" v="3347" actId="478"/>
          <ac:spMkLst>
            <pc:docMk/>
            <pc:sldMk cId="1176702825" sldId="297"/>
            <ac:spMk id="5" creationId="{A4F63E35-388C-E296-0817-51258EC8694C}"/>
          </ac:spMkLst>
        </pc:spChg>
        <pc:picChg chg="add">
          <ac:chgData name="Pavlína Bazalová" userId="e219d983-eaf7-45be-b67d-109fd92f69b5" providerId="ADAL" clId="{BAF1B9C5-5EAE-9F40-932E-086B7449BDDA}" dt="2022-10-31T05:42:53.540" v="3343"/>
          <ac:picMkLst>
            <pc:docMk/>
            <pc:sldMk cId="1176702825" sldId="297"/>
            <ac:picMk id="4098" creationId="{714A30DB-72D6-9F02-7EAE-91C1C0A29F27}"/>
          </ac:picMkLst>
        </pc:picChg>
      </pc:sldChg>
      <pc:sldChg chg="new del ord">
        <pc:chgData name="Pavlína Bazalová" userId="e219d983-eaf7-45be-b67d-109fd92f69b5" providerId="ADAL" clId="{BAF1B9C5-5EAE-9F40-932E-086B7449BDDA}" dt="2022-10-31T07:50:40.147" v="3351" actId="2696"/>
        <pc:sldMkLst>
          <pc:docMk/>
          <pc:sldMk cId="3379519203" sldId="298"/>
        </pc:sldMkLst>
      </pc:sldChg>
      <pc:sldChg chg="addSp delSp modSp new mod">
        <pc:chgData name="Pavlína Bazalová" userId="e219d983-eaf7-45be-b67d-109fd92f69b5" providerId="ADAL" clId="{BAF1B9C5-5EAE-9F40-932E-086B7449BDDA}" dt="2022-10-31T08:36:47.199" v="5040" actId="1076"/>
        <pc:sldMkLst>
          <pc:docMk/>
          <pc:sldMk cId="3463104320" sldId="298"/>
        </pc:sldMkLst>
        <pc:spChg chg="mod">
          <ac:chgData name="Pavlína Bazalová" userId="e219d983-eaf7-45be-b67d-109fd92f69b5" providerId="ADAL" clId="{BAF1B9C5-5EAE-9F40-932E-086B7449BDDA}" dt="2022-10-31T07:51:48.287" v="3381" actId="20577"/>
          <ac:spMkLst>
            <pc:docMk/>
            <pc:sldMk cId="3463104320" sldId="298"/>
            <ac:spMk id="4" creationId="{9F725E02-20C3-8EFD-6887-7732CA17D4F6}"/>
          </ac:spMkLst>
        </pc:spChg>
        <pc:spChg chg="del">
          <ac:chgData name="Pavlína Bazalová" userId="e219d983-eaf7-45be-b67d-109fd92f69b5" providerId="ADAL" clId="{BAF1B9C5-5EAE-9F40-932E-086B7449BDDA}" dt="2022-10-31T07:51:52.640" v="3382" actId="478"/>
          <ac:spMkLst>
            <pc:docMk/>
            <pc:sldMk cId="3463104320" sldId="298"/>
            <ac:spMk id="5" creationId="{81F629B7-15C0-623B-ADFB-5493B12E4C3D}"/>
          </ac:spMkLst>
        </pc:spChg>
        <pc:picChg chg="add del mod">
          <ac:chgData name="Pavlína Bazalová" userId="e219d983-eaf7-45be-b67d-109fd92f69b5" providerId="ADAL" clId="{BAF1B9C5-5EAE-9F40-932E-086B7449BDDA}" dt="2022-10-31T07:51:41.033" v="3359" actId="478"/>
          <ac:picMkLst>
            <pc:docMk/>
            <pc:sldMk cId="3463104320" sldId="298"/>
            <ac:picMk id="6" creationId="{9717B6C8-E5E5-762B-7A95-49BC6BB8EC35}"/>
          </ac:picMkLst>
        </pc:picChg>
        <pc:picChg chg="add mod">
          <ac:chgData name="Pavlína Bazalová" userId="e219d983-eaf7-45be-b67d-109fd92f69b5" providerId="ADAL" clId="{BAF1B9C5-5EAE-9F40-932E-086B7449BDDA}" dt="2022-10-31T08:36:47.199" v="5040" actId="1076"/>
          <ac:picMkLst>
            <pc:docMk/>
            <pc:sldMk cId="3463104320" sldId="298"/>
            <ac:picMk id="7" creationId="{64885461-CD01-7FA4-2D37-390E3DFA4131}"/>
          </ac:picMkLst>
        </pc:picChg>
      </pc:sldChg>
      <pc:sldChg chg="addSp delSp modSp add mod modClrScheme chgLayout">
        <pc:chgData name="Pavlína Bazalová" userId="e219d983-eaf7-45be-b67d-109fd92f69b5" providerId="ADAL" clId="{BAF1B9C5-5EAE-9F40-932E-086B7449BDDA}" dt="2022-10-31T07:56:36.910" v="3450" actId="1076"/>
        <pc:sldMkLst>
          <pc:docMk/>
          <pc:sldMk cId="3421635554" sldId="299"/>
        </pc:sldMkLst>
        <pc:spChg chg="del">
          <ac:chgData name="Pavlína Bazalová" userId="e219d983-eaf7-45be-b67d-109fd92f69b5" providerId="ADAL" clId="{BAF1B9C5-5EAE-9F40-932E-086B7449BDDA}" dt="2022-10-31T07:54:35.927" v="3433" actId="478"/>
          <ac:spMkLst>
            <pc:docMk/>
            <pc:sldMk cId="3421635554" sldId="299"/>
            <ac:spMk id="2" creationId="{E0EDA92A-F3E0-788D-ED41-62DD9344437D}"/>
          </ac:spMkLst>
        </pc:spChg>
        <pc:spChg chg="mo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3" creationId="{50392D29-77AD-05BA-65C9-FACFA5EF0BFC}"/>
          </ac:spMkLst>
        </pc:spChg>
        <pc:spChg chg="mo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4" creationId="{611B0B5C-D4EC-991A-9E7C-30532A2268EB}"/>
          </ac:spMkLst>
        </pc:spChg>
        <pc:spChg chg="mod or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5" creationId="{60317C4C-8CF0-C937-27FF-12DBAE5E09D0}"/>
          </ac:spMkLst>
        </pc:spChg>
        <pc:spChg chg="add mod">
          <ac:chgData name="Pavlína Bazalová" userId="e219d983-eaf7-45be-b67d-109fd92f69b5" providerId="ADAL" clId="{BAF1B9C5-5EAE-9F40-932E-086B7449BDDA}" dt="2022-10-31T07:56:36.910" v="3450" actId="1076"/>
          <ac:spMkLst>
            <pc:docMk/>
            <pc:sldMk cId="3421635554" sldId="299"/>
            <ac:spMk id="7" creationId="{79D305CA-A878-7F02-A0EB-DCF6ED22E8C7}"/>
          </ac:spMkLst>
        </pc:spChg>
        <pc:spChg chg="add del mod">
          <ac:chgData name="Pavlína Bazalová" userId="e219d983-eaf7-45be-b67d-109fd92f69b5" providerId="ADAL" clId="{BAF1B9C5-5EAE-9F40-932E-086B7449BDDA}" dt="2022-10-31T07:55:18.523" v="3438" actId="478"/>
          <ac:spMkLst>
            <pc:docMk/>
            <pc:sldMk cId="3421635554" sldId="299"/>
            <ac:spMk id="5127" creationId="{C9394E31-057A-D309-130D-9486D0657564}"/>
          </ac:spMkLst>
        </pc:spChg>
        <pc:picChg chg="add mod">
          <ac:chgData name="Pavlína Bazalová" userId="e219d983-eaf7-45be-b67d-109fd92f69b5" providerId="ADAL" clId="{BAF1B9C5-5EAE-9F40-932E-086B7449BDDA}" dt="2022-10-31T07:55:16.187" v="3437" actId="26606"/>
          <ac:picMkLst>
            <pc:docMk/>
            <pc:sldMk cId="3421635554" sldId="299"/>
            <ac:picMk id="5122" creationId="{8475C6F2-1772-30E0-4FBF-373E89B62082}"/>
          </ac:picMkLst>
        </pc:picChg>
        <pc:picChg chg="add mod">
          <ac:chgData name="Pavlína Bazalová" userId="e219d983-eaf7-45be-b67d-109fd92f69b5" providerId="ADAL" clId="{BAF1B9C5-5EAE-9F40-932E-086B7449BDDA}" dt="2022-10-31T07:56:17.159" v="3441" actId="1076"/>
          <ac:picMkLst>
            <pc:docMk/>
            <pc:sldMk cId="3421635554" sldId="299"/>
            <ac:picMk id="5124" creationId="{5EA2D703-5D2F-9AE9-C809-4F2C5486D164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7:57:41.867" v="3513" actId="478"/>
        <pc:sldMkLst>
          <pc:docMk/>
          <pc:sldMk cId="3418374641" sldId="300"/>
        </pc:sldMkLst>
        <pc:spChg chg="del mod ord">
          <ac:chgData name="Pavlína Bazalová" userId="e219d983-eaf7-45be-b67d-109fd92f69b5" providerId="ADAL" clId="{BAF1B9C5-5EAE-9F40-932E-086B7449BDDA}" dt="2022-10-31T07:57:41.867" v="3513" actId="478"/>
          <ac:spMkLst>
            <pc:docMk/>
            <pc:sldMk cId="3418374641" sldId="300"/>
            <ac:spMk id="2" creationId="{185FDBE3-2E3A-D929-4357-966C8783D31D}"/>
          </ac:spMkLst>
        </pc:spChg>
        <pc:spChg chg="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3" creationId="{620FAA66-554A-71C5-0340-27B39990239A}"/>
          </ac:spMkLst>
        </pc:spChg>
        <pc:spChg chg="del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4" creationId="{92316745-7E9F-7D77-F38B-AC058BFF31CF}"/>
          </ac:spMkLst>
        </pc:spChg>
        <pc:spChg chg="del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5" creationId="{AB3D4F4E-D4B5-E31E-B6C4-3B57F2E09FE9}"/>
          </ac:spMkLst>
        </pc:spChg>
        <pc:spChg chg="del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6" creationId="{E30CF270-00CB-5056-D0E6-EDF9C4CED997}"/>
          </ac:spMkLst>
        </pc:spChg>
        <pc:spChg chg="add mod ord">
          <ac:chgData name="Pavlína Bazalová" userId="e219d983-eaf7-45be-b67d-109fd92f69b5" providerId="ADAL" clId="{BAF1B9C5-5EAE-9F40-932E-086B7449BDDA}" dt="2022-10-31T07:56:49.730" v="3467" actId="5793"/>
          <ac:spMkLst>
            <pc:docMk/>
            <pc:sldMk cId="3418374641" sldId="300"/>
            <ac:spMk id="7" creationId="{5163EAD0-EA21-F76A-5D0E-7903A3024A4D}"/>
          </ac:spMkLst>
        </pc:spChg>
        <pc:spChg chg="add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8" creationId="{FAED35BE-E4AB-6FA0-AF69-AC24DE862387}"/>
          </ac:spMkLst>
        </pc:spChg>
        <pc:spChg chg="add mod">
          <ac:chgData name="Pavlína Bazalová" userId="e219d983-eaf7-45be-b67d-109fd92f69b5" providerId="ADAL" clId="{BAF1B9C5-5EAE-9F40-932E-086B7449BDDA}" dt="2022-10-31T07:57:37.001" v="3512"/>
          <ac:spMkLst>
            <pc:docMk/>
            <pc:sldMk cId="3418374641" sldId="300"/>
            <ac:spMk id="10" creationId="{F98227C0-D726-B50A-9953-837BDFF2E731}"/>
          </ac:spMkLst>
        </pc:spChg>
        <pc:picChg chg="add mod">
          <ac:chgData name="Pavlína Bazalová" userId="e219d983-eaf7-45be-b67d-109fd92f69b5" providerId="ADAL" clId="{BAF1B9C5-5EAE-9F40-932E-086B7449BDDA}" dt="2022-10-31T07:57:37.001" v="3512"/>
          <ac:picMkLst>
            <pc:docMk/>
            <pc:sldMk cId="3418374641" sldId="300"/>
            <ac:picMk id="9" creationId="{21B49670-9F38-AC09-956E-9C6ECD1DEBF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01:00.040" v="3575" actId="1076"/>
        <pc:sldMkLst>
          <pc:docMk/>
          <pc:sldMk cId="1331760396" sldId="301"/>
        </pc:sldMkLst>
        <pc:spChg chg="del">
          <ac:chgData name="Pavlína Bazalová" userId="e219d983-eaf7-45be-b67d-109fd92f69b5" providerId="ADAL" clId="{BAF1B9C5-5EAE-9F40-932E-086B7449BDDA}" dt="2022-10-31T08:00:24.513" v="3565" actId="478"/>
          <ac:spMkLst>
            <pc:docMk/>
            <pc:sldMk cId="1331760396" sldId="301"/>
            <ac:spMk id="2" creationId="{11C53346-8F87-B5FC-591A-DF889225D775}"/>
          </ac:spMkLst>
        </pc:spChg>
        <pc:spChg chg="mod">
          <ac:chgData name="Pavlína Bazalová" userId="e219d983-eaf7-45be-b67d-109fd92f69b5" providerId="ADAL" clId="{BAF1B9C5-5EAE-9F40-932E-086B7449BDDA}" dt="2022-10-31T07:56:56.912" v="3486" actId="20577"/>
          <ac:spMkLst>
            <pc:docMk/>
            <pc:sldMk cId="1331760396" sldId="301"/>
            <ac:spMk id="4" creationId="{2A06A56D-7C51-E295-1DF0-A32BA27BCDF7}"/>
          </ac:spMkLst>
        </pc:spChg>
        <pc:spChg chg="mod">
          <ac:chgData name="Pavlína Bazalová" userId="e219d983-eaf7-45be-b67d-109fd92f69b5" providerId="ADAL" clId="{BAF1B9C5-5EAE-9F40-932E-086B7449BDDA}" dt="2022-10-31T08:00:16.849" v="3564" actId="20577"/>
          <ac:spMkLst>
            <pc:docMk/>
            <pc:sldMk cId="1331760396" sldId="301"/>
            <ac:spMk id="5" creationId="{0C560D27-4AE5-FB2E-870C-901A2331112D}"/>
          </ac:spMkLst>
        </pc:spChg>
        <pc:spChg chg="add mod">
          <ac:chgData name="Pavlína Bazalová" userId="e219d983-eaf7-45be-b67d-109fd92f69b5" providerId="ADAL" clId="{BAF1B9C5-5EAE-9F40-932E-086B7449BDDA}" dt="2022-10-31T08:01:00.040" v="3575" actId="1076"/>
          <ac:spMkLst>
            <pc:docMk/>
            <pc:sldMk cId="1331760396" sldId="301"/>
            <ac:spMk id="7" creationId="{7DEDDE6B-82C4-EC98-6AA1-D73B8BEB7C01}"/>
          </ac:spMkLst>
        </pc:spChg>
        <pc:picChg chg="add mod">
          <ac:chgData name="Pavlína Bazalová" userId="e219d983-eaf7-45be-b67d-109fd92f69b5" providerId="ADAL" clId="{BAF1B9C5-5EAE-9F40-932E-086B7449BDDA}" dt="2022-10-31T08:00:30.591" v="3567" actId="1076"/>
          <ac:picMkLst>
            <pc:docMk/>
            <pc:sldMk cId="1331760396" sldId="301"/>
            <ac:picMk id="6146" creationId="{955C331D-9998-D066-C8D1-9599E32E512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6:27.814" v="5038" actId="1076"/>
        <pc:sldMkLst>
          <pc:docMk/>
          <pc:sldMk cId="2699104955" sldId="302"/>
        </pc:sldMkLst>
        <pc:spChg chg="del">
          <ac:chgData name="Pavlína Bazalová" userId="e219d983-eaf7-45be-b67d-109fd92f69b5" providerId="ADAL" clId="{BAF1B9C5-5EAE-9F40-932E-086B7449BDDA}" dt="2022-10-31T08:01:07.713" v="3576" actId="478"/>
          <ac:spMkLst>
            <pc:docMk/>
            <pc:sldMk cId="2699104955" sldId="302"/>
            <ac:spMk id="2" creationId="{339AD9FF-90E7-94EC-A6D0-16868D6270B8}"/>
          </ac:spMkLst>
        </pc:spChg>
        <pc:spChg chg="mod">
          <ac:chgData name="Pavlína Bazalová" userId="e219d983-eaf7-45be-b67d-109fd92f69b5" providerId="ADAL" clId="{BAF1B9C5-5EAE-9F40-932E-086B7449BDDA}" dt="2022-10-31T07:57:09.152" v="3511" actId="20577"/>
          <ac:spMkLst>
            <pc:docMk/>
            <pc:sldMk cId="2699104955" sldId="302"/>
            <ac:spMk id="4" creationId="{829BFE43-2469-A23F-E71F-3049E35E2547}"/>
          </ac:spMkLst>
        </pc:spChg>
        <pc:spChg chg="mod">
          <ac:chgData name="Pavlína Bazalová" userId="e219d983-eaf7-45be-b67d-109fd92f69b5" providerId="ADAL" clId="{BAF1B9C5-5EAE-9F40-932E-086B7449BDDA}" dt="2022-10-31T08:03:54.340" v="3703" actId="313"/>
          <ac:spMkLst>
            <pc:docMk/>
            <pc:sldMk cId="2699104955" sldId="302"/>
            <ac:spMk id="5" creationId="{87B06C8A-05B0-51FC-C7A5-AA76762FDB51}"/>
          </ac:spMkLst>
        </pc:spChg>
        <pc:spChg chg="add mod">
          <ac:chgData name="Pavlína Bazalová" userId="e219d983-eaf7-45be-b67d-109fd92f69b5" providerId="ADAL" clId="{BAF1B9C5-5EAE-9F40-932E-086B7449BDDA}" dt="2022-10-31T08:36:27.814" v="5038" actId="1076"/>
          <ac:spMkLst>
            <pc:docMk/>
            <pc:sldMk cId="2699104955" sldId="302"/>
            <ac:spMk id="7" creationId="{73583977-B7A3-049D-0921-65F31437634F}"/>
          </ac:spMkLst>
        </pc:spChg>
        <pc:picChg chg="add mod">
          <ac:chgData name="Pavlína Bazalová" userId="e219d983-eaf7-45be-b67d-109fd92f69b5" providerId="ADAL" clId="{BAF1B9C5-5EAE-9F40-932E-086B7449BDDA}" dt="2022-10-31T08:02:47.472" v="3584" actId="1076"/>
          <ac:picMkLst>
            <pc:docMk/>
            <pc:sldMk cId="2699104955" sldId="302"/>
            <ac:picMk id="6" creationId="{91A81B3B-EEF7-EDB8-7F04-5AA90BADB310}"/>
          </ac:picMkLst>
        </pc:picChg>
        <pc:picChg chg="add mod">
          <ac:chgData name="Pavlína Bazalová" userId="e219d983-eaf7-45be-b67d-109fd92f69b5" providerId="ADAL" clId="{BAF1B9C5-5EAE-9F40-932E-086B7449BDDA}" dt="2022-10-31T08:02:49.389" v="3585" actId="1076"/>
          <ac:picMkLst>
            <pc:docMk/>
            <pc:sldMk cId="2699104955" sldId="302"/>
            <ac:picMk id="7170" creationId="{83E0DFED-DC81-C642-0CFE-939FEBC191A7}"/>
          </ac:picMkLst>
        </pc:picChg>
      </pc:sldChg>
      <pc:sldChg chg="addSp delSp modSp new mod ord modClrScheme chgLayout">
        <pc:chgData name="Pavlína Bazalová" userId="e219d983-eaf7-45be-b67d-109fd92f69b5" providerId="ADAL" clId="{BAF1B9C5-5EAE-9F40-932E-086B7449BDDA}" dt="2022-10-31T08:11:51.403" v="4264" actId="13822"/>
        <pc:sldMkLst>
          <pc:docMk/>
          <pc:sldMk cId="1028650326" sldId="303"/>
        </pc:sldMkLst>
        <pc:spChg chg="del">
          <ac:chgData name="Pavlína Bazalová" userId="e219d983-eaf7-45be-b67d-109fd92f69b5" providerId="ADAL" clId="{BAF1B9C5-5EAE-9F40-932E-086B7449BDDA}" dt="2022-10-31T08:06:44.844" v="4004" actId="478"/>
          <ac:spMkLst>
            <pc:docMk/>
            <pc:sldMk cId="1028650326" sldId="303"/>
            <ac:spMk id="2" creationId="{ABFEDDBE-F1CA-5EC4-0BCA-EAFC51765687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3" creationId="{C2AB3118-6A25-A46B-AECD-309965FBE465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4" creationId="{20BA3960-9FA1-7A70-BF8D-6BDEA159FA51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5" creationId="{7EF901B4-A2DF-2B87-CD75-6E4BB00F57B3}"/>
          </ac:spMkLst>
        </pc:spChg>
        <pc:spChg chg="add mod">
          <ac:chgData name="Pavlína Bazalová" userId="e219d983-eaf7-45be-b67d-109fd92f69b5" providerId="ADAL" clId="{BAF1B9C5-5EAE-9F40-932E-086B7449BDDA}" dt="2022-10-31T08:11:51.403" v="4264" actId="13822"/>
          <ac:spMkLst>
            <pc:docMk/>
            <pc:sldMk cId="1028650326" sldId="303"/>
            <ac:spMk id="6" creationId="{FD7CAA97-6F46-873C-5AF0-EC958EFE74D0}"/>
          </ac:spMkLst>
        </pc:spChg>
        <pc:spChg chg="add del mod">
          <ac:chgData name="Pavlína Bazalová" userId="e219d983-eaf7-45be-b67d-109fd92f69b5" providerId="ADAL" clId="{BAF1B9C5-5EAE-9F40-932E-086B7449BDDA}" dt="2022-10-31T08:07:22.431" v="4009" actId="478"/>
          <ac:spMkLst>
            <pc:docMk/>
            <pc:sldMk cId="1028650326" sldId="303"/>
            <ac:spMk id="8199" creationId="{34BA11D6-151B-A162-744D-B3D75907AD7A}"/>
          </ac:spMkLst>
        </pc:spChg>
        <pc:picChg chg="add mod">
          <ac:chgData name="Pavlína Bazalová" userId="e219d983-eaf7-45be-b67d-109fd92f69b5" providerId="ADAL" clId="{BAF1B9C5-5EAE-9F40-932E-086B7449BDDA}" dt="2022-10-31T08:07:20.487" v="4008" actId="1076"/>
          <ac:picMkLst>
            <pc:docMk/>
            <pc:sldMk cId="1028650326" sldId="303"/>
            <ac:picMk id="8194" creationId="{D4940CB1-9703-49B1-87BC-A45B7F157078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8:09:37.670" v="4058" actId="1076"/>
        <pc:sldMkLst>
          <pc:docMk/>
          <pc:sldMk cId="3814279623" sldId="304"/>
        </pc:sldMkLst>
        <pc:spChg chg="del mod ord">
          <ac:chgData name="Pavlína Bazalová" userId="e219d983-eaf7-45be-b67d-109fd92f69b5" providerId="ADAL" clId="{BAF1B9C5-5EAE-9F40-932E-086B7449BDDA}" dt="2022-10-31T08:08:50.478" v="4048" actId="478"/>
          <ac:spMkLst>
            <pc:docMk/>
            <pc:sldMk cId="3814279623" sldId="304"/>
            <ac:spMk id="2" creationId="{74CEE64C-BEB5-6358-7F22-3B96D48E2602}"/>
          </ac:spMkLst>
        </pc:spChg>
        <pc:spChg chg="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3" creationId="{3A1CB760-930F-4E11-23EC-44D858D3F411}"/>
          </ac:spMkLst>
        </pc:spChg>
        <pc:spChg chg="del mod ord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4" creationId="{94D42713-61B1-E1CB-ADCA-4C45C5539F6B}"/>
          </ac:spMkLst>
        </pc:spChg>
        <pc:spChg chg="del mod ord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5" creationId="{74595CAD-5A08-E8FC-B83E-C274BDC211F3}"/>
          </ac:spMkLst>
        </pc:spChg>
        <pc:spChg chg="del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6" creationId="{562DFFDA-BC88-14F1-BD3B-6316B6BB7C8F}"/>
          </ac:spMkLst>
        </pc:spChg>
        <pc:spChg chg="add 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7" creationId="{1B8F56BC-0778-6B39-1240-8F92A9085D70}"/>
          </ac:spMkLst>
        </pc:spChg>
        <pc:spChg chg="add del 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8" creationId="{B29703B2-CE60-1FE9-9E86-FA22F36106A2}"/>
          </ac:spMkLst>
        </pc:spChg>
        <pc:spChg chg="add del mod">
          <ac:chgData name="Pavlína Bazalová" userId="e219d983-eaf7-45be-b67d-109fd92f69b5" providerId="ADAL" clId="{BAF1B9C5-5EAE-9F40-932E-086B7449BDDA}" dt="2022-10-31T08:09:32.467" v="4057" actId="478"/>
          <ac:spMkLst>
            <pc:docMk/>
            <pc:sldMk cId="3814279623" sldId="304"/>
            <ac:spMk id="10" creationId="{99AAD3D0-6D39-41D6-32DE-7730DFA53034}"/>
          </ac:spMkLst>
        </pc:spChg>
        <pc:spChg chg="add mod">
          <ac:chgData name="Pavlína Bazalová" userId="e219d983-eaf7-45be-b67d-109fd92f69b5" providerId="ADAL" clId="{BAF1B9C5-5EAE-9F40-932E-086B7449BDDA}" dt="2022-10-31T08:09:37.670" v="4058" actId="1076"/>
          <ac:spMkLst>
            <pc:docMk/>
            <pc:sldMk cId="3814279623" sldId="304"/>
            <ac:spMk id="11" creationId="{A86CAC1F-D11C-DE4F-2FD0-0320F99A3038}"/>
          </ac:spMkLst>
        </pc:spChg>
        <pc:picChg chg="add mod">
          <ac:chgData name="Pavlína Bazalová" userId="e219d983-eaf7-45be-b67d-109fd92f69b5" providerId="ADAL" clId="{BAF1B9C5-5EAE-9F40-932E-086B7449BDDA}" dt="2022-10-31T08:08:47.419" v="4047" actId="26606"/>
          <ac:picMkLst>
            <pc:docMk/>
            <pc:sldMk cId="3814279623" sldId="304"/>
            <ac:picMk id="9218" creationId="{A6B419C5-EF43-2193-56FF-571F9DBE249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13:09.667" v="4277" actId="1076"/>
        <pc:sldMkLst>
          <pc:docMk/>
          <pc:sldMk cId="1757923247" sldId="305"/>
        </pc:sldMkLst>
        <pc:spChg chg="del mod">
          <ac:chgData name="Pavlína Bazalová" userId="e219d983-eaf7-45be-b67d-109fd92f69b5" providerId="ADAL" clId="{BAF1B9C5-5EAE-9F40-932E-086B7449BDDA}" dt="2022-10-31T08:12:49.636" v="4267" actId="478"/>
          <ac:spMkLst>
            <pc:docMk/>
            <pc:sldMk cId="1757923247" sldId="305"/>
            <ac:spMk id="2" creationId="{8880D078-E12D-9734-E5F9-DFFFA0192D31}"/>
          </ac:spMkLst>
        </pc:spChg>
        <pc:spChg chg="mod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3" creationId="{06DB1BB4-8420-5CB9-6F90-9F372F301F0D}"/>
          </ac:spMkLst>
        </pc:spChg>
        <pc:spChg chg="mod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4" creationId="{CA622B0B-9410-93F8-4BC2-1445378FB2A3}"/>
          </ac:spMkLst>
        </pc:spChg>
        <pc:spChg chg="del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5" creationId="{32D93781-CD26-7E6D-8B6F-29DADE9256CA}"/>
          </ac:spMkLst>
        </pc:spChg>
        <pc:spChg chg="add mod">
          <ac:chgData name="Pavlína Bazalová" userId="e219d983-eaf7-45be-b67d-109fd92f69b5" providerId="ADAL" clId="{BAF1B9C5-5EAE-9F40-932E-086B7449BDDA}" dt="2022-10-31T08:13:09.667" v="4277" actId="1076"/>
          <ac:spMkLst>
            <pc:docMk/>
            <pc:sldMk cId="1757923247" sldId="305"/>
            <ac:spMk id="7" creationId="{BA8A5D39-CF3F-734F-5B55-C874448B4801}"/>
          </ac:spMkLst>
        </pc:spChg>
        <pc:picChg chg="add mod">
          <ac:chgData name="Pavlína Bazalová" userId="e219d983-eaf7-45be-b67d-109fd92f69b5" providerId="ADAL" clId="{BAF1B9C5-5EAE-9F40-932E-086B7449BDDA}" dt="2022-10-31T08:12:46.583" v="4266" actId="26606"/>
          <ac:picMkLst>
            <pc:docMk/>
            <pc:sldMk cId="1757923247" sldId="305"/>
            <ac:picMk id="10242" creationId="{5B8F92B2-3042-07E6-71A0-0490FC4BAD1C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8:16:34.747" v="4298" actId="478"/>
        <pc:sldMkLst>
          <pc:docMk/>
          <pc:sldMk cId="2167718312" sldId="306"/>
        </pc:sldMkLst>
        <pc:spChg chg="del mod ord">
          <ac:chgData name="Pavlína Bazalová" userId="e219d983-eaf7-45be-b67d-109fd92f69b5" providerId="ADAL" clId="{BAF1B9C5-5EAE-9F40-932E-086B7449BDDA}" dt="2022-10-31T08:16:34.747" v="4298" actId="478"/>
          <ac:spMkLst>
            <pc:docMk/>
            <pc:sldMk cId="2167718312" sldId="306"/>
            <ac:spMk id="2" creationId="{0AEA8C25-5871-E818-C8EE-FD87D856FF43}"/>
          </ac:spMkLst>
        </pc:spChg>
        <pc:spChg chg="mod ord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3" creationId="{2864E16D-80D3-1304-B8FF-ECC9CECF5C13}"/>
          </ac:spMkLst>
        </pc:spChg>
        <pc:spChg chg="del mod ord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4" creationId="{E42C9ED7-B3E2-B084-FB97-EB0C2B7DA992}"/>
          </ac:spMkLst>
        </pc:spChg>
        <pc:spChg chg="del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5" creationId="{5A3812C0-7777-447B-59B5-21C17FEF25C7}"/>
          </ac:spMkLst>
        </pc:spChg>
        <pc:spChg chg="add mod ord">
          <ac:chgData name="Pavlína Bazalová" userId="e219d983-eaf7-45be-b67d-109fd92f69b5" providerId="ADAL" clId="{BAF1B9C5-5EAE-9F40-932E-086B7449BDDA}" dt="2022-10-31T08:13:38.859" v="4294" actId="1076"/>
          <ac:spMkLst>
            <pc:docMk/>
            <pc:sldMk cId="2167718312" sldId="306"/>
            <ac:spMk id="6" creationId="{C14A4FB6-8327-8952-54A4-260E14A55AB7}"/>
          </ac:spMkLst>
        </pc:spChg>
        <pc:spChg chg="add mod">
          <ac:chgData name="Pavlína Bazalová" userId="e219d983-eaf7-45be-b67d-109fd92f69b5" providerId="ADAL" clId="{BAF1B9C5-5EAE-9F40-932E-086B7449BDDA}" dt="2022-10-31T08:14:53.318" v="4295"/>
          <ac:spMkLst>
            <pc:docMk/>
            <pc:sldMk cId="2167718312" sldId="306"/>
            <ac:spMk id="9" creationId="{F04DABA7-7C20-770C-9590-CFDD7530BD9C}"/>
          </ac:spMkLst>
        </pc:spChg>
        <pc:grpChg chg="add mod">
          <ac:chgData name="Pavlína Bazalová" userId="e219d983-eaf7-45be-b67d-109fd92f69b5" providerId="ADAL" clId="{BAF1B9C5-5EAE-9F40-932E-086B7449BDDA}" dt="2022-10-31T08:14:58.709" v="4297" actId="1076"/>
          <ac:grpSpMkLst>
            <pc:docMk/>
            <pc:sldMk cId="2167718312" sldId="306"/>
            <ac:grpSpMk id="7" creationId="{307FEA14-FE55-DD8F-2F36-63EB858B0C67}"/>
          </ac:grpSpMkLst>
        </pc:grpChg>
        <pc:picChg chg="add mod">
          <ac:chgData name="Pavlína Bazalová" userId="e219d983-eaf7-45be-b67d-109fd92f69b5" providerId="ADAL" clId="{BAF1B9C5-5EAE-9F40-932E-086B7449BDDA}" dt="2022-10-31T08:14:53.318" v="4295"/>
          <ac:picMkLst>
            <pc:docMk/>
            <pc:sldMk cId="2167718312" sldId="306"/>
            <ac:picMk id="8" creationId="{1A4DBDFB-632A-971E-99C1-67D56402984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18:53.227" v="4454" actId="478"/>
        <pc:sldMkLst>
          <pc:docMk/>
          <pc:sldMk cId="2647391519" sldId="307"/>
        </pc:sldMkLst>
        <pc:spChg chg="del">
          <ac:chgData name="Pavlína Bazalová" userId="e219d983-eaf7-45be-b67d-109fd92f69b5" providerId="ADAL" clId="{BAF1B9C5-5EAE-9F40-932E-086B7449BDDA}" dt="2022-10-31T08:18:53.227" v="4454" actId="478"/>
          <ac:spMkLst>
            <pc:docMk/>
            <pc:sldMk cId="2647391519" sldId="307"/>
            <ac:spMk id="2" creationId="{190777D2-2116-C102-E75D-1C3127275F70}"/>
          </ac:spMkLst>
        </pc:spChg>
        <pc:spChg chg="mod">
          <ac:chgData name="Pavlína Bazalová" userId="e219d983-eaf7-45be-b67d-109fd92f69b5" providerId="ADAL" clId="{BAF1B9C5-5EAE-9F40-932E-086B7449BDDA}" dt="2022-10-31T08:16:51.514" v="4318" actId="20577"/>
          <ac:spMkLst>
            <pc:docMk/>
            <pc:sldMk cId="2647391519" sldId="307"/>
            <ac:spMk id="4" creationId="{F1FB6498-A1B4-614E-7256-2F9477AA5467}"/>
          </ac:spMkLst>
        </pc:spChg>
        <pc:spChg chg="mod">
          <ac:chgData name="Pavlína Bazalová" userId="e219d983-eaf7-45be-b67d-109fd92f69b5" providerId="ADAL" clId="{BAF1B9C5-5EAE-9F40-932E-086B7449BDDA}" dt="2022-10-31T08:16:42.224" v="4300"/>
          <ac:spMkLst>
            <pc:docMk/>
            <pc:sldMk cId="2647391519" sldId="307"/>
            <ac:spMk id="7" creationId="{D6D2C285-C608-0032-64E1-C86BB658594D}"/>
          </ac:spMkLst>
        </pc:spChg>
        <pc:spChg chg="mod">
          <ac:chgData name="Pavlína Bazalová" userId="e219d983-eaf7-45be-b67d-109fd92f69b5" providerId="ADAL" clId="{BAF1B9C5-5EAE-9F40-932E-086B7449BDDA}" dt="2022-10-31T08:16:43.330" v="4301"/>
          <ac:spMkLst>
            <pc:docMk/>
            <pc:sldMk cId="2647391519" sldId="307"/>
            <ac:spMk id="10" creationId="{1E234FB4-E130-83CC-75D8-31E3E708E67A}"/>
          </ac:spMkLst>
        </pc:spChg>
        <pc:spChg chg="add mod">
          <ac:chgData name="Pavlína Bazalová" userId="e219d983-eaf7-45be-b67d-109fd92f69b5" providerId="ADAL" clId="{BAF1B9C5-5EAE-9F40-932E-086B7449BDDA}" dt="2022-10-31T08:18:51.216" v="4453" actId="20577"/>
          <ac:spMkLst>
            <pc:docMk/>
            <pc:sldMk cId="2647391519" sldId="307"/>
            <ac:spMk id="11" creationId="{26E29330-0901-89AD-3C41-DD5260943A4E}"/>
          </ac:spMkLst>
        </pc:spChg>
        <pc:grpChg chg="add mod">
          <ac:chgData name="Pavlína Bazalová" userId="e219d983-eaf7-45be-b67d-109fd92f69b5" providerId="ADAL" clId="{BAF1B9C5-5EAE-9F40-932E-086B7449BDDA}" dt="2022-10-31T08:16:46.743" v="4303" actId="1076"/>
          <ac:grpSpMkLst>
            <pc:docMk/>
            <pc:sldMk cId="2647391519" sldId="307"/>
            <ac:grpSpMk id="5" creationId="{1FCD9DF9-5D84-DBE8-22E2-FDC7C1864026}"/>
          </ac:grpSpMkLst>
        </pc:grpChg>
        <pc:grpChg chg="add del mod">
          <ac:chgData name="Pavlína Bazalová" userId="e219d983-eaf7-45be-b67d-109fd92f69b5" providerId="ADAL" clId="{BAF1B9C5-5EAE-9F40-932E-086B7449BDDA}" dt="2022-10-31T08:16:44.895" v="4302" actId="478"/>
          <ac:grpSpMkLst>
            <pc:docMk/>
            <pc:sldMk cId="2647391519" sldId="307"/>
            <ac:grpSpMk id="8" creationId="{AC37E4B4-3103-778C-6AC5-05FA853B0101}"/>
          </ac:grpSpMkLst>
        </pc:grpChg>
        <pc:picChg chg="mod">
          <ac:chgData name="Pavlína Bazalová" userId="e219d983-eaf7-45be-b67d-109fd92f69b5" providerId="ADAL" clId="{BAF1B9C5-5EAE-9F40-932E-086B7449BDDA}" dt="2022-10-31T08:16:42.224" v="4300"/>
          <ac:picMkLst>
            <pc:docMk/>
            <pc:sldMk cId="2647391519" sldId="307"/>
            <ac:picMk id="6" creationId="{D43BD482-9714-F216-B503-AABA88292632}"/>
          </ac:picMkLst>
        </pc:picChg>
        <pc:picChg chg="mod">
          <ac:chgData name="Pavlína Bazalová" userId="e219d983-eaf7-45be-b67d-109fd92f69b5" providerId="ADAL" clId="{BAF1B9C5-5EAE-9F40-932E-086B7449BDDA}" dt="2022-10-31T08:16:43.330" v="4301"/>
          <ac:picMkLst>
            <pc:docMk/>
            <pc:sldMk cId="2647391519" sldId="307"/>
            <ac:picMk id="9" creationId="{ECA9959E-BBB7-C962-247D-37A1A396396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21:00.356" v="4487" actId="1076"/>
        <pc:sldMkLst>
          <pc:docMk/>
          <pc:sldMk cId="4248664112" sldId="308"/>
        </pc:sldMkLst>
        <pc:spChg chg="del">
          <ac:chgData name="Pavlína Bazalová" userId="e219d983-eaf7-45be-b67d-109fd92f69b5" providerId="ADAL" clId="{BAF1B9C5-5EAE-9F40-932E-086B7449BDDA}" dt="2022-10-31T08:19:56.500" v="4484" actId="478"/>
          <ac:spMkLst>
            <pc:docMk/>
            <pc:sldMk cId="4248664112" sldId="308"/>
            <ac:spMk id="2" creationId="{B07704E9-E440-020A-CA5B-ACE5333299DA}"/>
          </ac:spMkLst>
        </pc:spChg>
        <pc:spChg chg="mod">
          <ac:chgData name="Pavlína Bazalová" userId="e219d983-eaf7-45be-b67d-109fd92f69b5" providerId="ADAL" clId="{BAF1B9C5-5EAE-9F40-932E-086B7449BDDA}" dt="2022-10-31T08:18:59.902" v="4463" actId="20577"/>
          <ac:spMkLst>
            <pc:docMk/>
            <pc:sldMk cId="4248664112" sldId="308"/>
            <ac:spMk id="4" creationId="{86F9E48E-C35B-B435-5119-08590FE58623}"/>
          </ac:spMkLst>
        </pc:spChg>
        <pc:spChg chg="add mod">
          <ac:chgData name="Pavlína Bazalová" userId="e219d983-eaf7-45be-b67d-109fd92f69b5" providerId="ADAL" clId="{BAF1B9C5-5EAE-9F40-932E-086B7449BDDA}" dt="2022-10-31T08:19:51.805" v="4483" actId="12"/>
          <ac:spMkLst>
            <pc:docMk/>
            <pc:sldMk cId="4248664112" sldId="308"/>
            <ac:spMk id="6" creationId="{37146EE6-E029-6AD6-27CC-B833D9973C49}"/>
          </ac:spMkLst>
        </pc:spChg>
        <pc:picChg chg="add mod">
          <ac:chgData name="Pavlína Bazalová" userId="e219d983-eaf7-45be-b67d-109fd92f69b5" providerId="ADAL" clId="{BAF1B9C5-5EAE-9F40-932E-086B7449BDDA}" dt="2022-10-31T08:21:00.356" v="4487" actId="1076"/>
          <ac:picMkLst>
            <pc:docMk/>
            <pc:sldMk cId="4248664112" sldId="308"/>
            <ac:picMk id="11266" creationId="{F1507624-9F1F-D56F-AA8D-DA47BDDB4D5A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1-03T12:17:41.510" v="5453" actId="13822"/>
        <pc:sldMkLst>
          <pc:docMk/>
          <pc:sldMk cId="1574850441" sldId="309"/>
        </pc:sldMkLst>
        <pc:spChg chg="del">
          <ac:chgData name="Pavlína Bazalová" userId="e219d983-eaf7-45be-b67d-109fd92f69b5" providerId="ADAL" clId="{BAF1B9C5-5EAE-9F40-932E-086B7449BDDA}" dt="2022-10-31T08:21:31.156" v="4509" actId="478"/>
          <ac:spMkLst>
            <pc:docMk/>
            <pc:sldMk cId="1574850441" sldId="309"/>
            <ac:spMk id="2" creationId="{CD8C8F56-0DE6-F117-9A25-529B1F3B2337}"/>
          </ac:spMkLst>
        </pc:spChg>
        <pc:spChg chg="add mod">
          <ac:chgData name="Pavlína Bazalová" userId="e219d983-eaf7-45be-b67d-109fd92f69b5" providerId="ADAL" clId="{BAF1B9C5-5EAE-9F40-932E-086B7449BDDA}" dt="2022-11-03T12:17:41.510" v="5453" actId="13822"/>
          <ac:spMkLst>
            <pc:docMk/>
            <pc:sldMk cId="1574850441" sldId="309"/>
            <ac:spMk id="2" creationId="{D9FADEE5-A4C2-5B0F-DE4D-93FF01F144BD}"/>
          </ac:spMkLst>
        </pc:spChg>
        <pc:spChg chg="mod">
          <ac:chgData name="Pavlína Bazalová" userId="e219d983-eaf7-45be-b67d-109fd92f69b5" providerId="ADAL" clId="{BAF1B9C5-5EAE-9F40-932E-086B7449BDDA}" dt="2022-10-31T08:24:31.078" v="4522" actId="26606"/>
          <ac:spMkLst>
            <pc:docMk/>
            <pc:sldMk cId="1574850441" sldId="309"/>
            <ac:spMk id="3" creationId="{76AF89C3-36BF-773F-B0D0-DA46A6AACFD9}"/>
          </ac:spMkLst>
        </pc:spChg>
        <pc:spChg chg="mod">
          <ac:chgData name="Pavlína Bazalová" userId="e219d983-eaf7-45be-b67d-109fd92f69b5" providerId="ADAL" clId="{BAF1B9C5-5EAE-9F40-932E-086B7449BDDA}" dt="2022-10-31T08:24:31.078" v="4522" actId="26606"/>
          <ac:spMkLst>
            <pc:docMk/>
            <pc:sldMk cId="1574850441" sldId="309"/>
            <ac:spMk id="4" creationId="{4EBDCB7B-29A2-CB07-3AA6-04E182EA04E8}"/>
          </ac:spMkLst>
        </pc:spChg>
        <pc:spChg chg="add mod ord">
          <ac:chgData name="Pavlína Bazalová" userId="e219d983-eaf7-45be-b67d-109fd92f69b5" providerId="ADAL" clId="{BAF1B9C5-5EAE-9F40-932E-086B7449BDDA}" dt="2022-10-31T08:24:52.593" v="4529" actId="113"/>
          <ac:spMkLst>
            <pc:docMk/>
            <pc:sldMk cId="1574850441" sldId="309"/>
            <ac:spMk id="6" creationId="{4296FA5D-7D6C-A7E9-6D49-8C43F90619E0}"/>
          </ac:spMkLst>
        </pc:spChg>
        <pc:spChg chg="add del mod">
          <ac:chgData name="Pavlína Bazalová" userId="e219d983-eaf7-45be-b67d-109fd92f69b5" providerId="ADAL" clId="{BAF1B9C5-5EAE-9F40-932E-086B7449BDDA}" dt="2022-10-31T08:24:42.509" v="4527" actId="478"/>
          <ac:spMkLst>
            <pc:docMk/>
            <pc:sldMk cId="1574850441" sldId="309"/>
            <ac:spMk id="12295" creationId="{5E39000B-285A-5CEF-9063-407A3DF08841}"/>
          </ac:spMkLst>
        </pc:spChg>
        <pc:picChg chg="add mod">
          <ac:chgData name="Pavlína Bazalová" userId="e219d983-eaf7-45be-b67d-109fd92f69b5" providerId="ADAL" clId="{BAF1B9C5-5EAE-9F40-932E-086B7449BDDA}" dt="2022-10-31T08:24:40.654" v="4526" actId="1076"/>
          <ac:picMkLst>
            <pc:docMk/>
            <pc:sldMk cId="1574850441" sldId="309"/>
            <ac:picMk id="12290" creationId="{77F5120C-CA55-F996-A5C2-49FC81E73E28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8:30:26.520" v="4894" actId="20577"/>
        <pc:sldMkLst>
          <pc:docMk/>
          <pc:sldMk cId="1082819502" sldId="310"/>
        </pc:sldMkLst>
        <pc:spChg chg="del">
          <ac:chgData name="Pavlína Bazalová" userId="e219d983-eaf7-45be-b67d-109fd92f69b5" providerId="ADAL" clId="{BAF1B9C5-5EAE-9F40-932E-086B7449BDDA}" dt="2022-10-31T08:30:01.438" v="4870" actId="478"/>
          <ac:spMkLst>
            <pc:docMk/>
            <pc:sldMk cId="1082819502" sldId="310"/>
            <ac:spMk id="2" creationId="{D6C05C1C-BE46-ADA6-BC58-C00A03FAFD12}"/>
          </ac:spMkLst>
        </pc:spChg>
        <pc:spChg chg="mod">
          <ac:chgData name="Pavlína Bazalová" userId="e219d983-eaf7-45be-b67d-109fd92f69b5" providerId="ADAL" clId="{BAF1B9C5-5EAE-9F40-932E-086B7449BDDA}" dt="2022-10-31T08:26:16.910" v="4547" actId="20577"/>
          <ac:spMkLst>
            <pc:docMk/>
            <pc:sldMk cId="1082819502" sldId="310"/>
            <ac:spMk id="4" creationId="{06E999C7-56D2-1E18-4C47-179E824378BB}"/>
          </ac:spMkLst>
        </pc:spChg>
        <pc:spChg chg="mod">
          <ac:chgData name="Pavlína Bazalová" userId="e219d983-eaf7-45be-b67d-109fd92f69b5" providerId="ADAL" clId="{BAF1B9C5-5EAE-9F40-932E-086B7449BDDA}" dt="2022-10-31T08:30:24.939" v="4893" actId="20577"/>
          <ac:spMkLst>
            <pc:docMk/>
            <pc:sldMk cId="1082819502" sldId="310"/>
            <ac:spMk id="5" creationId="{A8802DE0-BC87-72D3-24AC-03753DA6E9B4}"/>
          </ac:spMkLst>
        </pc:spChg>
        <pc:spChg chg="mod">
          <ac:chgData name="Pavlína Bazalová" userId="e219d983-eaf7-45be-b67d-109fd92f69b5" providerId="ADAL" clId="{BAF1B9C5-5EAE-9F40-932E-086B7449BDDA}" dt="2022-10-31T08:30:26.520" v="4894" actId="20577"/>
          <ac:spMkLst>
            <pc:docMk/>
            <pc:sldMk cId="1082819502" sldId="310"/>
            <ac:spMk id="6" creationId="{4589D3F9-C65E-3C32-915D-DF44B2DB3871}"/>
          </ac:spMkLst>
        </pc:spChg>
      </pc:sldChg>
      <pc:sldChg chg="addSp delSp modSp new mod modClrScheme chgLayout">
        <pc:chgData name="Pavlína Bazalová" userId="e219d983-eaf7-45be-b67d-109fd92f69b5" providerId="ADAL" clId="{BAF1B9C5-5EAE-9F40-932E-086B7449BDDA}" dt="2022-10-31T08:33:19.767" v="4912" actId="13822"/>
        <pc:sldMkLst>
          <pc:docMk/>
          <pc:sldMk cId="1129644989" sldId="311"/>
        </pc:sldMkLst>
        <pc:spChg chg="del mod ord">
          <ac:chgData name="Pavlína Bazalová" userId="e219d983-eaf7-45be-b67d-109fd92f69b5" providerId="ADAL" clId="{BAF1B9C5-5EAE-9F40-932E-086B7449BDDA}" dt="2022-10-31T08:31:49.206" v="4908" actId="478"/>
          <ac:spMkLst>
            <pc:docMk/>
            <pc:sldMk cId="1129644989" sldId="311"/>
            <ac:spMk id="2" creationId="{E61BD7F8-25B1-47B6-6EBF-A09E7EEEE202}"/>
          </ac:spMkLst>
        </pc:spChg>
        <pc:spChg chg="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3" creationId="{ADD1E335-D7FB-68D5-3BD7-48E930CA20F5}"/>
          </ac:spMkLst>
        </pc:spChg>
        <pc:spChg chg="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4" creationId="{5191E315-F76A-6461-9452-BA98234246B6}"/>
          </ac:spMkLst>
        </pc:spChg>
        <pc:spChg chg="del 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5" creationId="{9EA10C03-68CE-2641-B180-E5B2952B6007}"/>
          </ac:spMkLst>
        </pc:spChg>
        <pc:spChg chg="del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6" creationId="{14C7DF38-A0E0-559C-8E37-1ED5F756BC7C}"/>
          </ac:spMkLst>
        </pc:spChg>
        <pc:spChg chg="add del mod ord">
          <ac:chgData name="Pavlína Bazalová" userId="e219d983-eaf7-45be-b67d-109fd92f69b5" providerId="ADAL" clId="{BAF1B9C5-5EAE-9F40-932E-086B7449BDDA}" dt="2022-10-31T08:31:46.436" v="4907" actId="478"/>
          <ac:spMkLst>
            <pc:docMk/>
            <pc:sldMk cId="1129644989" sldId="311"/>
            <ac:spMk id="7" creationId="{697C33F2-860D-3B69-F88D-EBCE8307356A}"/>
          </ac:spMkLst>
        </pc:spChg>
        <pc:spChg chg="add mod">
          <ac:chgData name="Pavlína Bazalová" userId="e219d983-eaf7-45be-b67d-109fd92f69b5" providerId="ADAL" clId="{BAF1B9C5-5EAE-9F40-932E-086B7449BDDA}" dt="2022-10-31T08:33:19.767" v="4912" actId="13822"/>
          <ac:spMkLst>
            <pc:docMk/>
            <pc:sldMk cId="1129644989" sldId="311"/>
            <ac:spMk id="9" creationId="{7C009E7A-8D2C-081A-5B53-2C7D174AF997}"/>
          </ac:spMkLst>
        </pc:spChg>
        <pc:picChg chg="add mod">
          <ac:chgData name="Pavlína Bazalová" userId="e219d983-eaf7-45be-b67d-109fd92f69b5" providerId="ADAL" clId="{BAF1B9C5-5EAE-9F40-932E-086B7449BDDA}" dt="2022-10-31T08:31:52.600" v="4909" actId="1076"/>
          <ac:picMkLst>
            <pc:docMk/>
            <pc:sldMk cId="1129644989" sldId="311"/>
            <ac:picMk id="13314" creationId="{EA21CEEE-D09C-D1A5-14E9-ACC6F9EFB9E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5:03.516" v="4949" actId="1076"/>
        <pc:sldMkLst>
          <pc:docMk/>
          <pc:sldMk cId="4151978217" sldId="312"/>
        </pc:sldMkLst>
        <pc:spChg chg="del mod">
          <ac:chgData name="Pavlína Bazalová" userId="e219d983-eaf7-45be-b67d-109fd92f69b5" providerId="ADAL" clId="{BAF1B9C5-5EAE-9F40-932E-086B7449BDDA}" dt="2022-10-31T08:34:27.661" v="4941" actId="478"/>
          <ac:spMkLst>
            <pc:docMk/>
            <pc:sldMk cId="4151978217" sldId="312"/>
            <ac:spMk id="2" creationId="{A657EED9-95A0-9AAF-717B-7CBCCFF3C269}"/>
          </ac:spMkLst>
        </pc:spChg>
        <pc:spChg chg="mod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3" creationId="{700ED6D8-7DBF-9E9E-D258-A4BF61CC654A}"/>
          </ac:spMkLst>
        </pc:spChg>
        <pc:spChg chg="mod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4" creationId="{4E523978-5A5F-A6DE-BE42-3FD4501C9502}"/>
          </ac:spMkLst>
        </pc:spChg>
        <pc:spChg chg="del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5" creationId="{A0A6A43D-7244-50B1-4B9F-B357448E0424}"/>
          </ac:spMkLst>
        </pc:spChg>
        <pc:spChg chg="add mod">
          <ac:chgData name="Pavlína Bazalová" userId="e219d983-eaf7-45be-b67d-109fd92f69b5" providerId="ADAL" clId="{BAF1B9C5-5EAE-9F40-932E-086B7449BDDA}" dt="2022-10-31T08:35:03.516" v="4949" actId="1076"/>
          <ac:spMkLst>
            <pc:docMk/>
            <pc:sldMk cId="4151978217" sldId="312"/>
            <ac:spMk id="7" creationId="{06A21F2A-E0C1-83F6-DEA5-30BCF3625666}"/>
          </ac:spMkLst>
        </pc:spChg>
        <pc:picChg chg="add mod">
          <ac:chgData name="Pavlína Bazalová" userId="e219d983-eaf7-45be-b67d-109fd92f69b5" providerId="ADAL" clId="{BAF1B9C5-5EAE-9F40-932E-086B7449BDDA}" dt="2022-10-31T08:34:24.963" v="4940" actId="26606"/>
          <ac:picMkLst>
            <pc:docMk/>
            <pc:sldMk cId="4151978217" sldId="312"/>
            <ac:picMk id="14338" creationId="{E8AC68EF-CADD-7083-1C33-857CD92E4419}"/>
          </ac:picMkLst>
        </pc:picChg>
      </pc:sldChg>
      <pc:sldChg chg="addSp delSp modSp new mod ord modClrScheme chgLayout">
        <pc:chgData name="Pavlína Bazalová" userId="e219d983-eaf7-45be-b67d-109fd92f69b5" providerId="ADAL" clId="{BAF1B9C5-5EAE-9F40-932E-086B7449BDDA}" dt="2022-11-13T19:01:12.046" v="11860" actId="20578"/>
        <pc:sldMkLst>
          <pc:docMk/>
          <pc:sldMk cId="811795421" sldId="313"/>
        </pc:sldMkLst>
        <pc:spChg chg="del mod ord">
          <ac:chgData name="Pavlína Bazalová" userId="e219d983-eaf7-45be-b67d-109fd92f69b5" providerId="ADAL" clId="{BAF1B9C5-5EAE-9F40-932E-086B7449BDDA}" dt="2022-10-31T08:35:36.274" v="5002" actId="478"/>
          <ac:spMkLst>
            <pc:docMk/>
            <pc:sldMk cId="811795421" sldId="313"/>
            <ac:spMk id="2" creationId="{E8AAC5AD-7AF1-C9DF-80C9-4E709A9F9995}"/>
          </ac:spMkLst>
        </pc:spChg>
        <pc:spChg chg="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3" creationId="{1908AE82-634A-1EEA-361D-AEE16B4BA24B}"/>
          </ac:spMkLst>
        </pc:spChg>
        <pc:spChg chg="del 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4" creationId="{F9ECD7B0-072D-0A83-3018-AEF409267471}"/>
          </ac:spMkLst>
        </pc:spChg>
        <pc:spChg chg="del 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5" creationId="{7C37AF11-E515-7466-2D46-DBE8066E1C9B}"/>
          </ac:spMkLst>
        </pc:spChg>
        <pc:spChg chg="add mod ord">
          <ac:chgData name="Pavlína Bazalová" userId="e219d983-eaf7-45be-b67d-109fd92f69b5" providerId="ADAL" clId="{BAF1B9C5-5EAE-9F40-932E-086B7449BDDA}" dt="2022-10-31T08:35:25.960" v="4974" actId="5793"/>
          <ac:spMkLst>
            <pc:docMk/>
            <pc:sldMk cId="811795421" sldId="313"/>
            <ac:spMk id="6" creationId="{784FC2E8-17A8-169C-D646-F09D70021963}"/>
          </ac:spMkLst>
        </pc:spChg>
        <pc:spChg chg="add mod ord">
          <ac:chgData name="Pavlína Bazalová" userId="e219d983-eaf7-45be-b67d-109fd92f69b5" providerId="ADAL" clId="{BAF1B9C5-5EAE-9F40-932E-086B7449BDDA}" dt="2022-10-31T08:35:34.015" v="5001" actId="20577"/>
          <ac:spMkLst>
            <pc:docMk/>
            <pc:sldMk cId="811795421" sldId="313"/>
            <ac:spMk id="7" creationId="{74FA63C7-2FAB-B6C1-73FB-544ECAF9CA26}"/>
          </ac:spMkLst>
        </pc:spChg>
      </pc:sldChg>
      <pc:sldChg chg="delSp modSp new mod">
        <pc:chgData name="Pavlína Bazalová" userId="e219d983-eaf7-45be-b67d-109fd92f69b5" providerId="ADAL" clId="{BAF1B9C5-5EAE-9F40-932E-086B7449BDDA}" dt="2022-11-03T12:25:28.059" v="5580" actId="20577"/>
        <pc:sldMkLst>
          <pc:docMk/>
          <pc:sldMk cId="3864207149" sldId="314"/>
        </pc:sldMkLst>
        <pc:spChg chg="del">
          <ac:chgData name="Pavlína Bazalová" userId="e219d983-eaf7-45be-b67d-109fd92f69b5" providerId="ADAL" clId="{BAF1B9C5-5EAE-9F40-932E-086B7449BDDA}" dt="2022-11-03T11:59:06.701" v="5393" actId="478"/>
          <ac:spMkLst>
            <pc:docMk/>
            <pc:sldMk cId="3864207149" sldId="314"/>
            <ac:spMk id="2" creationId="{48EAAFDA-E813-7AC4-9563-E18B20EA077C}"/>
          </ac:spMkLst>
        </pc:spChg>
        <pc:spChg chg="mod">
          <ac:chgData name="Pavlína Bazalová" userId="e219d983-eaf7-45be-b67d-109fd92f69b5" providerId="ADAL" clId="{BAF1B9C5-5EAE-9F40-932E-086B7449BDDA}" dt="2022-11-03T11:53:10.725" v="5089" actId="20577"/>
          <ac:spMkLst>
            <pc:docMk/>
            <pc:sldMk cId="3864207149" sldId="314"/>
            <ac:spMk id="4" creationId="{C9E79C48-F086-8679-9AC1-37A67E3A4056}"/>
          </ac:spMkLst>
        </pc:spChg>
        <pc:spChg chg="mod">
          <ac:chgData name="Pavlína Bazalová" userId="e219d983-eaf7-45be-b67d-109fd92f69b5" providerId="ADAL" clId="{BAF1B9C5-5EAE-9F40-932E-086B7449BDDA}" dt="2022-11-03T12:25:28.059" v="5580" actId="20577"/>
          <ac:spMkLst>
            <pc:docMk/>
            <pc:sldMk cId="3864207149" sldId="314"/>
            <ac:spMk id="5" creationId="{C198A331-DD2A-49B1-FD8D-42F3EF4EDB7C}"/>
          </ac:spMkLst>
        </pc:spChg>
      </pc:sldChg>
      <pc:sldChg chg="addSp delSp modSp new mod ord modAnim">
        <pc:chgData name="Pavlína Bazalová" userId="e219d983-eaf7-45be-b67d-109fd92f69b5" providerId="ADAL" clId="{BAF1B9C5-5EAE-9F40-932E-086B7449BDDA}" dt="2022-11-03T12:17:24.810" v="5446" actId="1076"/>
        <pc:sldMkLst>
          <pc:docMk/>
          <pc:sldMk cId="1106713583" sldId="315"/>
        </pc:sldMkLst>
        <pc:spChg chg="del">
          <ac:chgData name="Pavlína Bazalová" userId="e219d983-eaf7-45be-b67d-109fd92f69b5" providerId="ADAL" clId="{BAF1B9C5-5EAE-9F40-932E-086B7449BDDA}" dt="2022-11-03T12:08:42.649" v="5402" actId="478"/>
          <ac:spMkLst>
            <pc:docMk/>
            <pc:sldMk cId="1106713583" sldId="315"/>
            <ac:spMk id="2" creationId="{8AB794CB-0254-0E0A-1278-4B73530D2258}"/>
          </ac:spMkLst>
        </pc:spChg>
        <pc:spChg chg="del">
          <ac:chgData name="Pavlína Bazalová" userId="e219d983-eaf7-45be-b67d-109fd92f69b5" providerId="ADAL" clId="{BAF1B9C5-5EAE-9F40-932E-086B7449BDDA}" dt="2022-11-03T12:08:36.402" v="5400" actId="478"/>
          <ac:spMkLst>
            <pc:docMk/>
            <pc:sldMk cId="1106713583" sldId="315"/>
            <ac:spMk id="4" creationId="{ABD2BE8B-A5AA-BF0A-5A84-20D7EF03A7B7}"/>
          </ac:spMkLst>
        </pc:spChg>
        <pc:spChg chg="del">
          <ac:chgData name="Pavlína Bazalová" userId="e219d983-eaf7-45be-b67d-109fd92f69b5" providerId="ADAL" clId="{BAF1B9C5-5EAE-9F40-932E-086B7449BDDA}" dt="2022-11-03T12:04:52.724" v="5395"/>
          <ac:spMkLst>
            <pc:docMk/>
            <pc:sldMk cId="1106713583" sldId="315"/>
            <ac:spMk id="5" creationId="{217A6979-D6AE-56FB-0242-FEC71ADD0881}"/>
          </ac:spMkLst>
        </pc:spChg>
        <pc:spChg chg="add del mod">
          <ac:chgData name="Pavlína Bazalová" userId="e219d983-eaf7-45be-b67d-109fd92f69b5" providerId="ADAL" clId="{BAF1B9C5-5EAE-9F40-932E-086B7449BDDA}" dt="2022-11-03T12:08:30.851" v="5398"/>
          <ac:spMkLst>
            <pc:docMk/>
            <pc:sldMk cId="1106713583" sldId="315"/>
            <ac:spMk id="9" creationId="{418FE412-E8AA-DD41-3D0F-8960DC55946D}"/>
          </ac:spMkLst>
        </pc:spChg>
        <pc:spChg chg="add mod">
          <ac:chgData name="Pavlína Bazalová" userId="e219d983-eaf7-45be-b67d-109fd92f69b5" providerId="ADAL" clId="{BAF1B9C5-5EAE-9F40-932E-086B7449BDDA}" dt="2022-11-03T12:17:24.810" v="5446" actId="1076"/>
          <ac:spMkLst>
            <pc:docMk/>
            <pc:sldMk cId="1106713583" sldId="315"/>
            <ac:spMk id="11" creationId="{8B991C0F-9965-6DD6-1B25-59B7E0F83256}"/>
          </ac:spMkLst>
        </pc:spChg>
        <pc:picChg chg="add del mod">
          <ac:chgData name="Pavlína Bazalová" userId="e219d983-eaf7-45be-b67d-109fd92f69b5" providerId="ADAL" clId="{BAF1B9C5-5EAE-9F40-932E-086B7449BDDA}" dt="2022-11-03T12:05:12.989" v="5397" actId="21"/>
          <ac:picMkLst>
            <pc:docMk/>
            <pc:sldMk cId="1106713583" sldId="315"/>
            <ac:picMk id="7" creationId="{6EB3B8DC-ECE7-6DA6-CFFD-2E2AC126B3AC}"/>
          </ac:picMkLst>
        </pc:picChg>
        <pc:picChg chg="add mod">
          <ac:chgData name="Pavlína Bazalová" userId="e219d983-eaf7-45be-b67d-109fd92f69b5" providerId="ADAL" clId="{BAF1B9C5-5EAE-9F40-932E-086B7449BDDA}" dt="2022-11-03T12:08:40.660" v="5401" actId="1076"/>
          <ac:picMkLst>
            <pc:docMk/>
            <pc:sldMk cId="1106713583" sldId="315"/>
            <ac:picMk id="10" creationId="{9D2729EF-4FFA-0501-446F-1C1C5364385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28:45.345" v="5624" actId="1076"/>
        <pc:sldMkLst>
          <pc:docMk/>
          <pc:sldMk cId="769550265" sldId="316"/>
        </pc:sldMkLst>
        <pc:spChg chg="del">
          <ac:chgData name="Pavlína Bazalová" userId="e219d983-eaf7-45be-b67d-109fd92f69b5" providerId="ADAL" clId="{BAF1B9C5-5EAE-9F40-932E-086B7449BDDA}" dt="2022-11-03T12:28:23.351" v="5616" actId="478"/>
          <ac:spMkLst>
            <pc:docMk/>
            <pc:sldMk cId="769550265" sldId="316"/>
            <ac:spMk id="2" creationId="{7C81D973-32F8-248D-AC73-37E76B60BB7C}"/>
          </ac:spMkLst>
        </pc:spChg>
        <pc:spChg chg="mod">
          <ac:chgData name="Pavlína Bazalová" userId="e219d983-eaf7-45be-b67d-109fd92f69b5" providerId="ADAL" clId="{BAF1B9C5-5EAE-9F40-932E-086B7449BDDA}" dt="2022-11-03T12:28:13.953" v="5612" actId="20577"/>
          <ac:spMkLst>
            <pc:docMk/>
            <pc:sldMk cId="769550265" sldId="316"/>
            <ac:spMk id="4" creationId="{C55A2820-EF95-26C7-AE30-97BFEFBA9BE0}"/>
          </ac:spMkLst>
        </pc:spChg>
        <pc:spChg chg="del mod">
          <ac:chgData name="Pavlína Bazalová" userId="e219d983-eaf7-45be-b67d-109fd92f69b5" providerId="ADAL" clId="{BAF1B9C5-5EAE-9F40-932E-086B7449BDDA}" dt="2022-11-03T12:28:16.508" v="5613" actId="478"/>
          <ac:spMkLst>
            <pc:docMk/>
            <pc:sldMk cId="769550265" sldId="316"/>
            <ac:spMk id="5" creationId="{E3CBD8A8-A51C-466C-02C3-36D36532475A}"/>
          </ac:spMkLst>
        </pc:spChg>
        <pc:spChg chg="add mod">
          <ac:chgData name="Pavlína Bazalová" userId="e219d983-eaf7-45be-b67d-109fd92f69b5" providerId="ADAL" clId="{BAF1B9C5-5EAE-9F40-932E-086B7449BDDA}" dt="2022-11-03T12:28:45.345" v="5624" actId="1076"/>
          <ac:spMkLst>
            <pc:docMk/>
            <pc:sldMk cId="769550265" sldId="316"/>
            <ac:spMk id="7" creationId="{4F9E6F07-444E-254E-EFFC-E924D969FB7C}"/>
          </ac:spMkLst>
        </pc:spChg>
        <pc:picChg chg="add mod">
          <ac:chgData name="Pavlína Bazalová" userId="e219d983-eaf7-45be-b67d-109fd92f69b5" providerId="ADAL" clId="{BAF1B9C5-5EAE-9F40-932E-086B7449BDDA}" dt="2022-11-03T12:28:21.044" v="5615" actId="1076"/>
          <ac:picMkLst>
            <pc:docMk/>
            <pc:sldMk cId="769550265" sldId="316"/>
            <ac:picMk id="1026" creationId="{4DDEFD3C-B2F9-09EE-5091-657492C9E44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34:37.321" v="6493" actId="20577"/>
        <pc:sldMkLst>
          <pc:docMk/>
          <pc:sldMk cId="4223013667" sldId="317"/>
        </pc:sldMkLst>
        <pc:spChg chg="del">
          <ac:chgData name="Pavlína Bazalová" userId="e219d983-eaf7-45be-b67d-109fd92f69b5" providerId="ADAL" clId="{BAF1B9C5-5EAE-9F40-932E-086B7449BDDA}" dt="2022-11-03T12:31:31.891" v="5655" actId="478"/>
          <ac:spMkLst>
            <pc:docMk/>
            <pc:sldMk cId="4223013667" sldId="317"/>
            <ac:spMk id="2" creationId="{E5358C7F-1651-9D31-411C-806A58E79CF6}"/>
          </ac:spMkLst>
        </pc:spChg>
        <pc:spChg chg="mod">
          <ac:chgData name="Pavlína Bazalová" userId="e219d983-eaf7-45be-b67d-109fd92f69b5" providerId="ADAL" clId="{BAF1B9C5-5EAE-9F40-932E-086B7449BDDA}" dt="2022-11-06T11:32:22.444" v="6455" actId="20577"/>
          <ac:spMkLst>
            <pc:docMk/>
            <pc:sldMk cId="4223013667" sldId="317"/>
            <ac:spMk id="4" creationId="{B339E4B8-258D-BD47-C4AE-15953402BC8A}"/>
          </ac:spMkLst>
        </pc:spChg>
        <pc:spChg chg="del">
          <ac:chgData name="Pavlína Bazalová" userId="e219d983-eaf7-45be-b67d-109fd92f69b5" providerId="ADAL" clId="{BAF1B9C5-5EAE-9F40-932E-086B7449BDDA}" dt="2022-11-03T12:31:25.094" v="5652"/>
          <ac:spMkLst>
            <pc:docMk/>
            <pc:sldMk cId="4223013667" sldId="317"/>
            <ac:spMk id="5" creationId="{9F4B4C30-DC29-4129-6D24-FC6DD2D22F11}"/>
          </ac:spMkLst>
        </pc:spChg>
        <pc:spChg chg="add mod">
          <ac:chgData name="Pavlína Bazalová" userId="e219d983-eaf7-45be-b67d-109fd92f69b5" providerId="ADAL" clId="{BAF1B9C5-5EAE-9F40-932E-086B7449BDDA}" dt="2022-11-06T11:34:37.321" v="6493" actId="20577"/>
          <ac:spMkLst>
            <pc:docMk/>
            <pc:sldMk cId="4223013667" sldId="317"/>
            <ac:spMk id="6" creationId="{59E68654-003C-8403-F149-F9B27E3CD09E}"/>
          </ac:spMkLst>
        </pc:spChg>
        <pc:spChg chg="add del mod">
          <ac:chgData name="Pavlína Bazalová" userId="e219d983-eaf7-45be-b67d-109fd92f69b5" providerId="ADAL" clId="{BAF1B9C5-5EAE-9F40-932E-086B7449BDDA}" dt="2022-11-06T11:34:29.385" v="6488" actId="478"/>
          <ac:spMkLst>
            <pc:docMk/>
            <pc:sldMk cId="4223013667" sldId="317"/>
            <ac:spMk id="8" creationId="{2274327F-C4FB-FB1A-01DB-84D9E97FC83C}"/>
          </ac:spMkLst>
        </pc:spChg>
        <pc:picChg chg="add del mod">
          <ac:chgData name="Pavlína Bazalová" userId="e219d983-eaf7-45be-b67d-109fd92f69b5" providerId="ADAL" clId="{BAF1B9C5-5EAE-9F40-932E-086B7449BDDA}" dt="2022-11-06T11:34:27.239" v="6487" actId="478"/>
          <ac:picMkLst>
            <pc:docMk/>
            <pc:sldMk cId="4223013667" sldId="317"/>
            <ac:picMk id="7" creationId="{10B5E395-4010-6CC4-A878-88C128E38866}"/>
          </ac:picMkLst>
        </pc:picChg>
        <pc:picChg chg="add del mod">
          <ac:chgData name="Pavlína Bazalová" userId="e219d983-eaf7-45be-b67d-109fd92f69b5" providerId="ADAL" clId="{BAF1B9C5-5EAE-9F40-932E-086B7449BDDA}" dt="2022-11-03T12:33:11.381" v="5668" actId="478"/>
          <ac:picMkLst>
            <pc:docMk/>
            <pc:sldMk cId="4223013667" sldId="317"/>
            <ac:picMk id="2050" creationId="{2BDB3008-198F-AA00-C64A-C3C70156C95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33:01.886" v="5667" actId="1076"/>
        <pc:sldMkLst>
          <pc:docMk/>
          <pc:sldMk cId="3567162995" sldId="318"/>
        </pc:sldMkLst>
        <pc:spChg chg="del">
          <ac:chgData name="Pavlína Bazalová" userId="e219d983-eaf7-45be-b67d-109fd92f69b5" providerId="ADAL" clId="{BAF1B9C5-5EAE-9F40-932E-086B7449BDDA}" dt="2022-11-03T12:32:16.121" v="5660" actId="478"/>
          <ac:spMkLst>
            <pc:docMk/>
            <pc:sldMk cId="3567162995" sldId="318"/>
            <ac:spMk id="2" creationId="{477CE7EA-D48F-2429-69FE-D95D23B3E69C}"/>
          </ac:spMkLst>
        </pc:spChg>
        <pc:spChg chg="add mod">
          <ac:chgData name="Pavlína Bazalová" userId="e219d983-eaf7-45be-b67d-109fd92f69b5" providerId="ADAL" clId="{BAF1B9C5-5EAE-9F40-932E-086B7449BDDA}" dt="2022-11-03T12:32:58.290" v="5666" actId="404"/>
          <ac:spMkLst>
            <pc:docMk/>
            <pc:sldMk cId="3567162995" sldId="318"/>
            <ac:spMk id="7" creationId="{49750836-2A4B-8367-9740-F6E56368687A}"/>
          </ac:spMkLst>
        </pc:spChg>
        <pc:picChg chg="add mod">
          <ac:chgData name="Pavlína Bazalová" userId="e219d983-eaf7-45be-b67d-109fd92f69b5" providerId="ADAL" clId="{BAF1B9C5-5EAE-9F40-932E-086B7449BDDA}" dt="2022-11-03T12:33:01.886" v="5667" actId="1076"/>
          <ac:picMkLst>
            <pc:docMk/>
            <pc:sldMk cId="3567162995" sldId="318"/>
            <ac:picMk id="3074" creationId="{0E637328-F597-49E7-A739-B40418C0045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01:56.881" v="6106" actId="478"/>
        <pc:sldMkLst>
          <pc:docMk/>
          <pc:sldMk cId="2472182915" sldId="319"/>
        </pc:sldMkLst>
        <pc:spChg chg="del">
          <ac:chgData name="Pavlína Bazalová" userId="e219d983-eaf7-45be-b67d-109fd92f69b5" providerId="ADAL" clId="{BAF1B9C5-5EAE-9F40-932E-086B7449BDDA}" dt="2022-11-06T11:01:56.881" v="6106" actId="478"/>
          <ac:spMkLst>
            <pc:docMk/>
            <pc:sldMk cId="2472182915" sldId="319"/>
            <ac:spMk id="2" creationId="{841EF2CD-C536-0B06-1D01-D60C523E331E}"/>
          </ac:spMkLst>
        </pc:spChg>
        <pc:spChg chg="mod">
          <ac:chgData name="Pavlína Bazalová" userId="e219d983-eaf7-45be-b67d-109fd92f69b5" providerId="ADAL" clId="{BAF1B9C5-5EAE-9F40-932E-086B7449BDDA}" dt="2022-11-03T12:34:26.385" v="5730" actId="20577"/>
          <ac:spMkLst>
            <pc:docMk/>
            <pc:sldMk cId="2472182915" sldId="319"/>
            <ac:spMk id="4" creationId="{E24CC119-0ACA-7482-095B-8A8D073DF2CA}"/>
          </ac:spMkLst>
        </pc:spChg>
        <pc:spChg chg="del">
          <ac:chgData name="Pavlína Bazalová" userId="e219d983-eaf7-45be-b67d-109fd92f69b5" providerId="ADAL" clId="{BAF1B9C5-5EAE-9F40-932E-086B7449BDDA}" dt="2022-11-06T11:01:47.256" v="6103" actId="478"/>
          <ac:spMkLst>
            <pc:docMk/>
            <pc:sldMk cId="2472182915" sldId="319"/>
            <ac:spMk id="5" creationId="{4E6E7127-D7F5-ED2A-5753-1254E77765D1}"/>
          </ac:spMkLst>
        </pc:spChg>
        <pc:picChg chg="add mod">
          <ac:chgData name="Pavlína Bazalová" userId="e219d983-eaf7-45be-b67d-109fd92f69b5" providerId="ADAL" clId="{BAF1B9C5-5EAE-9F40-932E-086B7449BDDA}" dt="2022-11-06T11:01:54.488" v="6105" actId="1076"/>
          <ac:picMkLst>
            <pc:docMk/>
            <pc:sldMk cId="2472182915" sldId="319"/>
            <ac:picMk id="6146" creationId="{0A0D70C7-310B-A55A-9503-26D63E78E8E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13:06.899" v="6269" actId="1076"/>
        <pc:sldMkLst>
          <pc:docMk/>
          <pc:sldMk cId="1848272727" sldId="320"/>
        </pc:sldMkLst>
        <pc:spChg chg="del">
          <ac:chgData name="Pavlína Bazalová" userId="e219d983-eaf7-45be-b67d-109fd92f69b5" providerId="ADAL" clId="{BAF1B9C5-5EAE-9F40-932E-086B7449BDDA}" dt="2022-11-06T11:12:25.469" v="6256" actId="478"/>
          <ac:spMkLst>
            <pc:docMk/>
            <pc:sldMk cId="1848272727" sldId="320"/>
            <ac:spMk id="2" creationId="{07BAFFE7-F4E6-1AB4-713C-39BCA856C14F}"/>
          </ac:spMkLst>
        </pc:spChg>
        <pc:spChg chg="mod">
          <ac:chgData name="Pavlína Bazalová" userId="e219d983-eaf7-45be-b67d-109fd92f69b5" providerId="ADAL" clId="{BAF1B9C5-5EAE-9F40-932E-086B7449BDDA}" dt="2022-11-03T12:34:32.533" v="5748" actId="20577"/>
          <ac:spMkLst>
            <pc:docMk/>
            <pc:sldMk cId="1848272727" sldId="320"/>
            <ac:spMk id="4" creationId="{A0D2B196-01B1-FDC2-5BFE-4C1F66B830F5}"/>
          </ac:spMkLst>
        </pc:spChg>
        <pc:spChg chg="mod">
          <ac:chgData name="Pavlína Bazalová" userId="e219d983-eaf7-45be-b67d-109fd92f69b5" providerId="ADAL" clId="{BAF1B9C5-5EAE-9F40-932E-086B7449BDDA}" dt="2022-11-06T11:12:37.366" v="6258" actId="1076"/>
          <ac:spMkLst>
            <pc:docMk/>
            <pc:sldMk cId="1848272727" sldId="320"/>
            <ac:spMk id="5" creationId="{48EB9068-3687-047E-C947-1FC2BFA3D431}"/>
          </ac:spMkLst>
        </pc:spChg>
        <pc:spChg chg="add mod">
          <ac:chgData name="Pavlína Bazalová" userId="e219d983-eaf7-45be-b67d-109fd92f69b5" providerId="ADAL" clId="{BAF1B9C5-5EAE-9F40-932E-086B7449BDDA}" dt="2022-11-06T11:13:06.899" v="6269" actId="1076"/>
          <ac:spMkLst>
            <pc:docMk/>
            <pc:sldMk cId="1848272727" sldId="320"/>
            <ac:spMk id="7" creationId="{374BD5EE-F21F-3337-6368-617BB9F95FA5}"/>
          </ac:spMkLst>
        </pc:spChg>
        <pc:picChg chg="add mod">
          <ac:chgData name="Pavlína Bazalová" userId="e219d983-eaf7-45be-b67d-109fd92f69b5" providerId="ADAL" clId="{BAF1B9C5-5EAE-9F40-932E-086B7449BDDA}" dt="2022-11-06T11:11:34.716" v="6166" actId="1076"/>
          <ac:picMkLst>
            <pc:docMk/>
            <pc:sldMk cId="1848272727" sldId="320"/>
            <ac:picMk id="8194" creationId="{49DC8F27-B5C7-4722-E7A8-9108EDAC313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0:55:04.024" v="6102" actId="1076"/>
        <pc:sldMkLst>
          <pc:docMk/>
          <pc:sldMk cId="2870589499" sldId="321"/>
        </pc:sldMkLst>
        <pc:spChg chg="del">
          <ac:chgData name="Pavlína Bazalová" userId="e219d983-eaf7-45be-b67d-109fd92f69b5" providerId="ADAL" clId="{BAF1B9C5-5EAE-9F40-932E-086B7449BDDA}" dt="2022-11-06T10:50:28.150" v="6097" actId="478"/>
          <ac:spMkLst>
            <pc:docMk/>
            <pc:sldMk cId="2870589499" sldId="321"/>
            <ac:spMk id="2" creationId="{4EF04D21-DCB0-4070-F241-05DA7BFB85F1}"/>
          </ac:spMkLst>
        </pc:spChg>
        <pc:spChg chg="mod">
          <ac:chgData name="Pavlína Bazalová" userId="e219d983-eaf7-45be-b67d-109fd92f69b5" providerId="ADAL" clId="{BAF1B9C5-5EAE-9F40-932E-086B7449BDDA}" dt="2022-11-03T12:34:51.755" v="5794" actId="313"/>
          <ac:spMkLst>
            <pc:docMk/>
            <pc:sldMk cId="2870589499" sldId="321"/>
            <ac:spMk id="4" creationId="{E1E735F7-C86A-AFA8-AD52-EDF8B928E9FC}"/>
          </ac:spMkLst>
        </pc:spChg>
        <pc:spChg chg="mod">
          <ac:chgData name="Pavlína Bazalová" userId="e219d983-eaf7-45be-b67d-109fd92f69b5" providerId="ADAL" clId="{BAF1B9C5-5EAE-9F40-932E-086B7449BDDA}" dt="2022-11-06T10:54:57.490" v="6099" actId="14100"/>
          <ac:spMkLst>
            <pc:docMk/>
            <pc:sldMk cId="2870589499" sldId="321"/>
            <ac:spMk id="5" creationId="{EC7FA8C8-E22A-3367-B2DB-FA386B4C33A3}"/>
          </ac:spMkLst>
        </pc:spChg>
        <pc:picChg chg="add mod">
          <ac:chgData name="Pavlína Bazalová" userId="e219d983-eaf7-45be-b67d-109fd92f69b5" providerId="ADAL" clId="{BAF1B9C5-5EAE-9F40-932E-086B7449BDDA}" dt="2022-11-06T10:55:04.024" v="6102" actId="1076"/>
          <ac:picMkLst>
            <pc:docMk/>
            <pc:sldMk cId="2870589499" sldId="321"/>
            <ac:picMk id="5122" creationId="{EE9C40EF-065B-FBBB-71E6-9DDFB08A1A0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37:02.205" v="5836" actId="478"/>
        <pc:sldMkLst>
          <pc:docMk/>
          <pc:sldMk cId="1954283487" sldId="322"/>
        </pc:sldMkLst>
        <pc:spChg chg="del">
          <ac:chgData name="Pavlína Bazalová" userId="e219d983-eaf7-45be-b67d-109fd92f69b5" providerId="ADAL" clId="{BAF1B9C5-5EAE-9F40-932E-086B7449BDDA}" dt="2022-11-03T12:37:02.205" v="5836" actId="478"/>
          <ac:spMkLst>
            <pc:docMk/>
            <pc:sldMk cId="1954283487" sldId="322"/>
            <ac:spMk id="2" creationId="{29AD68C5-B9FA-D429-CFAD-A595B1DFF892}"/>
          </ac:spMkLst>
        </pc:spChg>
        <pc:spChg chg="mod">
          <ac:chgData name="Pavlína Bazalová" userId="e219d983-eaf7-45be-b67d-109fd92f69b5" providerId="ADAL" clId="{BAF1B9C5-5EAE-9F40-932E-086B7449BDDA}" dt="2022-11-03T12:36:42.171" v="5828" actId="20577"/>
          <ac:spMkLst>
            <pc:docMk/>
            <pc:sldMk cId="1954283487" sldId="322"/>
            <ac:spMk id="4" creationId="{C0C4AAB5-EB71-6877-05E2-F1E910038A0B}"/>
          </ac:spMkLst>
        </pc:spChg>
        <pc:spChg chg="del">
          <ac:chgData name="Pavlína Bazalová" userId="e219d983-eaf7-45be-b67d-109fd92f69b5" providerId="ADAL" clId="{BAF1B9C5-5EAE-9F40-932E-086B7449BDDA}" dt="2022-11-03T12:36:24.358" v="5799" actId="478"/>
          <ac:spMkLst>
            <pc:docMk/>
            <pc:sldMk cId="1954283487" sldId="322"/>
            <ac:spMk id="5" creationId="{847F379C-A009-6FCE-B2B9-4883783727E5}"/>
          </ac:spMkLst>
        </pc:spChg>
        <pc:spChg chg="add mod">
          <ac:chgData name="Pavlína Bazalová" userId="e219d983-eaf7-45be-b67d-109fd92f69b5" providerId="ADAL" clId="{BAF1B9C5-5EAE-9F40-932E-086B7449BDDA}" dt="2022-11-03T12:37:00.637" v="5835" actId="1076"/>
          <ac:spMkLst>
            <pc:docMk/>
            <pc:sldMk cId="1954283487" sldId="322"/>
            <ac:spMk id="7" creationId="{75B752D9-DD22-AB33-CE34-4EB7B1CF5FE9}"/>
          </ac:spMkLst>
        </pc:spChg>
        <pc:picChg chg="add mod">
          <ac:chgData name="Pavlína Bazalová" userId="e219d983-eaf7-45be-b67d-109fd92f69b5" providerId="ADAL" clId="{BAF1B9C5-5EAE-9F40-932E-086B7449BDDA}" dt="2022-11-03T12:36:22.503" v="5798" actId="1076"/>
          <ac:picMkLst>
            <pc:docMk/>
            <pc:sldMk cId="1954283487" sldId="322"/>
            <ac:picMk id="4098" creationId="{BDFFF2A2-64D0-C211-857A-DAABA36FCAF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08:08.509" v="6163" actId="5793"/>
        <pc:sldMkLst>
          <pc:docMk/>
          <pc:sldMk cId="396532210" sldId="323"/>
        </pc:sldMkLst>
        <pc:spChg chg="del">
          <ac:chgData name="Pavlína Bazalová" userId="e219d983-eaf7-45be-b67d-109fd92f69b5" providerId="ADAL" clId="{BAF1B9C5-5EAE-9F40-932E-086B7449BDDA}" dt="2022-11-06T11:06:45.096" v="6144" actId="478"/>
          <ac:spMkLst>
            <pc:docMk/>
            <pc:sldMk cId="396532210" sldId="323"/>
            <ac:spMk id="2" creationId="{48AF4611-B783-9117-EDFD-B2D2CB15DE41}"/>
          </ac:spMkLst>
        </pc:spChg>
        <pc:spChg chg="mod">
          <ac:chgData name="Pavlína Bazalová" userId="e219d983-eaf7-45be-b67d-109fd92f69b5" providerId="ADAL" clId="{BAF1B9C5-5EAE-9F40-932E-086B7449BDDA}" dt="2022-11-06T11:03:51.056" v="6127" actId="20577"/>
          <ac:spMkLst>
            <pc:docMk/>
            <pc:sldMk cId="396532210" sldId="323"/>
            <ac:spMk id="4" creationId="{E390B7CC-9B74-6D3C-2CFB-6D31C5ECCFD1}"/>
          </ac:spMkLst>
        </pc:spChg>
        <pc:spChg chg="mod">
          <ac:chgData name="Pavlína Bazalová" userId="e219d983-eaf7-45be-b67d-109fd92f69b5" providerId="ADAL" clId="{BAF1B9C5-5EAE-9F40-932E-086B7449BDDA}" dt="2022-11-06T11:08:08.509" v="6163" actId="5793"/>
          <ac:spMkLst>
            <pc:docMk/>
            <pc:sldMk cId="396532210" sldId="323"/>
            <ac:spMk id="5" creationId="{C1665243-82D6-B024-C7D5-77E7CACC8D97}"/>
          </ac:spMkLst>
        </pc:spChg>
        <pc:spChg chg="add mod">
          <ac:chgData name="Pavlína Bazalová" userId="e219d983-eaf7-45be-b67d-109fd92f69b5" providerId="ADAL" clId="{BAF1B9C5-5EAE-9F40-932E-086B7449BDDA}" dt="2022-11-06T11:07:57.551" v="6156" actId="1076"/>
          <ac:spMkLst>
            <pc:docMk/>
            <pc:sldMk cId="396532210" sldId="323"/>
            <ac:spMk id="7" creationId="{5DA5AD80-E410-12EA-7B16-75FCFBB12790}"/>
          </ac:spMkLst>
        </pc:spChg>
        <pc:picChg chg="add mod">
          <ac:chgData name="Pavlína Bazalová" userId="e219d983-eaf7-45be-b67d-109fd92f69b5" providerId="ADAL" clId="{BAF1B9C5-5EAE-9F40-932E-086B7449BDDA}" dt="2022-11-06T11:06:38.669" v="6143" actId="1076"/>
          <ac:picMkLst>
            <pc:docMk/>
            <pc:sldMk cId="396532210" sldId="323"/>
            <ac:picMk id="7170" creationId="{771B9FD3-7039-5665-95F6-7E50D60FD0A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28:01.535" v="6441" actId="20577"/>
        <pc:sldMkLst>
          <pc:docMk/>
          <pc:sldMk cId="2590440134" sldId="324"/>
        </pc:sldMkLst>
        <pc:spChg chg="del">
          <ac:chgData name="Pavlína Bazalová" userId="e219d983-eaf7-45be-b67d-109fd92f69b5" providerId="ADAL" clId="{BAF1B9C5-5EAE-9F40-932E-086B7449BDDA}" dt="2022-11-06T11:24:22.232" v="6283" actId="478"/>
          <ac:spMkLst>
            <pc:docMk/>
            <pc:sldMk cId="2590440134" sldId="324"/>
            <ac:spMk id="2" creationId="{FE2B5C2A-92A1-C9CD-61AD-D91BBB3EA227}"/>
          </ac:spMkLst>
        </pc:spChg>
        <pc:spChg chg="mod">
          <ac:chgData name="Pavlína Bazalová" userId="e219d983-eaf7-45be-b67d-109fd92f69b5" providerId="ADAL" clId="{BAF1B9C5-5EAE-9F40-932E-086B7449BDDA}" dt="2022-11-06T11:24:46.120" v="6299" actId="20577"/>
          <ac:spMkLst>
            <pc:docMk/>
            <pc:sldMk cId="2590440134" sldId="324"/>
            <ac:spMk id="4" creationId="{5AA00BBC-BFF1-3CD3-0654-F78E2552595D}"/>
          </ac:spMkLst>
        </pc:spChg>
        <pc:spChg chg="mod">
          <ac:chgData name="Pavlína Bazalová" userId="e219d983-eaf7-45be-b67d-109fd92f69b5" providerId="ADAL" clId="{BAF1B9C5-5EAE-9F40-932E-086B7449BDDA}" dt="2022-11-06T11:28:01.535" v="6441" actId="20577"/>
          <ac:spMkLst>
            <pc:docMk/>
            <pc:sldMk cId="2590440134" sldId="324"/>
            <ac:spMk id="5" creationId="{69336B0F-CD5B-ED02-D0AA-E2726F14B9CB}"/>
          </ac:spMkLst>
        </pc:spChg>
        <pc:spChg chg="add mod">
          <ac:chgData name="Pavlína Bazalová" userId="e219d983-eaf7-45be-b67d-109fd92f69b5" providerId="ADAL" clId="{BAF1B9C5-5EAE-9F40-932E-086B7449BDDA}" dt="2022-11-06T11:24:36.236" v="6294" actId="1076"/>
          <ac:spMkLst>
            <pc:docMk/>
            <pc:sldMk cId="2590440134" sldId="324"/>
            <ac:spMk id="7" creationId="{6104C82C-9123-CAFC-A331-4D17426CDAAF}"/>
          </ac:spMkLst>
        </pc:spChg>
        <pc:picChg chg="add mod">
          <ac:chgData name="Pavlína Bazalová" userId="e219d983-eaf7-45be-b67d-109fd92f69b5" providerId="ADAL" clId="{BAF1B9C5-5EAE-9F40-932E-086B7449BDDA}" dt="2022-11-06T11:24:09.868" v="6281" actId="1076"/>
          <ac:picMkLst>
            <pc:docMk/>
            <pc:sldMk cId="2590440134" sldId="324"/>
            <ac:picMk id="9218" creationId="{1A5A6299-0331-6565-6836-FBAD48FFD2C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37:12.135" v="6499" actId="478"/>
        <pc:sldMkLst>
          <pc:docMk/>
          <pc:sldMk cId="3430946341" sldId="325"/>
        </pc:sldMkLst>
        <pc:spChg chg="del">
          <ac:chgData name="Pavlína Bazalová" userId="e219d983-eaf7-45be-b67d-109fd92f69b5" providerId="ADAL" clId="{BAF1B9C5-5EAE-9F40-932E-086B7449BDDA}" dt="2022-11-06T11:37:12.135" v="6499" actId="478"/>
          <ac:spMkLst>
            <pc:docMk/>
            <pc:sldMk cId="3430946341" sldId="325"/>
            <ac:spMk id="2" creationId="{0A2594BF-D3ED-F11F-23B6-363BEF7A7E08}"/>
          </ac:spMkLst>
        </pc:spChg>
        <pc:spChg chg="mod">
          <ac:chgData name="Pavlína Bazalová" userId="e219d983-eaf7-45be-b67d-109fd92f69b5" providerId="ADAL" clId="{BAF1B9C5-5EAE-9F40-932E-086B7449BDDA}" dt="2022-11-06T11:34:23.268" v="6486" actId="20577"/>
          <ac:spMkLst>
            <pc:docMk/>
            <pc:sldMk cId="3430946341" sldId="325"/>
            <ac:spMk id="4" creationId="{50A99A2E-AF5F-14B7-E5C2-FF47FE598C1B}"/>
          </ac:spMkLst>
        </pc:spChg>
        <pc:spChg chg="del mod">
          <ac:chgData name="Pavlína Bazalová" userId="e219d983-eaf7-45be-b67d-109fd92f69b5" providerId="ADAL" clId="{BAF1B9C5-5EAE-9F40-932E-086B7449BDDA}" dt="2022-11-06T11:34:18.119" v="6472" actId="478"/>
          <ac:spMkLst>
            <pc:docMk/>
            <pc:sldMk cId="3430946341" sldId="325"/>
            <ac:spMk id="5" creationId="{8FEF7503-0F5D-2C50-71AF-E37CB753AD86}"/>
          </ac:spMkLst>
        </pc:spChg>
        <pc:spChg chg="add mod">
          <ac:chgData name="Pavlína Bazalová" userId="e219d983-eaf7-45be-b67d-109fd92f69b5" providerId="ADAL" clId="{BAF1B9C5-5EAE-9F40-932E-086B7449BDDA}" dt="2022-11-06T11:37:07.563" v="6497" actId="1076"/>
          <ac:spMkLst>
            <pc:docMk/>
            <pc:sldMk cId="3430946341" sldId="325"/>
            <ac:spMk id="7" creationId="{FE29096E-5E5E-9664-0FAB-BB2B2B4DA5A6}"/>
          </ac:spMkLst>
        </pc:spChg>
        <pc:spChg chg="add mod">
          <ac:chgData name="Pavlína Bazalová" userId="e219d983-eaf7-45be-b67d-109fd92f69b5" providerId="ADAL" clId="{BAF1B9C5-5EAE-9F40-932E-086B7449BDDA}" dt="2022-11-06T11:36:56.530" v="6495" actId="14100"/>
          <ac:spMkLst>
            <pc:docMk/>
            <pc:sldMk cId="3430946341" sldId="325"/>
            <ac:spMk id="8" creationId="{C301E440-D9A5-8002-8817-F2BF1AF41D69}"/>
          </ac:spMkLst>
        </pc:spChg>
        <pc:picChg chg="add mod">
          <ac:chgData name="Pavlína Bazalová" userId="e219d983-eaf7-45be-b67d-109fd92f69b5" providerId="ADAL" clId="{BAF1B9C5-5EAE-9F40-932E-086B7449BDDA}" dt="2022-11-06T11:37:09.895" v="6498" actId="1076"/>
          <ac:picMkLst>
            <pc:docMk/>
            <pc:sldMk cId="3430946341" sldId="325"/>
            <ac:picMk id="6" creationId="{1A71E2CB-733C-2403-F171-E31C45BFEE34}"/>
          </ac:picMkLst>
        </pc:picChg>
        <pc:picChg chg="add mod">
          <ac:chgData name="Pavlína Bazalová" userId="e219d983-eaf7-45be-b67d-109fd92f69b5" providerId="ADAL" clId="{BAF1B9C5-5EAE-9F40-932E-086B7449BDDA}" dt="2022-11-06T11:36:56.530" v="6495" actId="14100"/>
          <ac:picMkLst>
            <pc:docMk/>
            <pc:sldMk cId="3430946341" sldId="325"/>
            <ac:picMk id="9" creationId="{D6ACC5E8-A5E1-C010-DEA7-FA61DAE0C8C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2:21:58.381" v="7266" actId="478"/>
        <pc:sldMkLst>
          <pc:docMk/>
          <pc:sldMk cId="3469884829" sldId="326"/>
        </pc:sldMkLst>
        <pc:spChg chg="del">
          <ac:chgData name="Pavlína Bazalová" userId="e219d983-eaf7-45be-b67d-109fd92f69b5" providerId="ADAL" clId="{BAF1B9C5-5EAE-9F40-932E-086B7449BDDA}" dt="2022-11-06T12:19:44.479" v="7208" actId="478"/>
          <ac:spMkLst>
            <pc:docMk/>
            <pc:sldMk cId="3469884829" sldId="326"/>
            <ac:spMk id="2" creationId="{682260B5-3830-CCDF-FF0B-81782919C9C6}"/>
          </ac:spMkLst>
        </pc:spChg>
        <pc:spChg chg="mod">
          <ac:chgData name="Pavlína Bazalová" userId="e219d983-eaf7-45be-b67d-109fd92f69b5" providerId="ADAL" clId="{BAF1B9C5-5EAE-9F40-932E-086B7449BDDA}" dt="2022-11-06T11:40:09.983" v="6529" actId="20577"/>
          <ac:spMkLst>
            <pc:docMk/>
            <pc:sldMk cId="3469884829" sldId="326"/>
            <ac:spMk id="4" creationId="{237811E8-713D-08F1-D73B-A396C95050F5}"/>
          </ac:spMkLst>
        </pc:spChg>
        <pc:spChg chg="mod">
          <ac:chgData name="Pavlína Bazalová" userId="e219d983-eaf7-45be-b67d-109fd92f69b5" providerId="ADAL" clId="{BAF1B9C5-5EAE-9F40-932E-086B7449BDDA}" dt="2022-11-06T12:20:31.781" v="7248" actId="20577"/>
          <ac:spMkLst>
            <pc:docMk/>
            <pc:sldMk cId="3469884829" sldId="326"/>
            <ac:spMk id="5" creationId="{695F7171-B4D7-08E8-6690-1A6F1D270524}"/>
          </ac:spMkLst>
        </pc:spChg>
        <pc:spChg chg="add mod">
          <ac:chgData name="Pavlína Bazalová" userId="e219d983-eaf7-45be-b67d-109fd92f69b5" providerId="ADAL" clId="{BAF1B9C5-5EAE-9F40-932E-086B7449BDDA}" dt="2022-11-06T12:21:29.974" v="7253" actId="1076"/>
          <ac:spMkLst>
            <pc:docMk/>
            <pc:sldMk cId="3469884829" sldId="326"/>
            <ac:spMk id="7" creationId="{EF8D793B-7668-26F7-D4E5-321D09A888DF}"/>
          </ac:spMkLst>
        </pc:spChg>
        <pc:spChg chg="add del mod">
          <ac:chgData name="Pavlína Bazalová" userId="e219d983-eaf7-45be-b67d-109fd92f69b5" providerId="ADAL" clId="{BAF1B9C5-5EAE-9F40-932E-086B7449BDDA}" dt="2022-11-06T12:21:58.381" v="7266" actId="478"/>
          <ac:spMkLst>
            <pc:docMk/>
            <pc:sldMk cId="3469884829" sldId="326"/>
            <ac:spMk id="9" creationId="{EFBDBFF0-AA0D-97BF-CEEE-2C500460C6D9}"/>
          </ac:spMkLst>
        </pc:spChg>
        <pc:spChg chg="add mod">
          <ac:chgData name="Pavlína Bazalová" userId="e219d983-eaf7-45be-b67d-109fd92f69b5" providerId="ADAL" clId="{BAF1B9C5-5EAE-9F40-932E-086B7449BDDA}" dt="2022-11-06T12:21:55.117" v="7265" actId="571"/>
          <ac:spMkLst>
            <pc:docMk/>
            <pc:sldMk cId="3469884829" sldId="326"/>
            <ac:spMk id="10" creationId="{07EF9FF3-86F3-DAD5-9D8B-37CBD69C82EF}"/>
          </ac:spMkLst>
        </pc:spChg>
        <pc:picChg chg="add mod">
          <ac:chgData name="Pavlína Bazalová" userId="e219d983-eaf7-45be-b67d-109fd92f69b5" providerId="ADAL" clId="{BAF1B9C5-5EAE-9F40-932E-086B7449BDDA}" dt="2022-11-06T12:21:25.440" v="7252" actId="1076"/>
          <ac:picMkLst>
            <pc:docMk/>
            <pc:sldMk cId="3469884829" sldId="326"/>
            <ac:picMk id="10242" creationId="{2028BCAE-E972-15BB-2FC0-07077F0E4BEA}"/>
          </ac:picMkLst>
        </pc:picChg>
        <pc:picChg chg="add mod">
          <ac:chgData name="Pavlína Bazalová" userId="e219d983-eaf7-45be-b67d-109fd92f69b5" providerId="ADAL" clId="{BAF1B9C5-5EAE-9F40-932E-086B7449BDDA}" dt="2022-11-06T12:21:34.207" v="7254" actId="1076"/>
          <ac:picMkLst>
            <pc:docMk/>
            <pc:sldMk cId="3469884829" sldId="326"/>
            <ac:picMk id="10244" creationId="{A64D28D8-5C34-32D0-BAFA-5A0934068CE8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07T07:50:04.275" v="9018" actId="15"/>
        <pc:sldMkLst>
          <pc:docMk/>
          <pc:sldMk cId="1949728385" sldId="327"/>
        </pc:sldMkLst>
        <pc:spChg chg="del">
          <ac:chgData name="Pavlína Bazalová" userId="e219d983-eaf7-45be-b67d-109fd92f69b5" providerId="ADAL" clId="{BAF1B9C5-5EAE-9F40-932E-086B7449BDDA}" dt="2022-11-06T11:50:28.172" v="6694" actId="478"/>
          <ac:spMkLst>
            <pc:docMk/>
            <pc:sldMk cId="1949728385" sldId="327"/>
            <ac:spMk id="2" creationId="{AAFD44B9-9A5F-1950-3FDD-02FFAC7396B9}"/>
          </ac:spMkLst>
        </pc:spChg>
        <pc:spChg chg="mod">
          <ac:chgData name="Pavlína Bazalová" userId="e219d983-eaf7-45be-b67d-109fd92f69b5" providerId="ADAL" clId="{BAF1B9C5-5EAE-9F40-932E-086B7449BDDA}" dt="2022-11-06T11:40:16.262" v="6548" actId="20577"/>
          <ac:spMkLst>
            <pc:docMk/>
            <pc:sldMk cId="1949728385" sldId="327"/>
            <ac:spMk id="4" creationId="{69A403A2-0D4A-3E6B-C23C-95E2C8A4B0E5}"/>
          </ac:spMkLst>
        </pc:spChg>
        <pc:spChg chg="mod">
          <ac:chgData name="Pavlína Bazalová" userId="e219d983-eaf7-45be-b67d-109fd92f69b5" providerId="ADAL" clId="{BAF1B9C5-5EAE-9F40-932E-086B7449BDDA}" dt="2022-11-07T07:50:04.275" v="9018" actId="15"/>
          <ac:spMkLst>
            <pc:docMk/>
            <pc:sldMk cId="1949728385" sldId="327"/>
            <ac:spMk id="5" creationId="{6410ABF2-A94C-F659-F44B-DDE595F48051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2:01:44.082" v="6763" actId="478"/>
        <pc:sldMkLst>
          <pc:docMk/>
          <pc:sldMk cId="11359095" sldId="328"/>
        </pc:sldMkLst>
        <pc:spChg chg="del">
          <ac:chgData name="Pavlína Bazalová" userId="e219d983-eaf7-45be-b67d-109fd92f69b5" providerId="ADAL" clId="{BAF1B9C5-5EAE-9F40-932E-086B7449BDDA}" dt="2022-11-06T12:01:44.082" v="6763" actId="478"/>
          <ac:spMkLst>
            <pc:docMk/>
            <pc:sldMk cId="11359095" sldId="328"/>
            <ac:spMk id="2" creationId="{474A2415-1B0D-0534-4378-FDB9848A0A84}"/>
          </ac:spMkLst>
        </pc:spChg>
        <pc:spChg chg="mod">
          <ac:chgData name="Pavlína Bazalová" userId="e219d983-eaf7-45be-b67d-109fd92f69b5" providerId="ADAL" clId="{BAF1B9C5-5EAE-9F40-932E-086B7449BDDA}" dt="2022-11-06T12:01:01.805" v="6741" actId="20577"/>
          <ac:spMkLst>
            <pc:docMk/>
            <pc:sldMk cId="11359095" sldId="328"/>
            <ac:spMk id="4" creationId="{3AAEFE82-3C2D-E85D-0CEA-AECAC88EAD15}"/>
          </ac:spMkLst>
        </pc:spChg>
        <pc:spChg chg="del">
          <ac:chgData name="Pavlína Bazalová" userId="e219d983-eaf7-45be-b67d-109fd92f69b5" providerId="ADAL" clId="{BAF1B9C5-5EAE-9F40-932E-086B7449BDDA}" dt="2022-11-06T12:00:54.116" v="6703" actId="478"/>
          <ac:spMkLst>
            <pc:docMk/>
            <pc:sldMk cId="11359095" sldId="328"/>
            <ac:spMk id="5" creationId="{76BE43B7-45D7-62CD-703A-823F91658437}"/>
          </ac:spMkLst>
        </pc:spChg>
        <pc:spChg chg="add mod">
          <ac:chgData name="Pavlína Bazalová" userId="e219d983-eaf7-45be-b67d-109fd92f69b5" providerId="ADAL" clId="{BAF1B9C5-5EAE-9F40-932E-086B7449BDDA}" dt="2022-11-06T12:00:51.369" v="6702"/>
          <ac:spMkLst>
            <pc:docMk/>
            <pc:sldMk cId="11359095" sldId="328"/>
            <ac:spMk id="7" creationId="{4D5A004C-FE4E-A79A-DB68-E271A7A466F7}"/>
          </ac:spMkLst>
        </pc:spChg>
        <pc:spChg chg="add mod">
          <ac:chgData name="Pavlína Bazalová" userId="e219d983-eaf7-45be-b67d-109fd92f69b5" providerId="ADAL" clId="{BAF1B9C5-5EAE-9F40-932E-086B7449BDDA}" dt="2022-11-06T12:01:37.713" v="6761" actId="20577"/>
          <ac:spMkLst>
            <pc:docMk/>
            <pc:sldMk cId="11359095" sldId="328"/>
            <ac:spMk id="9" creationId="{2F2B74A5-52B9-24C9-5BF4-FAF329BC8B8E}"/>
          </ac:spMkLst>
        </pc:spChg>
        <pc:picChg chg="add mod">
          <ac:chgData name="Pavlína Bazalová" userId="e219d983-eaf7-45be-b67d-109fd92f69b5" providerId="ADAL" clId="{BAF1B9C5-5EAE-9F40-932E-086B7449BDDA}" dt="2022-11-06T12:00:51.369" v="6702"/>
          <ac:picMkLst>
            <pc:docMk/>
            <pc:sldMk cId="11359095" sldId="328"/>
            <ac:picMk id="6" creationId="{04BE1661-F18D-1D3C-A53C-62B6C83D49A5}"/>
          </ac:picMkLst>
        </pc:picChg>
        <pc:picChg chg="add mod">
          <ac:chgData name="Pavlína Bazalová" userId="e219d983-eaf7-45be-b67d-109fd92f69b5" providerId="ADAL" clId="{BAF1B9C5-5EAE-9F40-932E-086B7449BDDA}" dt="2022-11-06T12:01:41.591" v="6762" actId="1076"/>
          <ac:picMkLst>
            <pc:docMk/>
            <pc:sldMk cId="11359095" sldId="328"/>
            <ac:picMk id="8" creationId="{5787AB4B-1D04-4553-67F1-0A7C6A14A500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07T07:47:07.743" v="8879" actId="20577"/>
        <pc:sldMkLst>
          <pc:docMk/>
          <pc:sldMk cId="2806121689" sldId="329"/>
        </pc:sldMkLst>
        <pc:spChg chg="del">
          <ac:chgData name="Pavlína Bazalová" userId="e219d983-eaf7-45be-b67d-109fd92f69b5" providerId="ADAL" clId="{BAF1B9C5-5EAE-9F40-932E-086B7449BDDA}" dt="2022-11-06T12:04:55.686" v="7081" actId="478"/>
          <ac:spMkLst>
            <pc:docMk/>
            <pc:sldMk cId="2806121689" sldId="329"/>
            <ac:spMk id="2" creationId="{3BDABC67-3522-125E-A6DB-2E953FC3322E}"/>
          </ac:spMkLst>
        </pc:spChg>
        <pc:spChg chg="mod">
          <ac:chgData name="Pavlína Bazalová" userId="e219d983-eaf7-45be-b67d-109fd92f69b5" providerId="ADAL" clId="{BAF1B9C5-5EAE-9F40-932E-086B7449BDDA}" dt="2022-11-06T12:01:59.957" v="6782" actId="20577"/>
          <ac:spMkLst>
            <pc:docMk/>
            <pc:sldMk cId="2806121689" sldId="329"/>
            <ac:spMk id="4" creationId="{0CF5ABCF-A66E-69B1-7850-A895B7B96F45}"/>
          </ac:spMkLst>
        </pc:spChg>
        <pc:spChg chg="mod">
          <ac:chgData name="Pavlína Bazalová" userId="e219d983-eaf7-45be-b67d-109fd92f69b5" providerId="ADAL" clId="{BAF1B9C5-5EAE-9F40-932E-086B7449BDDA}" dt="2022-11-07T07:47:07.743" v="8879" actId="20577"/>
          <ac:spMkLst>
            <pc:docMk/>
            <pc:sldMk cId="2806121689" sldId="329"/>
            <ac:spMk id="5" creationId="{EB803660-745F-7947-5B24-84949410F989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2:50:27.535" v="7658" actId="1076"/>
        <pc:sldMkLst>
          <pc:docMk/>
          <pc:sldMk cId="2181526432" sldId="330"/>
        </pc:sldMkLst>
        <pc:spChg chg="del">
          <ac:chgData name="Pavlína Bazalová" userId="e219d983-eaf7-45be-b67d-109fd92f69b5" providerId="ADAL" clId="{BAF1B9C5-5EAE-9F40-932E-086B7449BDDA}" dt="2022-11-06T12:28:01.662" v="7559" actId="478"/>
          <ac:spMkLst>
            <pc:docMk/>
            <pc:sldMk cId="2181526432" sldId="330"/>
            <ac:spMk id="2" creationId="{EC5264B0-EBC0-F4F5-714D-1F8864C0F16F}"/>
          </ac:spMkLst>
        </pc:spChg>
        <pc:spChg chg="mod">
          <ac:chgData name="Pavlína Bazalová" userId="e219d983-eaf7-45be-b67d-109fd92f69b5" providerId="ADAL" clId="{BAF1B9C5-5EAE-9F40-932E-086B7449BDDA}" dt="2022-11-06T12:22:13.706" v="7299" actId="20577"/>
          <ac:spMkLst>
            <pc:docMk/>
            <pc:sldMk cId="2181526432" sldId="330"/>
            <ac:spMk id="4" creationId="{57A91EA3-539E-2BD8-2DE2-C1BBB4E1A69D}"/>
          </ac:spMkLst>
        </pc:spChg>
        <pc:spChg chg="mod">
          <ac:chgData name="Pavlína Bazalová" userId="e219d983-eaf7-45be-b67d-109fd92f69b5" providerId="ADAL" clId="{BAF1B9C5-5EAE-9F40-932E-086B7449BDDA}" dt="2022-11-06T12:27:57.489" v="7558" actId="20577"/>
          <ac:spMkLst>
            <pc:docMk/>
            <pc:sldMk cId="2181526432" sldId="330"/>
            <ac:spMk id="5" creationId="{D57DF82F-1574-F0C1-C53F-80E681530E53}"/>
          </ac:spMkLst>
        </pc:spChg>
        <pc:spChg chg="add mod">
          <ac:chgData name="Pavlína Bazalová" userId="e219d983-eaf7-45be-b67d-109fd92f69b5" providerId="ADAL" clId="{BAF1B9C5-5EAE-9F40-932E-086B7449BDDA}" dt="2022-11-06T12:40:00.211" v="7584" actId="20577"/>
          <ac:spMkLst>
            <pc:docMk/>
            <pc:sldMk cId="2181526432" sldId="330"/>
            <ac:spMk id="7" creationId="{4C086007-7B87-23B9-592A-F34280D62656}"/>
          </ac:spMkLst>
        </pc:spChg>
        <pc:spChg chg="add mod">
          <ac:chgData name="Pavlína Bazalová" userId="e219d983-eaf7-45be-b67d-109fd92f69b5" providerId="ADAL" clId="{BAF1B9C5-5EAE-9F40-932E-086B7449BDDA}" dt="2022-11-06T12:50:27.535" v="7658" actId="1076"/>
          <ac:spMkLst>
            <pc:docMk/>
            <pc:sldMk cId="2181526432" sldId="330"/>
            <ac:spMk id="9" creationId="{CE4FF105-97CD-83BC-2F1A-B8974BEA00B2}"/>
          </ac:spMkLst>
        </pc:spChg>
        <pc:picChg chg="add mod">
          <ac:chgData name="Pavlína Bazalová" userId="e219d983-eaf7-45be-b67d-109fd92f69b5" providerId="ADAL" clId="{BAF1B9C5-5EAE-9F40-932E-086B7449BDDA}" dt="2022-11-06T12:38:19.544" v="7563" actId="1076"/>
          <ac:picMkLst>
            <pc:docMk/>
            <pc:sldMk cId="2181526432" sldId="330"/>
            <ac:picMk id="11266" creationId="{DA908139-671F-F627-CCBB-1E91C3F44E15}"/>
          </ac:picMkLst>
        </pc:picChg>
        <pc:picChg chg="add mod">
          <ac:chgData name="Pavlína Bazalová" userId="e219d983-eaf7-45be-b67d-109fd92f69b5" providerId="ADAL" clId="{BAF1B9C5-5EAE-9F40-932E-086B7449BDDA}" dt="2022-11-06T12:39:13.228" v="7575" actId="1076"/>
          <ac:picMkLst>
            <pc:docMk/>
            <pc:sldMk cId="2181526432" sldId="330"/>
            <ac:picMk id="11268" creationId="{777F4905-1205-F05B-3179-996FEC64C45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2:51:35.415" v="7670" actId="1076"/>
        <pc:sldMkLst>
          <pc:docMk/>
          <pc:sldMk cId="3736247918" sldId="331"/>
        </pc:sldMkLst>
        <pc:spChg chg="del">
          <ac:chgData name="Pavlína Bazalová" userId="e219d983-eaf7-45be-b67d-109fd92f69b5" providerId="ADAL" clId="{BAF1B9C5-5EAE-9F40-932E-086B7449BDDA}" dt="2022-11-06T12:38:05.118" v="7561" actId="478"/>
          <ac:spMkLst>
            <pc:docMk/>
            <pc:sldMk cId="3736247918" sldId="331"/>
            <ac:spMk id="2" creationId="{7F7D1627-A431-1140-B582-49FACE4E1EB6}"/>
          </ac:spMkLst>
        </pc:spChg>
        <pc:spChg chg="del">
          <ac:chgData name="Pavlína Bazalová" userId="e219d983-eaf7-45be-b67d-109fd92f69b5" providerId="ADAL" clId="{BAF1B9C5-5EAE-9F40-932E-086B7449BDDA}" dt="2022-11-06T12:43:23.581" v="7594" actId="478"/>
          <ac:spMkLst>
            <pc:docMk/>
            <pc:sldMk cId="3736247918" sldId="331"/>
            <ac:spMk id="4" creationId="{2EADFB73-FE5A-BC10-477A-28C1A45C355A}"/>
          </ac:spMkLst>
        </pc:spChg>
        <pc:spChg chg="del">
          <ac:chgData name="Pavlína Bazalová" userId="e219d983-eaf7-45be-b67d-109fd92f69b5" providerId="ADAL" clId="{BAF1B9C5-5EAE-9F40-932E-086B7449BDDA}" dt="2022-11-06T12:43:25.538" v="7595" actId="478"/>
          <ac:spMkLst>
            <pc:docMk/>
            <pc:sldMk cId="3736247918" sldId="331"/>
            <ac:spMk id="5" creationId="{F13B5EED-2159-66C6-42B4-B6F6DAE9E7A7}"/>
          </ac:spMkLst>
        </pc:spChg>
        <pc:spChg chg="add mod">
          <ac:chgData name="Pavlína Bazalová" userId="e219d983-eaf7-45be-b67d-109fd92f69b5" providerId="ADAL" clId="{BAF1B9C5-5EAE-9F40-932E-086B7449BDDA}" dt="2022-11-06T12:43:30.131" v="7597" actId="1076"/>
          <ac:spMkLst>
            <pc:docMk/>
            <pc:sldMk cId="3736247918" sldId="331"/>
            <ac:spMk id="7" creationId="{15736946-30D0-3BAF-FBDD-A32A93FAA6ED}"/>
          </ac:spMkLst>
        </pc:spChg>
        <pc:spChg chg="add del mod">
          <ac:chgData name="Pavlína Bazalová" userId="e219d983-eaf7-45be-b67d-109fd92f69b5" providerId="ADAL" clId="{BAF1B9C5-5EAE-9F40-932E-086B7449BDDA}" dt="2022-11-06T12:45:12.458" v="7601" actId="22"/>
          <ac:spMkLst>
            <pc:docMk/>
            <pc:sldMk cId="3736247918" sldId="331"/>
            <ac:spMk id="9" creationId="{62DDDD88-BAFD-8642-3ED6-A751E6E1CD0D}"/>
          </ac:spMkLst>
        </pc:spChg>
        <pc:spChg chg="add mod">
          <ac:chgData name="Pavlína Bazalová" userId="e219d983-eaf7-45be-b67d-109fd92f69b5" providerId="ADAL" clId="{BAF1B9C5-5EAE-9F40-932E-086B7449BDDA}" dt="2022-11-06T12:45:25.263" v="7625" actId="20577"/>
          <ac:spMkLst>
            <pc:docMk/>
            <pc:sldMk cId="3736247918" sldId="331"/>
            <ac:spMk id="11" creationId="{5CD03732-2D5B-D791-8990-5D78133A3829}"/>
          </ac:spMkLst>
        </pc:spChg>
        <pc:spChg chg="add mod">
          <ac:chgData name="Pavlína Bazalová" userId="e219d983-eaf7-45be-b67d-109fd92f69b5" providerId="ADAL" clId="{BAF1B9C5-5EAE-9F40-932E-086B7449BDDA}" dt="2022-11-06T12:51:35.415" v="7670" actId="1076"/>
          <ac:spMkLst>
            <pc:docMk/>
            <pc:sldMk cId="3736247918" sldId="331"/>
            <ac:spMk id="14" creationId="{6CB149F6-48E6-3E75-5E1B-1B77F127872B}"/>
          </ac:spMkLst>
        </pc:spChg>
        <pc:picChg chg="add mod">
          <ac:chgData name="Pavlína Bazalová" userId="e219d983-eaf7-45be-b67d-109fd92f69b5" providerId="ADAL" clId="{BAF1B9C5-5EAE-9F40-932E-086B7449BDDA}" dt="2022-11-06T12:51:08.411" v="7661" actId="571"/>
          <ac:picMkLst>
            <pc:docMk/>
            <pc:sldMk cId="3736247918" sldId="331"/>
            <ac:picMk id="12" creationId="{A3EE4E05-1525-9E95-0585-CC09294D8324}"/>
          </ac:picMkLst>
        </pc:picChg>
        <pc:picChg chg="add mod">
          <ac:chgData name="Pavlína Bazalová" userId="e219d983-eaf7-45be-b67d-109fd92f69b5" providerId="ADAL" clId="{BAF1B9C5-5EAE-9F40-932E-086B7449BDDA}" dt="2022-11-06T12:43:27.197" v="7596" actId="1076"/>
          <ac:picMkLst>
            <pc:docMk/>
            <pc:sldMk cId="3736247918" sldId="331"/>
            <ac:picMk id="12290" creationId="{0E397FD3-F812-E43A-F882-7206AE4C981F}"/>
          </ac:picMkLst>
        </pc:picChg>
        <pc:picChg chg="add del mod">
          <ac:chgData name="Pavlína Bazalová" userId="e219d983-eaf7-45be-b67d-109fd92f69b5" providerId="ADAL" clId="{BAF1B9C5-5EAE-9F40-932E-086B7449BDDA}" dt="2022-11-06T12:51:09.990" v="7662" actId="478"/>
          <ac:picMkLst>
            <pc:docMk/>
            <pc:sldMk cId="3736247918" sldId="331"/>
            <ac:picMk id="12292" creationId="{4BDF1DAB-348A-8971-3A89-22185348A36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04:22.860" v="7818" actId="1076"/>
        <pc:sldMkLst>
          <pc:docMk/>
          <pc:sldMk cId="3913231837" sldId="332"/>
        </pc:sldMkLst>
        <pc:spChg chg="del">
          <ac:chgData name="Pavlína Bazalová" userId="e219d983-eaf7-45be-b67d-109fd92f69b5" providerId="ADAL" clId="{BAF1B9C5-5EAE-9F40-932E-086B7449BDDA}" dt="2022-11-06T13:03:49.517" v="7809" actId="478"/>
          <ac:spMkLst>
            <pc:docMk/>
            <pc:sldMk cId="3913231837" sldId="332"/>
            <ac:spMk id="2" creationId="{1E019DB0-782B-B3ED-7CBD-ABF830520CE2}"/>
          </ac:spMkLst>
        </pc:spChg>
        <pc:spChg chg="mod">
          <ac:chgData name="Pavlína Bazalová" userId="e219d983-eaf7-45be-b67d-109fd92f69b5" providerId="ADAL" clId="{BAF1B9C5-5EAE-9F40-932E-086B7449BDDA}" dt="2022-11-06T13:03:45.712" v="7808" actId="20577"/>
          <ac:spMkLst>
            <pc:docMk/>
            <pc:sldMk cId="3913231837" sldId="332"/>
            <ac:spMk id="4" creationId="{2C087A6D-0D52-1E20-5D65-FCE5F84A2F52}"/>
          </ac:spMkLst>
        </pc:spChg>
        <pc:spChg chg="del">
          <ac:chgData name="Pavlína Bazalová" userId="e219d983-eaf7-45be-b67d-109fd92f69b5" providerId="ADAL" clId="{BAF1B9C5-5EAE-9F40-932E-086B7449BDDA}" dt="2022-11-06T13:03:51.673" v="7810" actId="478"/>
          <ac:spMkLst>
            <pc:docMk/>
            <pc:sldMk cId="3913231837" sldId="332"/>
            <ac:spMk id="5" creationId="{376F5F6F-B2FC-4B42-6D83-62CC9E303310}"/>
          </ac:spMkLst>
        </pc:spChg>
        <pc:spChg chg="add mod">
          <ac:chgData name="Pavlína Bazalová" userId="e219d983-eaf7-45be-b67d-109fd92f69b5" providerId="ADAL" clId="{BAF1B9C5-5EAE-9F40-932E-086B7449BDDA}" dt="2022-11-06T13:04:22.860" v="7818" actId="1076"/>
          <ac:spMkLst>
            <pc:docMk/>
            <pc:sldMk cId="3913231837" sldId="332"/>
            <ac:spMk id="8" creationId="{1188C046-A151-1B39-9730-46AF6CBB250F}"/>
          </ac:spMkLst>
        </pc:spChg>
        <pc:picChg chg="add mod">
          <ac:chgData name="Pavlína Bazalová" userId="e219d983-eaf7-45be-b67d-109fd92f69b5" providerId="ADAL" clId="{BAF1B9C5-5EAE-9F40-932E-086B7449BDDA}" dt="2022-11-06T13:03:39.026" v="7788" actId="1076"/>
          <ac:picMkLst>
            <pc:docMk/>
            <pc:sldMk cId="3913231837" sldId="332"/>
            <ac:picMk id="6" creationId="{C1E0E639-6FFD-D338-7049-FCD17F7E4ACD}"/>
          </ac:picMkLst>
        </pc:picChg>
        <pc:picChg chg="add del mod">
          <ac:chgData name="Pavlína Bazalová" userId="e219d983-eaf7-45be-b67d-109fd92f69b5" providerId="ADAL" clId="{BAF1B9C5-5EAE-9F40-932E-086B7449BDDA}" dt="2022-11-06T13:03:35.971" v="7787" actId="478"/>
          <ac:picMkLst>
            <pc:docMk/>
            <pc:sldMk cId="3913231837" sldId="332"/>
            <ac:picMk id="13314" creationId="{0449DC65-E654-8FE1-0E0F-793E383CFAD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06:07.727" v="7873" actId="1076"/>
        <pc:sldMkLst>
          <pc:docMk/>
          <pc:sldMk cId="1361521415" sldId="333"/>
        </pc:sldMkLst>
        <pc:spChg chg="del">
          <ac:chgData name="Pavlína Bazalová" userId="e219d983-eaf7-45be-b67d-109fd92f69b5" providerId="ADAL" clId="{BAF1B9C5-5EAE-9F40-932E-086B7449BDDA}" dt="2022-11-06T13:05:48.805" v="7865" actId="478"/>
          <ac:spMkLst>
            <pc:docMk/>
            <pc:sldMk cId="1361521415" sldId="333"/>
            <ac:spMk id="2" creationId="{E0E7F357-94F9-D397-2A3A-F49E93940A20}"/>
          </ac:spMkLst>
        </pc:spChg>
        <pc:spChg chg="mod">
          <ac:chgData name="Pavlína Bazalová" userId="e219d983-eaf7-45be-b67d-109fd92f69b5" providerId="ADAL" clId="{BAF1B9C5-5EAE-9F40-932E-086B7449BDDA}" dt="2022-11-06T13:05:45.575" v="7864" actId="20577"/>
          <ac:spMkLst>
            <pc:docMk/>
            <pc:sldMk cId="1361521415" sldId="333"/>
            <ac:spMk id="4" creationId="{CA67890E-46EB-C838-AA98-DA5FC3CE33F3}"/>
          </ac:spMkLst>
        </pc:spChg>
        <pc:spChg chg="del">
          <ac:chgData name="Pavlína Bazalová" userId="e219d983-eaf7-45be-b67d-109fd92f69b5" providerId="ADAL" clId="{BAF1B9C5-5EAE-9F40-932E-086B7449BDDA}" dt="2022-11-06T13:05:33.626" v="7823" actId="478"/>
          <ac:spMkLst>
            <pc:docMk/>
            <pc:sldMk cId="1361521415" sldId="333"/>
            <ac:spMk id="5" creationId="{81DFF65C-8594-4D68-C94A-1B5B7CF97B81}"/>
          </ac:spMkLst>
        </pc:spChg>
        <pc:spChg chg="add mod">
          <ac:chgData name="Pavlína Bazalová" userId="e219d983-eaf7-45be-b67d-109fd92f69b5" providerId="ADAL" clId="{BAF1B9C5-5EAE-9F40-932E-086B7449BDDA}" dt="2022-11-06T13:06:07.727" v="7873" actId="1076"/>
          <ac:spMkLst>
            <pc:docMk/>
            <pc:sldMk cId="1361521415" sldId="333"/>
            <ac:spMk id="7" creationId="{702A1F89-A7AF-0CB5-21F9-5498996FEEE6}"/>
          </ac:spMkLst>
        </pc:spChg>
        <pc:picChg chg="add mod">
          <ac:chgData name="Pavlína Bazalová" userId="e219d983-eaf7-45be-b67d-109fd92f69b5" providerId="ADAL" clId="{BAF1B9C5-5EAE-9F40-932E-086B7449BDDA}" dt="2022-11-06T13:05:31.292" v="7822" actId="1076"/>
          <ac:picMkLst>
            <pc:docMk/>
            <pc:sldMk cId="1361521415" sldId="333"/>
            <ac:picMk id="14338" creationId="{5619B4EE-41A7-445F-5049-0FC5E4E5176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2:21.083" v="7905" actId="1076"/>
        <pc:sldMkLst>
          <pc:docMk/>
          <pc:sldMk cId="3451972053" sldId="334"/>
        </pc:sldMkLst>
        <pc:spChg chg="del">
          <ac:chgData name="Pavlína Bazalová" userId="e219d983-eaf7-45be-b67d-109fd92f69b5" providerId="ADAL" clId="{BAF1B9C5-5EAE-9F40-932E-086B7449BDDA}" dt="2022-11-06T13:11:53.760" v="7897" actId="478"/>
          <ac:spMkLst>
            <pc:docMk/>
            <pc:sldMk cId="3451972053" sldId="334"/>
            <ac:spMk id="2" creationId="{E3FD979E-87A5-A411-DCD2-4EF0FE058FC9}"/>
          </ac:spMkLst>
        </pc:spChg>
        <pc:spChg chg="add mod">
          <ac:chgData name="Pavlína Bazalová" userId="e219d983-eaf7-45be-b67d-109fd92f69b5" providerId="ADAL" clId="{BAF1B9C5-5EAE-9F40-932E-086B7449BDDA}" dt="2022-11-06T13:12:21.083" v="7905" actId="1076"/>
          <ac:spMkLst>
            <pc:docMk/>
            <pc:sldMk cId="3451972053" sldId="334"/>
            <ac:spMk id="9" creationId="{864A31A7-020F-56C3-13D6-8C95CDA50E25}"/>
          </ac:spMkLst>
        </pc:spChg>
        <pc:picChg chg="add del mod">
          <ac:chgData name="Pavlína Bazalová" userId="e219d983-eaf7-45be-b67d-109fd92f69b5" providerId="ADAL" clId="{BAF1B9C5-5EAE-9F40-932E-086B7449BDDA}" dt="2022-11-06T13:11:51.165" v="7896" actId="478"/>
          <ac:picMkLst>
            <pc:docMk/>
            <pc:sldMk cId="3451972053" sldId="334"/>
            <ac:picMk id="6" creationId="{1F4C5ED1-8181-FC50-11F2-D917DED2678C}"/>
          </ac:picMkLst>
        </pc:picChg>
        <pc:picChg chg="add mod">
          <ac:chgData name="Pavlína Bazalová" userId="e219d983-eaf7-45be-b67d-109fd92f69b5" providerId="ADAL" clId="{BAF1B9C5-5EAE-9F40-932E-086B7449BDDA}" dt="2022-11-06T13:10:34.317" v="7879" actId="571"/>
          <ac:picMkLst>
            <pc:docMk/>
            <pc:sldMk cId="3451972053" sldId="334"/>
            <ac:picMk id="7" creationId="{FCAD4123-4303-2C94-5602-B14DA9BFCA77}"/>
          </ac:picMkLst>
        </pc:picChg>
        <pc:picChg chg="add del mod">
          <ac:chgData name="Pavlína Bazalová" userId="e219d983-eaf7-45be-b67d-109fd92f69b5" providerId="ADAL" clId="{BAF1B9C5-5EAE-9F40-932E-086B7449BDDA}" dt="2022-11-06T13:10:35.854" v="7880" actId="478"/>
          <ac:picMkLst>
            <pc:docMk/>
            <pc:sldMk cId="3451972053" sldId="334"/>
            <ac:picMk id="15362" creationId="{0EE0446E-A428-B6A3-1279-C1864B0F281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1:42.719" v="7895" actId="478"/>
        <pc:sldMkLst>
          <pc:docMk/>
          <pc:sldMk cId="1906945161" sldId="335"/>
        </pc:sldMkLst>
        <pc:spChg chg="del">
          <ac:chgData name="Pavlína Bazalová" userId="e219d983-eaf7-45be-b67d-109fd92f69b5" providerId="ADAL" clId="{BAF1B9C5-5EAE-9F40-932E-086B7449BDDA}" dt="2022-11-06T13:10:59.368" v="7882" actId="478"/>
          <ac:spMkLst>
            <pc:docMk/>
            <pc:sldMk cId="1906945161" sldId="335"/>
            <ac:spMk id="2" creationId="{7FA19F46-F0C1-B159-095D-4916CE7DB481}"/>
          </ac:spMkLst>
        </pc:spChg>
        <pc:spChg chg="add mod">
          <ac:chgData name="Pavlína Bazalová" userId="e219d983-eaf7-45be-b67d-109fd92f69b5" providerId="ADAL" clId="{BAF1B9C5-5EAE-9F40-932E-086B7449BDDA}" dt="2022-11-06T13:11:08.939" v="7891" actId="1076"/>
          <ac:spMkLst>
            <pc:docMk/>
            <pc:sldMk cId="1906945161" sldId="335"/>
            <ac:spMk id="7" creationId="{9819D2E5-CA3D-99BD-13E5-E512B59C0442}"/>
          </ac:spMkLst>
        </pc:spChg>
        <pc:picChg chg="add mod">
          <ac:chgData name="Pavlína Bazalová" userId="e219d983-eaf7-45be-b67d-109fd92f69b5" providerId="ADAL" clId="{BAF1B9C5-5EAE-9F40-932E-086B7449BDDA}" dt="2022-11-06T13:11:40.886" v="7894" actId="571"/>
          <ac:picMkLst>
            <pc:docMk/>
            <pc:sldMk cId="1906945161" sldId="335"/>
            <ac:picMk id="8" creationId="{1A3122F4-2C00-91BC-1391-07FBAFD9D143}"/>
          </ac:picMkLst>
        </pc:picChg>
        <pc:picChg chg="add del mod">
          <ac:chgData name="Pavlína Bazalová" userId="e219d983-eaf7-45be-b67d-109fd92f69b5" providerId="ADAL" clId="{BAF1B9C5-5EAE-9F40-932E-086B7449BDDA}" dt="2022-11-06T13:11:42.719" v="7895" actId="478"/>
          <ac:picMkLst>
            <pc:docMk/>
            <pc:sldMk cId="1906945161" sldId="335"/>
            <ac:picMk id="16386" creationId="{0CA60498-5F79-645B-FCFF-C0424271983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4:53.014" v="7933" actId="1076"/>
        <pc:sldMkLst>
          <pc:docMk/>
          <pc:sldMk cId="3665157433" sldId="336"/>
        </pc:sldMkLst>
        <pc:spChg chg="del">
          <ac:chgData name="Pavlína Bazalová" userId="e219d983-eaf7-45be-b67d-109fd92f69b5" providerId="ADAL" clId="{BAF1B9C5-5EAE-9F40-932E-086B7449BDDA}" dt="2022-11-06T13:14:35.025" v="7926" actId="478"/>
          <ac:spMkLst>
            <pc:docMk/>
            <pc:sldMk cId="3665157433" sldId="336"/>
            <ac:spMk id="2" creationId="{AAC79119-E7C8-164A-685A-A41174CC6B4B}"/>
          </ac:spMkLst>
        </pc:spChg>
        <pc:spChg chg="mod">
          <ac:chgData name="Pavlína Bazalová" userId="e219d983-eaf7-45be-b67d-109fd92f69b5" providerId="ADAL" clId="{BAF1B9C5-5EAE-9F40-932E-086B7449BDDA}" dt="2022-11-06T13:14:14.964" v="7923" actId="20577"/>
          <ac:spMkLst>
            <pc:docMk/>
            <pc:sldMk cId="3665157433" sldId="336"/>
            <ac:spMk id="4" creationId="{20785F3A-586B-FC14-5E73-EA491D784713}"/>
          </ac:spMkLst>
        </pc:spChg>
        <pc:spChg chg="del">
          <ac:chgData name="Pavlína Bazalová" userId="e219d983-eaf7-45be-b67d-109fd92f69b5" providerId="ADAL" clId="{BAF1B9C5-5EAE-9F40-932E-086B7449BDDA}" dt="2022-11-06T13:14:31.630" v="7925" actId="478"/>
          <ac:spMkLst>
            <pc:docMk/>
            <pc:sldMk cId="3665157433" sldId="336"/>
            <ac:spMk id="5" creationId="{16FEE249-D5FA-1991-5650-BB8B62CF2E33}"/>
          </ac:spMkLst>
        </pc:spChg>
        <pc:spChg chg="add mod">
          <ac:chgData name="Pavlína Bazalová" userId="e219d983-eaf7-45be-b67d-109fd92f69b5" providerId="ADAL" clId="{BAF1B9C5-5EAE-9F40-932E-086B7449BDDA}" dt="2022-11-06T13:14:53.014" v="7933" actId="1076"/>
          <ac:spMkLst>
            <pc:docMk/>
            <pc:sldMk cId="3665157433" sldId="336"/>
            <ac:spMk id="7" creationId="{3ADBF937-76AB-F226-3CED-3040D5263BDF}"/>
          </ac:spMkLst>
        </pc:spChg>
        <pc:picChg chg="add">
          <ac:chgData name="Pavlína Bazalová" userId="e219d983-eaf7-45be-b67d-109fd92f69b5" providerId="ADAL" clId="{BAF1B9C5-5EAE-9F40-932E-086B7449BDDA}" dt="2022-11-06T13:14:28.748" v="7924"/>
          <ac:picMkLst>
            <pc:docMk/>
            <pc:sldMk cId="3665157433" sldId="336"/>
            <ac:picMk id="17410" creationId="{02672D5B-83E9-D5D6-4B33-11913567F7A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7:46.693" v="7974" actId="20577"/>
        <pc:sldMkLst>
          <pc:docMk/>
          <pc:sldMk cId="2718960921" sldId="337"/>
        </pc:sldMkLst>
        <pc:spChg chg="del">
          <ac:chgData name="Pavlína Bazalová" userId="e219d983-eaf7-45be-b67d-109fd92f69b5" providerId="ADAL" clId="{BAF1B9C5-5EAE-9F40-932E-086B7449BDDA}" dt="2022-11-06T13:17:31.181" v="7939" actId="478"/>
          <ac:spMkLst>
            <pc:docMk/>
            <pc:sldMk cId="2718960921" sldId="337"/>
            <ac:spMk id="2" creationId="{AF83E09E-0FC6-36DB-8CBD-618E732ECD80}"/>
          </ac:spMkLst>
        </pc:spChg>
        <pc:spChg chg="mod">
          <ac:chgData name="Pavlína Bazalová" userId="e219d983-eaf7-45be-b67d-109fd92f69b5" providerId="ADAL" clId="{BAF1B9C5-5EAE-9F40-932E-086B7449BDDA}" dt="2022-11-06T13:17:46.693" v="7974" actId="20577"/>
          <ac:spMkLst>
            <pc:docMk/>
            <pc:sldMk cId="2718960921" sldId="337"/>
            <ac:spMk id="4" creationId="{706A7FFA-B49D-188B-8F00-BB3E18B0CB52}"/>
          </ac:spMkLst>
        </pc:spChg>
        <pc:spChg chg="del">
          <ac:chgData name="Pavlína Bazalová" userId="e219d983-eaf7-45be-b67d-109fd92f69b5" providerId="ADAL" clId="{BAF1B9C5-5EAE-9F40-932E-086B7449BDDA}" dt="2022-11-06T13:17:24.836" v="7937" actId="478"/>
          <ac:spMkLst>
            <pc:docMk/>
            <pc:sldMk cId="2718960921" sldId="337"/>
            <ac:spMk id="5" creationId="{CA947737-B84B-B979-786F-1AAC1EF11B9B}"/>
          </ac:spMkLst>
        </pc:spChg>
        <pc:picChg chg="add mod">
          <ac:chgData name="Pavlína Bazalová" userId="e219d983-eaf7-45be-b67d-109fd92f69b5" providerId="ADAL" clId="{BAF1B9C5-5EAE-9F40-932E-086B7449BDDA}" dt="2022-11-06T13:17:28.345" v="7938" actId="1076"/>
          <ac:picMkLst>
            <pc:docMk/>
            <pc:sldMk cId="2718960921" sldId="337"/>
            <ac:picMk id="18434" creationId="{7364F3F8-9272-B27D-F97E-F6852DCA409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3:02.326" v="8044" actId="1076"/>
        <pc:sldMkLst>
          <pc:docMk/>
          <pc:sldMk cId="850014766" sldId="338"/>
        </pc:sldMkLst>
        <pc:spChg chg="del">
          <ac:chgData name="Pavlína Bazalová" userId="e219d983-eaf7-45be-b67d-109fd92f69b5" providerId="ADAL" clId="{BAF1B9C5-5EAE-9F40-932E-086B7449BDDA}" dt="2022-11-06T13:20:25.042" v="8002" actId="478"/>
          <ac:spMkLst>
            <pc:docMk/>
            <pc:sldMk cId="850014766" sldId="338"/>
            <ac:spMk id="2" creationId="{102F57CF-729E-5E9F-27D4-325803557948}"/>
          </ac:spMkLst>
        </pc:spChg>
        <pc:spChg chg="mod">
          <ac:chgData name="Pavlína Bazalová" userId="e219d983-eaf7-45be-b67d-109fd92f69b5" providerId="ADAL" clId="{BAF1B9C5-5EAE-9F40-932E-086B7449BDDA}" dt="2022-11-06T13:21:10.598" v="8021" actId="20577"/>
          <ac:spMkLst>
            <pc:docMk/>
            <pc:sldMk cId="850014766" sldId="338"/>
            <ac:spMk id="4" creationId="{14B39F01-50D4-A504-62DC-C162DB4098E9}"/>
          </ac:spMkLst>
        </pc:spChg>
        <pc:spChg chg="del">
          <ac:chgData name="Pavlína Bazalová" userId="e219d983-eaf7-45be-b67d-109fd92f69b5" providerId="ADAL" clId="{BAF1B9C5-5EAE-9F40-932E-086B7449BDDA}" dt="2022-11-06T13:22:11.441" v="8032" actId="478"/>
          <ac:spMkLst>
            <pc:docMk/>
            <pc:sldMk cId="850014766" sldId="338"/>
            <ac:spMk id="5" creationId="{EA6FC6C3-0614-0B7C-B7D3-1870902EFF5B}"/>
          </ac:spMkLst>
        </pc:spChg>
        <pc:spChg chg="add mod">
          <ac:chgData name="Pavlína Bazalová" userId="e219d983-eaf7-45be-b67d-109fd92f69b5" providerId="ADAL" clId="{BAF1B9C5-5EAE-9F40-932E-086B7449BDDA}" dt="2022-11-06T13:22:20.711" v="8036" actId="1076"/>
          <ac:spMkLst>
            <pc:docMk/>
            <pc:sldMk cId="850014766" sldId="338"/>
            <ac:spMk id="7" creationId="{65EFA6C1-6A2A-36F8-3A6F-D6A487D5D4D0}"/>
          </ac:spMkLst>
        </pc:spChg>
        <pc:spChg chg="add mod">
          <ac:chgData name="Pavlína Bazalová" userId="e219d983-eaf7-45be-b67d-109fd92f69b5" providerId="ADAL" clId="{BAF1B9C5-5EAE-9F40-932E-086B7449BDDA}" dt="2022-11-06T13:22:59.879" v="8043" actId="14100"/>
          <ac:spMkLst>
            <pc:docMk/>
            <pc:sldMk cId="850014766" sldId="338"/>
            <ac:spMk id="9" creationId="{8D0D0D8C-CD3B-D81A-6394-18D6C6D21FD0}"/>
          </ac:spMkLst>
        </pc:spChg>
        <pc:picChg chg="add mod">
          <ac:chgData name="Pavlína Bazalová" userId="e219d983-eaf7-45be-b67d-109fd92f69b5" providerId="ADAL" clId="{BAF1B9C5-5EAE-9F40-932E-086B7449BDDA}" dt="2022-11-06T13:22:54.693" v="8041" actId="1076"/>
          <ac:picMkLst>
            <pc:docMk/>
            <pc:sldMk cId="850014766" sldId="338"/>
            <ac:picMk id="8" creationId="{326D5788-BA39-674B-B315-7AB61EF6EBED}"/>
          </ac:picMkLst>
        </pc:picChg>
        <pc:picChg chg="add mod">
          <ac:chgData name="Pavlína Bazalová" userId="e219d983-eaf7-45be-b67d-109fd92f69b5" providerId="ADAL" clId="{BAF1B9C5-5EAE-9F40-932E-086B7449BDDA}" dt="2022-11-06T13:22:48.209" v="8039" actId="1076"/>
          <ac:picMkLst>
            <pc:docMk/>
            <pc:sldMk cId="850014766" sldId="338"/>
            <ac:picMk id="19458" creationId="{0C12234F-DF2C-914E-CD66-B3CFBBD11393}"/>
          </ac:picMkLst>
        </pc:picChg>
        <pc:picChg chg="add mod">
          <ac:chgData name="Pavlína Bazalová" userId="e219d983-eaf7-45be-b67d-109fd92f69b5" providerId="ADAL" clId="{BAF1B9C5-5EAE-9F40-932E-086B7449BDDA}" dt="2022-11-06T13:23:02.326" v="8044" actId="1076"/>
          <ac:picMkLst>
            <pc:docMk/>
            <pc:sldMk cId="850014766" sldId="338"/>
            <ac:picMk id="19460" creationId="{CA523BD0-D9F2-0E22-0194-9E065867876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5:19.927" v="8051" actId="478"/>
        <pc:sldMkLst>
          <pc:docMk/>
          <pc:sldMk cId="580315215" sldId="339"/>
        </pc:sldMkLst>
        <pc:spChg chg="del">
          <ac:chgData name="Pavlína Bazalová" userId="e219d983-eaf7-45be-b67d-109fd92f69b5" providerId="ADAL" clId="{BAF1B9C5-5EAE-9F40-932E-086B7449BDDA}" dt="2022-11-06T13:25:19.927" v="8051" actId="478"/>
          <ac:spMkLst>
            <pc:docMk/>
            <pc:sldMk cId="580315215" sldId="339"/>
            <ac:spMk id="2" creationId="{560BA49D-FDFC-7C34-C50C-EFCE097F1969}"/>
          </ac:spMkLst>
        </pc:spChg>
        <pc:spChg chg="del">
          <ac:chgData name="Pavlína Bazalová" userId="e219d983-eaf7-45be-b67d-109fd92f69b5" providerId="ADAL" clId="{BAF1B9C5-5EAE-9F40-932E-086B7449BDDA}" dt="2022-11-06T13:25:15.969" v="8049" actId="478"/>
          <ac:spMkLst>
            <pc:docMk/>
            <pc:sldMk cId="580315215" sldId="339"/>
            <ac:spMk id="4" creationId="{CEC70D2F-D05C-7454-A10C-4068144674E0}"/>
          </ac:spMkLst>
        </pc:spChg>
        <pc:spChg chg="del">
          <ac:chgData name="Pavlína Bazalová" userId="e219d983-eaf7-45be-b67d-109fd92f69b5" providerId="ADAL" clId="{BAF1B9C5-5EAE-9F40-932E-086B7449BDDA}" dt="2022-11-06T13:25:17.479" v="8050" actId="478"/>
          <ac:spMkLst>
            <pc:docMk/>
            <pc:sldMk cId="580315215" sldId="339"/>
            <ac:spMk id="5" creationId="{4013B9E2-D0D0-8334-298C-0BFABA0C07D2}"/>
          </ac:spMkLst>
        </pc:spChg>
        <pc:picChg chg="add mod">
          <ac:chgData name="Pavlína Bazalová" userId="e219d983-eaf7-45be-b67d-109fd92f69b5" providerId="ADAL" clId="{BAF1B9C5-5EAE-9F40-932E-086B7449BDDA}" dt="2022-11-06T13:25:14.509" v="8048" actId="1076"/>
          <ac:picMkLst>
            <pc:docMk/>
            <pc:sldMk cId="580315215" sldId="339"/>
            <ac:picMk id="6" creationId="{76E1FC0B-23C6-E065-8E14-D3E2923B95C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7:30.340" v="8070" actId="1076"/>
        <pc:sldMkLst>
          <pc:docMk/>
          <pc:sldMk cId="2717784325" sldId="340"/>
        </pc:sldMkLst>
        <pc:spChg chg="del">
          <ac:chgData name="Pavlína Bazalová" userId="e219d983-eaf7-45be-b67d-109fd92f69b5" providerId="ADAL" clId="{BAF1B9C5-5EAE-9F40-932E-086B7449BDDA}" dt="2022-11-06T13:27:08.396" v="8059" actId="478"/>
          <ac:spMkLst>
            <pc:docMk/>
            <pc:sldMk cId="2717784325" sldId="340"/>
            <ac:spMk id="2" creationId="{B81D8546-533B-E930-906A-7EC7E230B5FB}"/>
          </ac:spMkLst>
        </pc:spChg>
        <pc:spChg chg="del mod">
          <ac:chgData name="Pavlína Bazalová" userId="e219d983-eaf7-45be-b67d-109fd92f69b5" providerId="ADAL" clId="{BAF1B9C5-5EAE-9F40-932E-086B7449BDDA}" dt="2022-11-06T13:27:06.100" v="8058" actId="478"/>
          <ac:spMkLst>
            <pc:docMk/>
            <pc:sldMk cId="2717784325" sldId="340"/>
            <ac:spMk id="4" creationId="{828C05B6-A84A-0EC3-59A9-96DDA1F8B3D0}"/>
          </ac:spMkLst>
        </pc:spChg>
        <pc:spChg chg="del">
          <ac:chgData name="Pavlína Bazalová" userId="e219d983-eaf7-45be-b67d-109fd92f69b5" providerId="ADAL" clId="{BAF1B9C5-5EAE-9F40-932E-086B7449BDDA}" dt="2022-11-06T13:26:57.895" v="8053"/>
          <ac:spMkLst>
            <pc:docMk/>
            <pc:sldMk cId="2717784325" sldId="340"/>
            <ac:spMk id="5" creationId="{65050FD5-C23A-A364-5255-7EFFEBDFBC19}"/>
          </ac:spMkLst>
        </pc:spChg>
        <pc:spChg chg="add mod">
          <ac:chgData name="Pavlína Bazalová" userId="e219d983-eaf7-45be-b67d-109fd92f69b5" providerId="ADAL" clId="{BAF1B9C5-5EAE-9F40-932E-086B7449BDDA}" dt="2022-11-06T13:27:26.008" v="8068" actId="1076"/>
          <ac:spMkLst>
            <pc:docMk/>
            <pc:sldMk cId="2717784325" sldId="340"/>
            <ac:spMk id="8" creationId="{7AEE812D-CE26-084B-1EAE-1482EACC389B}"/>
          </ac:spMkLst>
        </pc:spChg>
        <pc:picChg chg="add mod">
          <ac:chgData name="Pavlína Bazalová" userId="e219d983-eaf7-45be-b67d-109fd92f69b5" providerId="ADAL" clId="{BAF1B9C5-5EAE-9F40-932E-086B7449BDDA}" dt="2022-11-06T13:27:30.340" v="8070" actId="1076"/>
          <ac:picMkLst>
            <pc:docMk/>
            <pc:sldMk cId="2717784325" sldId="340"/>
            <ac:picMk id="6" creationId="{D52A813C-8F12-14A6-3C4F-D0925797A08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30:52.745" v="8079" actId="478"/>
        <pc:sldMkLst>
          <pc:docMk/>
          <pc:sldMk cId="3311426266" sldId="341"/>
        </pc:sldMkLst>
        <pc:spChg chg="del">
          <ac:chgData name="Pavlína Bazalová" userId="e219d983-eaf7-45be-b67d-109fd92f69b5" providerId="ADAL" clId="{BAF1B9C5-5EAE-9F40-932E-086B7449BDDA}" dt="2022-11-06T13:30:52.745" v="8079" actId="478"/>
          <ac:spMkLst>
            <pc:docMk/>
            <pc:sldMk cId="3311426266" sldId="341"/>
            <ac:spMk id="2" creationId="{229B9C68-3C4D-825D-8AFC-3E698E8D2212}"/>
          </ac:spMkLst>
        </pc:spChg>
        <pc:spChg chg="del">
          <ac:chgData name="Pavlína Bazalová" userId="e219d983-eaf7-45be-b67d-109fd92f69b5" providerId="ADAL" clId="{BAF1B9C5-5EAE-9F40-932E-086B7449BDDA}" dt="2022-11-06T13:30:42.793" v="8075" actId="478"/>
          <ac:spMkLst>
            <pc:docMk/>
            <pc:sldMk cId="3311426266" sldId="341"/>
            <ac:spMk id="4" creationId="{D5C3D48C-59C3-4776-A903-5C62D065881D}"/>
          </ac:spMkLst>
        </pc:spChg>
        <pc:spChg chg="del">
          <ac:chgData name="Pavlína Bazalová" userId="e219d983-eaf7-45be-b67d-109fd92f69b5" providerId="ADAL" clId="{BAF1B9C5-5EAE-9F40-932E-086B7449BDDA}" dt="2022-11-06T13:30:44.427" v="8076" actId="478"/>
          <ac:spMkLst>
            <pc:docMk/>
            <pc:sldMk cId="3311426266" sldId="341"/>
            <ac:spMk id="5" creationId="{B0CC6220-1430-65F7-CA33-561BC80AA96D}"/>
          </ac:spMkLst>
        </pc:spChg>
        <pc:picChg chg="add mod">
          <ac:chgData name="Pavlína Bazalová" userId="e219d983-eaf7-45be-b67d-109fd92f69b5" providerId="ADAL" clId="{BAF1B9C5-5EAE-9F40-932E-086B7449BDDA}" dt="2022-11-06T13:30:50.904" v="8078" actId="1076"/>
          <ac:picMkLst>
            <pc:docMk/>
            <pc:sldMk cId="3311426266" sldId="341"/>
            <ac:picMk id="20482" creationId="{C10B11B3-753A-8AB4-E72F-9EBAF131F86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2:25.491" v="8298" actId="20577"/>
        <pc:sldMkLst>
          <pc:docMk/>
          <pc:sldMk cId="2023126220" sldId="342"/>
        </pc:sldMkLst>
        <pc:spChg chg="del">
          <ac:chgData name="Pavlína Bazalová" userId="e219d983-eaf7-45be-b67d-109fd92f69b5" providerId="ADAL" clId="{BAF1B9C5-5EAE-9F40-932E-086B7449BDDA}" dt="2022-11-06T13:32:02.310" v="8093" actId="478"/>
          <ac:spMkLst>
            <pc:docMk/>
            <pc:sldMk cId="2023126220" sldId="342"/>
            <ac:spMk id="2" creationId="{0D898536-685A-148E-4ECD-FF171F595703}"/>
          </ac:spMkLst>
        </pc:spChg>
        <pc:spChg chg="mod">
          <ac:chgData name="Pavlína Bazalová" userId="e219d983-eaf7-45be-b67d-109fd92f69b5" providerId="ADAL" clId="{BAF1B9C5-5EAE-9F40-932E-086B7449BDDA}" dt="2022-11-06T13:42:25.491" v="8298" actId="20577"/>
          <ac:spMkLst>
            <pc:docMk/>
            <pc:sldMk cId="2023126220" sldId="342"/>
            <ac:spMk id="4" creationId="{1F2821B4-18AC-2554-5758-59692DCD8DCA}"/>
          </ac:spMkLst>
        </pc:spChg>
        <pc:spChg chg="del">
          <ac:chgData name="Pavlína Bazalová" userId="e219d983-eaf7-45be-b67d-109fd92f69b5" providerId="ADAL" clId="{BAF1B9C5-5EAE-9F40-932E-086B7449BDDA}" dt="2022-11-06T13:31:35.853" v="8086" actId="478"/>
          <ac:spMkLst>
            <pc:docMk/>
            <pc:sldMk cId="2023126220" sldId="342"/>
            <ac:spMk id="5" creationId="{AD3BD861-E39E-61B0-68DD-FA0A7EA25484}"/>
          </ac:spMkLst>
        </pc:spChg>
        <pc:spChg chg="add mod">
          <ac:chgData name="Pavlína Bazalová" userId="e219d983-eaf7-45be-b67d-109fd92f69b5" providerId="ADAL" clId="{BAF1B9C5-5EAE-9F40-932E-086B7449BDDA}" dt="2022-11-06T13:31:33.241" v="8085"/>
          <ac:spMkLst>
            <pc:docMk/>
            <pc:sldMk cId="2023126220" sldId="342"/>
            <ac:spMk id="8" creationId="{1C61793F-7E8B-2BCE-849D-A7E94C3BCA24}"/>
          </ac:spMkLst>
        </pc:spChg>
        <pc:grpChg chg="add mod">
          <ac:chgData name="Pavlína Bazalová" userId="e219d983-eaf7-45be-b67d-109fd92f69b5" providerId="ADAL" clId="{BAF1B9C5-5EAE-9F40-932E-086B7449BDDA}" dt="2022-11-06T13:31:52.573" v="8091" actId="1076"/>
          <ac:grpSpMkLst>
            <pc:docMk/>
            <pc:sldMk cId="2023126220" sldId="342"/>
            <ac:grpSpMk id="6" creationId="{0AF70EEB-A740-5E3B-AC40-5AA70CA0D135}"/>
          </ac:grpSpMkLst>
        </pc:grpChg>
        <pc:picChg chg="add mod">
          <ac:chgData name="Pavlína Bazalová" userId="e219d983-eaf7-45be-b67d-109fd92f69b5" providerId="ADAL" clId="{BAF1B9C5-5EAE-9F40-932E-086B7449BDDA}" dt="2022-11-06T13:31:33.241" v="8085"/>
          <ac:picMkLst>
            <pc:docMk/>
            <pc:sldMk cId="2023126220" sldId="342"/>
            <ac:picMk id="7" creationId="{CCF38A2F-1D7F-094A-5167-DC87A5AA8A2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35:32.648" v="8101" actId="478"/>
        <pc:sldMkLst>
          <pc:docMk/>
          <pc:sldMk cId="3129508124" sldId="343"/>
        </pc:sldMkLst>
        <pc:spChg chg="del">
          <ac:chgData name="Pavlína Bazalová" userId="e219d983-eaf7-45be-b67d-109fd92f69b5" providerId="ADAL" clId="{BAF1B9C5-5EAE-9F40-932E-086B7449BDDA}" dt="2022-11-06T13:35:32.648" v="8101" actId="478"/>
          <ac:spMkLst>
            <pc:docMk/>
            <pc:sldMk cId="3129508124" sldId="343"/>
            <ac:spMk id="2" creationId="{494AD656-4745-6839-E79A-6440AF3D1929}"/>
          </ac:spMkLst>
        </pc:spChg>
        <pc:spChg chg="del">
          <ac:chgData name="Pavlína Bazalová" userId="e219d983-eaf7-45be-b67d-109fd92f69b5" providerId="ADAL" clId="{BAF1B9C5-5EAE-9F40-932E-086B7449BDDA}" dt="2022-11-06T13:35:29.178" v="8100" actId="478"/>
          <ac:spMkLst>
            <pc:docMk/>
            <pc:sldMk cId="3129508124" sldId="343"/>
            <ac:spMk id="4" creationId="{501D0A28-00A4-0345-5692-70C9EDC553C4}"/>
          </ac:spMkLst>
        </pc:spChg>
        <pc:spChg chg="del mod">
          <ac:chgData name="Pavlína Bazalová" userId="e219d983-eaf7-45be-b67d-109fd92f69b5" providerId="ADAL" clId="{BAF1B9C5-5EAE-9F40-932E-086B7449BDDA}" dt="2022-11-06T13:35:27.411" v="8099" actId="478"/>
          <ac:spMkLst>
            <pc:docMk/>
            <pc:sldMk cId="3129508124" sldId="343"/>
            <ac:spMk id="5" creationId="{4F48C021-9C93-A118-DB1A-F55249F410D4}"/>
          </ac:spMkLst>
        </pc:spChg>
        <pc:picChg chg="add mod">
          <ac:chgData name="Pavlína Bazalová" userId="e219d983-eaf7-45be-b67d-109fd92f69b5" providerId="ADAL" clId="{BAF1B9C5-5EAE-9F40-932E-086B7449BDDA}" dt="2022-11-06T13:35:23.751" v="8097" actId="1076"/>
          <ac:picMkLst>
            <pc:docMk/>
            <pc:sldMk cId="3129508124" sldId="343"/>
            <ac:picMk id="21506" creationId="{A8183AE2-BF0C-B8E2-FF79-F6FE92928B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4:58.915" v="8315" actId="1076"/>
        <pc:sldMkLst>
          <pc:docMk/>
          <pc:sldMk cId="1080733940" sldId="344"/>
        </pc:sldMkLst>
        <pc:spChg chg="del">
          <ac:chgData name="Pavlína Bazalová" userId="e219d983-eaf7-45be-b67d-109fd92f69b5" providerId="ADAL" clId="{BAF1B9C5-5EAE-9F40-932E-086B7449BDDA}" dt="2022-11-06T13:37:11.559" v="8108" actId="478"/>
          <ac:spMkLst>
            <pc:docMk/>
            <pc:sldMk cId="1080733940" sldId="344"/>
            <ac:spMk id="2" creationId="{227033D4-0AAB-3FA3-AE57-9ABD9CCC46DF}"/>
          </ac:spMkLst>
        </pc:spChg>
        <pc:spChg chg="del">
          <ac:chgData name="Pavlína Bazalová" userId="e219d983-eaf7-45be-b67d-109fd92f69b5" providerId="ADAL" clId="{BAF1B9C5-5EAE-9F40-932E-086B7449BDDA}" dt="2022-11-06T13:37:08.096" v="8106" actId="478"/>
          <ac:spMkLst>
            <pc:docMk/>
            <pc:sldMk cId="1080733940" sldId="344"/>
            <ac:spMk id="4" creationId="{3B81101C-4E1A-B437-18F3-E422791BD94C}"/>
          </ac:spMkLst>
        </pc:spChg>
        <pc:spChg chg="del">
          <ac:chgData name="Pavlína Bazalová" userId="e219d983-eaf7-45be-b67d-109fd92f69b5" providerId="ADAL" clId="{BAF1B9C5-5EAE-9F40-932E-086B7449BDDA}" dt="2022-11-06T13:37:09.504" v="8107" actId="478"/>
          <ac:spMkLst>
            <pc:docMk/>
            <pc:sldMk cId="1080733940" sldId="344"/>
            <ac:spMk id="5" creationId="{6511B39D-8868-3D3F-9CF6-957BA85B11F5}"/>
          </ac:spMkLst>
        </pc:spChg>
        <pc:spChg chg="add mod">
          <ac:chgData name="Pavlína Bazalová" userId="e219d983-eaf7-45be-b67d-109fd92f69b5" providerId="ADAL" clId="{BAF1B9C5-5EAE-9F40-932E-086B7449BDDA}" dt="2022-11-06T13:44:26.368" v="8306" actId="14100"/>
          <ac:spMkLst>
            <pc:docMk/>
            <pc:sldMk cId="1080733940" sldId="344"/>
            <ac:spMk id="7" creationId="{F14CFD0B-E2C8-0CDD-7B7F-EC9C02C824F8}"/>
          </ac:spMkLst>
        </pc:spChg>
        <pc:spChg chg="add mod">
          <ac:chgData name="Pavlína Bazalová" userId="e219d983-eaf7-45be-b67d-109fd92f69b5" providerId="ADAL" clId="{BAF1B9C5-5EAE-9F40-932E-086B7449BDDA}" dt="2022-11-06T13:44:58.915" v="8315" actId="1076"/>
          <ac:spMkLst>
            <pc:docMk/>
            <pc:sldMk cId="1080733940" sldId="344"/>
            <ac:spMk id="9" creationId="{899ECE94-181A-D4F5-C5F3-E30881763D3F}"/>
          </ac:spMkLst>
        </pc:spChg>
        <pc:picChg chg="add mod">
          <ac:chgData name="Pavlína Bazalová" userId="e219d983-eaf7-45be-b67d-109fd92f69b5" providerId="ADAL" clId="{BAF1B9C5-5EAE-9F40-932E-086B7449BDDA}" dt="2022-11-06T13:44:21.211" v="8304" actId="1076"/>
          <ac:picMkLst>
            <pc:docMk/>
            <pc:sldMk cId="1080733940" sldId="344"/>
            <ac:picMk id="22530" creationId="{DC82ADE2-CBC7-D0CA-FFA8-FF32BAC099A9}"/>
          </ac:picMkLst>
        </pc:picChg>
        <pc:picChg chg="add mod">
          <ac:chgData name="Pavlína Bazalová" userId="e219d983-eaf7-45be-b67d-109fd92f69b5" providerId="ADAL" clId="{BAF1B9C5-5EAE-9F40-932E-086B7449BDDA}" dt="2022-11-06T13:44:29.931" v="8307" actId="14100"/>
          <ac:picMkLst>
            <pc:docMk/>
            <pc:sldMk cId="1080733940" sldId="344"/>
            <ac:picMk id="22532" creationId="{4C5D785B-9266-133D-0240-9B1E03F9582D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06T13:42:20.402" v="8287" actId="20578"/>
        <pc:sldMkLst>
          <pc:docMk/>
          <pc:sldMk cId="1488064250" sldId="345"/>
        </pc:sldMkLst>
        <pc:spChg chg="del">
          <ac:chgData name="Pavlína Bazalová" userId="e219d983-eaf7-45be-b67d-109fd92f69b5" providerId="ADAL" clId="{BAF1B9C5-5EAE-9F40-932E-086B7449BDDA}" dt="2022-11-06T13:42:01.747" v="8285" actId="478"/>
          <ac:spMkLst>
            <pc:docMk/>
            <pc:sldMk cId="1488064250" sldId="345"/>
            <ac:spMk id="2" creationId="{1B9C3998-C373-9AB3-71DD-1495F420F47B}"/>
          </ac:spMkLst>
        </pc:spChg>
        <pc:spChg chg="mod">
          <ac:chgData name="Pavlína Bazalová" userId="e219d983-eaf7-45be-b67d-109fd92f69b5" providerId="ADAL" clId="{BAF1B9C5-5EAE-9F40-932E-086B7449BDDA}" dt="2022-11-06T13:40:05.924" v="8132" actId="5793"/>
          <ac:spMkLst>
            <pc:docMk/>
            <pc:sldMk cId="1488064250" sldId="345"/>
            <ac:spMk id="4" creationId="{42922D89-9E9F-9A15-04F6-3E55521B50CF}"/>
          </ac:spMkLst>
        </pc:spChg>
        <pc:spChg chg="del mod">
          <ac:chgData name="Pavlína Bazalová" userId="e219d983-eaf7-45be-b67d-109fd92f69b5" providerId="ADAL" clId="{BAF1B9C5-5EAE-9F40-932E-086B7449BDDA}" dt="2022-11-06T13:41:04.459" v="8142" actId="478"/>
          <ac:spMkLst>
            <pc:docMk/>
            <pc:sldMk cId="1488064250" sldId="345"/>
            <ac:spMk id="5" creationId="{F41E61BE-874F-4B69-7D2B-26630DB1FA67}"/>
          </ac:spMkLst>
        </pc:spChg>
        <pc:spChg chg="add mod">
          <ac:chgData name="Pavlína Bazalová" userId="e219d983-eaf7-45be-b67d-109fd92f69b5" providerId="ADAL" clId="{BAF1B9C5-5EAE-9F40-932E-086B7449BDDA}" dt="2022-11-06T13:42:00.119" v="8284" actId="14100"/>
          <ac:spMkLst>
            <pc:docMk/>
            <pc:sldMk cId="1488064250" sldId="345"/>
            <ac:spMk id="7" creationId="{529DE6C4-8C1D-FEE4-14E6-7F5A2C651656}"/>
          </ac:spMkLst>
        </pc:spChg>
      </pc:sldChg>
      <pc:sldChg chg="add ord">
        <pc:chgData name="Pavlína Bazalová" userId="e219d983-eaf7-45be-b67d-109fd92f69b5" providerId="ADAL" clId="{BAF1B9C5-5EAE-9F40-932E-086B7449BDDA}" dt="2022-11-06T13:43:38.468" v="8300" actId="20578"/>
        <pc:sldMkLst>
          <pc:docMk/>
          <pc:sldMk cId="871809266" sldId="346"/>
        </pc:sldMkLst>
      </pc:sldChg>
      <pc:sldChg chg="addSp delSp modSp new mod">
        <pc:chgData name="Pavlína Bazalová" userId="e219d983-eaf7-45be-b67d-109fd92f69b5" providerId="ADAL" clId="{BAF1B9C5-5EAE-9F40-932E-086B7449BDDA}" dt="2022-11-06T13:46:23.297" v="8355" actId="1076"/>
        <pc:sldMkLst>
          <pc:docMk/>
          <pc:sldMk cId="2224968832" sldId="347"/>
        </pc:sldMkLst>
        <pc:spChg chg="del">
          <ac:chgData name="Pavlína Bazalová" userId="e219d983-eaf7-45be-b67d-109fd92f69b5" providerId="ADAL" clId="{BAF1B9C5-5EAE-9F40-932E-086B7449BDDA}" dt="2022-11-06T13:45:54.665" v="8352" actId="478"/>
          <ac:spMkLst>
            <pc:docMk/>
            <pc:sldMk cId="2224968832" sldId="347"/>
            <ac:spMk id="2" creationId="{7951F5F0-238F-F319-7A3D-7DF5D2B92B25}"/>
          </ac:spMkLst>
        </pc:spChg>
        <pc:spChg chg="mod">
          <ac:chgData name="Pavlína Bazalová" userId="e219d983-eaf7-45be-b67d-109fd92f69b5" providerId="ADAL" clId="{BAF1B9C5-5EAE-9F40-932E-086B7449BDDA}" dt="2022-11-06T13:45:51.021" v="8350" actId="313"/>
          <ac:spMkLst>
            <pc:docMk/>
            <pc:sldMk cId="2224968832" sldId="347"/>
            <ac:spMk id="4" creationId="{D9F23DE3-F656-F1B9-85A8-7C1636A3D3A7}"/>
          </ac:spMkLst>
        </pc:spChg>
        <pc:spChg chg="del">
          <ac:chgData name="Pavlína Bazalová" userId="e219d983-eaf7-45be-b67d-109fd92f69b5" providerId="ADAL" clId="{BAF1B9C5-5EAE-9F40-932E-086B7449BDDA}" dt="2022-11-06T13:45:52.466" v="8351" actId="478"/>
          <ac:spMkLst>
            <pc:docMk/>
            <pc:sldMk cId="2224968832" sldId="347"/>
            <ac:spMk id="5" creationId="{BD20C11A-A6DE-FF17-D538-CCF3C3A5F6DD}"/>
          </ac:spMkLst>
        </pc:spChg>
        <pc:spChg chg="add mod">
          <ac:chgData name="Pavlína Bazalová" userId="e219d983-eaf7-45be-b67d-109fd92f69b5" providerId="ADAL" clId="{BAF1B9C5-5EAE-9F40-932E-086B7449BDDA}" dt="2022-11-06T13:46:14.322" v="8353"/>
          <ac:spMkLst>
            <pc:docMk/>
            <pc:sldMk cId="2224968832" sldId="347"/>
            <ac:spMk id="8" creationId="{0275EC9D-10CB-2246-B3E1-F4AE1D70FA6D}"/>
          </ac:spMkLst>
        </pc:spChg>
        <pc:grpChg chg="add mod">
          <ac:chgData name="Pavlína Bazalová" userId="e219d983-eaf7-45be-b67d-109fd92f69b5" providerId="ADAL" clId="{BAF1B9C5-5EAE-9F40-932E-086B7449BDDA}" dt="2022-11-06T13:46:23.297" v="8355" actId="1076"/>
          <ac:grpSpMkLst>
            <pc:docMk/>
            <pc:sldMk cId="2224968832" sldId="347"/>
            <ac:grpSpMk id="6" creationId="{AE805200-67E1-7202-4723-3C7F381D6EDD}"/>
          </ac:grpSpMkLst>
        </pc:grpChg>
        <pc:picChg chg="add mod">
          <ac:chgData name="Pavlína Bazalová" userId="e219d983-eaf7-45be-b67d-109fd92f69b5" providerId="ADAL" clId="{BAF1B9C5-5EAE-9F40-932E-086B7449BDDA}" dt="2022-11-06T13:46:14.322" v="8353"/>
          <ac:picMkLst>
            <pc:docMk/>
            <pc:sldMk cId="2224968832" sldId="347"/>
            <ac:picMk id="7" creationId="{48B05CE8-ECFC-9539-3B70-1D47F9C0A1C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7:21.979" v="8392" actId="1076"/>
        <pc:sldMkLst>
          <pc:docMk/>
          <pc:sldMk cId="1387158484" sldId="348"/>
        </pc:sldMkLst>
        <pc:spChg chg="del">
          <ac:chgData name="Pavlína Bazalová" userId="e219d983-eaf7-45be-b67d-109fd92f69b5" providerId="ADAL" clId="{BAF1B9C5-5EAE-9F40-932E-086B7449BDDA}" dt="2022-11-06T13:47:19.119" v="8391" actId="478"/>
          <ac:spMkLst>
            <pc:docMk/>
            <pc:sldMk cId="1387158484" sldId="348"/>
            <ac:spMk id="2" creationId="{FF0CF7BC-8B68-B10B-CA72-8950072261CF}"/>
          </ac:spMkLst>
        </pc:spChg>
        <pc:spChg chg="mod">
          <ac:chgData name="Pavlína Bazalová" userId="e219d983-eaf7-45be-b67d-109fd92f69b5" providerId="ADAL" clId="{BAF1B9C5-5EAE-9F40-932E-086B7449BDDA}" dt="2022-11-06T13:46:36.705" v="8386" actId="313"/>
          <ac:spMkLst>
            <pc:docMk/>
            <pc:sldMk cId="1387158484" sldId="348"/>
            <ac:spMk id="4" creationId="{F7EFDC66-FFEB-A2CB-8EEA-3412911E89C6}"/>
          </ac:spMkLst>
        </pc:spChg>
        <pc:spChg chg="del">
          <ac:chgData name="Pavlína Bazalová" userId="e219d983-eaf7-45be-b67d-109fd92f69b5" providerId="ADAL" clId="{BAF1B9C5-5EAE-9F40-932E-086B7449BDDA}" dt="2022-11-06T13:47:16.711" v="8390" actId="478"/>
          <ac:spMkLst>
            <pc:docMk/>
            <pc:sldMk cId="1387158484" sldId="348"/>
            <ac:spMk id="5" creationId="{3454EF98-D672-CD96-9C01-35E0344DE830}"/>
          </ac:spMkLst>
        </pc:spChg>
        <pc:spChg chg="add mod">
          <ac:chgData name="Pavlína Bazalová" userId="e219d983-eaf7-45be-b67d-109fd92f69b5" providerId="ADAL" clId="{BAF1B9C5-5EAE-9F40-932E-086B7449BDDA}" dt="2022-11-06T13:47:06.239" v="8387"/>
          <ac:spMkLst>
            <pc:docMk/>
            <pc:sldMk cId="1387158484" sldId="348"/>
            <ac:spMk id="8" creationId="{F3DD4032-F2D1-AE5B-871A-50216706FB68}"/>
          </ac:spMkLst>
        </pc:spChg>
        <pc:grpChg chg="add mod">
          <ac:chgData name="Pavlína Bazalová" userId="e219d983-eaf7-45be-b67d-109fd92f69b5" providerId="ADAL" clId="{BAF1B9C5-5EAE-9F40-932E-086B7449BDDA}" dt="2022-11-06T13:47:21.979" v="8392" actId="1076"/>
          <ac:grpSpMkLst>
            <pc:docMk/>
            <pc:sldMk cId="1387158484" sldId="348"/>
            <ac:grpSpMk id="6" creationId="{124CDC92-7E2D-B3E7-147A-97A2283799A8}"/>
          </ac:grpSpMkLst>
        </pc:grpChg>
        <pc:picChg chg="add mod">
          <ac:chgData name="Pavlína Bazalová" userId="e219d983-eaf7-45be-b67d-109fd92f69b5" providerId="ADAL" clId="{BAF1B9C5-5EAE-9F40-932E-086B7449BDDA}" dt="2022-11-06T13:47:06.239" v="8387"/>
          <ac:picMkLst>
            <pc:docMk/>
            <pc:sldMk cId="1387158484" sldId="348"/>
            <ac:picMk id="7" creationId="{D89FA098-0C03-4368-0B60-5A37FF86BDE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03:38.792" v="9288" actId="1076"/>
        <pc:sldMkLst>
          <pc:docMk/>
          <pc:sldMk cId="1848517271" sldId="349"/>
        </pc:sldMkLst>
        <pc:spChg chg="del">
          <ac:chgData name="Pavlína Bazalová" userId="e219d983-eaf7-45be-b67d-109fd92f69b5" providerId="ADAL" clId="{BAF1B9C5-5EAE-9F40-932E-086B7449BDDA}" dt="2022-11-07T08:00:37.535" v="9269" actId="478"/>
          <ac:spMkLst>
            <pc:docMk/>
            <pc:sldMk cId="1848517271" sldId="349"/>
            <ac:spMk id="2" creationId="{CB37B4F8-DC49-7AF1-6CC6-1742AA86951D}"/>
          </ac:spMkLst>
        </pc:spChg>
        <pc:spChg chg="mod">
          <ac:chgData name="Pavlína Bazalová" userId="e219d983-eaf7-45be-b67d-109fd92f69b5" providerId="ADAL" clId="{BAF1B9C5-5EAE-9F40-932E-086B7449BDDA}" dt="2022-11-07T07:57:56.186" v="9056" actId="20577"/>
          <ac:spMkLst>
            <pc:docMk/>
            <pc:sldMk cId="1848517271" sldId="349"/>
            <ac:spMk id="4" creationId="{2F25296A-F28D-9BD2-F414-FCBD1E23E9FC}"/>
          </ac:spMkLst>
        </pc:spChg>
        <pc:spChg chg="mod">
          <ac:chgData name="Pavlína Bazalová" userId="e219d983-eaf7-45be-b67d-109fd92f69b5" providerId="ADAL" clId="{BAF1B9C5-5EAE-9F40-932E-086B7449BDDA}" dt="2022-11-07T08:00:47.764" v="9278" actId="20577"/>
          <ac:spMkLst>
            <pc:docMk/>
            <pc:sldMk cId="1848517271" sldId="349"/>
            <ac:spMk id="5" creationId="{8ED3543C-CA6D-2993-C2CD-7CFCBD0F9FD7}"/>
          </ac:spMkLst>
        </pc:spChg>
        <pc:spChg chg="add mod">
          <ac:chgData name="Pavlína Bazalová" userId="e219d983-eaf7-45be-b67d-109fd92f69b5" providerId="ADAL" clId="{BAF1B9C5-5EAE-9F40-932E-086B7449BDDA}" dt="2022-11-07T08:03:38.792" v="9288" actId="1076"/>
          <ac:spMkLst>
            <pc:docMk/>
            <pc:sldMk cId="1848517271" sldId="349"/>
            <ac:spMk id="7" creationId="{2D9D986B-85E8-6B5B-2FA2-D9B61CDC954A}"/>
          </ac:spMkLst>
        </pc:spChg>
        <pc:picChg chg="add mod">
          <ac:chgData name="Pavlína Bazalová" userId="e219d983-eaf7-45be-b67d-109fd92f69b5" providerId="ADAL" clId="{BAF1B9C5-5EAE-9F40-932E-086B7449BDDA}" dt="2022-11-07T08:03:22.076" v="9281" actId="1076"/>
          <ac:picMkLst>
            <pc:docMk/>
            <pc:sldMk cId="1848517271" sldId="349"/>
            <ac:picMk id="27650" creationId="{C7DC544B-D8AE-6A38-4DB2-F5DDEAD28D7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2:14.189" v="9490" actId="20577"/>
        <pc:sldMkLst>
          <pc:docMk/>
          <pc:sldMk cId="1349583196" sldId="350"/>
        </pc:sldMkLst>
        <pc:spChg chg="del">
          <ac:chgData name="Pavlína Bazalová" userId="e219d983-eaf7-45be-b67d-109fd92f69b5" providerId="ADAL" clId="{BAF1B9C5-5EAE-9F40-932E-086B7449BDDA}" dt="2022-11-07T08:05:15.705" v="9353" actId="478"/>
          <ac:spMkLst>
            <pc:docMk/>
            <pc:sldMk cId="1349583196" sldId="350"/>
            <ac:spMk id="2" creationId="{1F0F56A9-0886-92B2-BEC5-1A3FAA2EF84E}"/>
          </ac:spMkLst>
        </pc:spChg>
        <pc:spChg chg="mod">
          <ac:chgData name="Pavlína Bazalová" userId="e219d983-eaf7-45be-b67d-109fd92f69b5" providerId="ADAL" clId="{BAF1B9C5-5EAE-9F40-932E-086B7449BDDA}" dt="2022-11-07T08:12:14.189" v="9490" actId="20577"/>
          <ac:spMkLst>
            <pc:docMk/>
            <pc:sldMk cId="1349583196" sldId="350"/>
            <ac:spMk id="4" creationId="{11687C09-D29E-4745-4ACB-61B3C0AF8CE7}"/>
          </ac:spMkLst>
        </pc:spChg>
        <pc:spChg chg="mod">
          <ac:chgData name="Pavlína Bazalová" userId="e219d983-eaf7-45be-b67d-109fd92f69b5" providerId="ADAL" clId="{BAF1B9C5-5EAE-9F40-932E-086B7449BDDA}" dt="2022-11-07T08:10:35.037" v="9434" actId="1076"/>
          <ac:spMkLst>
            <pc:docMk/>
            <pc:sldMk cId="1349583196" sldId="350"/>
            <ac:spMk id="5" creationId="{4B232FBF-665B-4E84-9EE7-CDEDAAEC3654}"/>
          </ac:spMkLst>
        </pc:spChg>
        <pc:spChg chg="add mod">
          <ac:chgData name="Pavlína Bazalová" userId="e219d983-eaf7-45be-b67d-109fd92f69b5" providerId="ADAL" clId="{BAF1B9C5-5EAE-9F40-932E-086B7449BDDA}" dt="2022-11-07T08:08:02.920" v="9409" actId="14100"/>
          <ac:spMkLst>
            <pc:docMk/>
            <pc:sldMk cId="1349583196" sldId="350"/>
            <ac:spMk id="7" creationId="{37181245-455C-C7E1-F525-8D5EFFB79132}"/>
          </ac:spMkLst>
        </pc:spChg>
        <pc:spChg chg="add mod">
          <ac:chgData name="Pavlína Bazalová" userId="e219d983-eaf7-45be-b67d-109fd92f69b5" providerId="ADAL" clId="{BAF1B9C5-5EAE-9F40-932E-086B7449BDDA}" dt="2022-11-07T08:10:19.587" v="9433" actId="1076"/>
          <ac:spMkLst>
            <pc:docMk/>
            <pc:sldMk cId="1349583196" sldId="350"/>
            <ac:spMk id="9" creationId="{8E4B2474-396A-FD3A-8BB3-DB14E5D0DCCE}"/>
          </ac:spMkLst>
        </pc:spChg>
        <pc:picChg chg="add del mod">
          <ac:chgData name="Pavlína Bazalová" userId="e219d983-eaf7-45be-b67d-109fd92f69b5" providerId="ADAL" clId="{BAF1B9C5-5EAE-9F40-932E-086B7449BDDA}" dt="2022-11-07T08:08:41.661" v="9413" actId="478"/>
          <ac:picMkLst>
            <pc:docMk/>
            <pc:sldMk cId="1349583196" sldId="350"/>
            <ac:picMk id="28674" creationId="{10B06B1A-37AD-7E42-5B9B-2B881D07F685}"/>
          </ac:picMkLst>
        </pc:picChg>
        <pc:picChg chg="add mod">
          <ac:chgData name="Pavlína Bazalová" userId="e219d983-eaf7-45be-b67d-109fd92f69b5" providerId="ADAL" clId="{BAF1B9C5-5EAE-9F40-932E-086B7449BDDA}" dt="2022-11-07T08:08:47.572" v="9415" actId="14100"/>
          <ac:picMkLst>
            <pc:docMk/>
            <pc:sldMk cId="1349583196" sldId="350"/>
            <ac:picMk id="28676" creationId="{2971DAB9-2AE9-D0B2-D281-A82F0D6C9720}"/>
          </ac:picMkLst>
        </pc:picChg>
        <pc:picChg chg="add mod">
          <ac:chgData name="Pavlína Bazalová" userId="e219d983-eaf7-45be-b67d-109fd92f69b5" providerId="ADAL" clId="{BAF1B9C5-5EAE-9F40-932E-086B7449BDDA}" dt="2022-11-07T08:09:12.471" v="9418" actId="1076"/>
          <ac:picMkLst>
            <pc:docMk/>
            <pc:sldMk cId="1349583196" sldId="350"/>
            <ac:picMk id="28678" creationId="{95C802BA-3EEA-D882-D91F-C16346E637BD}"/>
          </ac:picMkLst>
        </pc:picChg>
        <pc:picChg chg="add mod">
          <ac:chgData name="Pavlína Bazalová" userId="e219d983-eaf7-45be-b67d-109fd92f69b5" providerId="ADAL" clId="{BAF1B9C5-5EAE-9F40-932E-086B7449BDDA}" dt="2022-11-07T08:10:14.438" v="9432" actId="1076"/>
          <ac:picMkLst>
            <pc:docMk/>
            <pc:sldMk cId="1349583196" sldId="350"/>
            <ac:picMk id="28680" creationId="{9769FEDE-34F5-3FF4-5F25-6E6F434967B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9:28.233" v="9804" actId="1076"/>
        <pc:sldMkLst>
          <pc:docMk/>
          <pc:sldMk cId="2300882386" sldId="351"/>
        </pc:sldMkLst>
        <pc:spChg chg="del">
          <ac:chgData name="Pavlína Bazalová" userId="e219d983-eaf7-45be-b67d-109fd92f69b5" providerId="ADAL" clId="{BAF1B9C5-5EAE-9F40-932E-086B7449BDDA}" dt="2022-11-07T08:17:02.575" v="9681" actId="478"/>
          <ac:spMkLst>
            <pc:docMk/>
            <pc:sldMk cId="2300882386" sldId="351"/>
            <ac:spMk id="2" creationId="{D77A6EDC-D764-7E28-B716-D32FF4A5847D}"/>
          </ac:spMkLst>
        </pc:spChg>
        <pc:spChg chg="mod">
          <ac:chgData name="Pavlína Bazalová" userId="e219d983-eaf7-45be-b67d-109fd92f69b5" providerId="ADAL" clId="{BAF1B9C5-5EAE-9F40-932E-086B7449BDDA}" dt="2022-11-06T13:51:48.821" v="8435" actId="20577"/>
          <ac:spMkLst>
            <pc:docMk/>
            <pc:sldMk cId="2300882386" sldId="351"/>
            <ac:spMk id="4" creationId="{201FC00A-6DAE-443A-D218-D938BF051973}"/>
          </ac:spMkLst>
        </pc:spChg>
        <pc:spChg chg="mod">
          <ac:chgData name="Pavlína Bazalová" userId="e219d983-eaf7-45be-b67d-109fd92f69b5" providerId="ADAL" clId="{BAF1B9C5-5EAE-9F40-932E-086B7449BDDA}" dt="2022-11-07T08:18:49.023" v="9788" actId="20577"/>
          <ac:spMkLst>
            <pc:docMk/>
            <pc:sldMk cId="2300882386" sldId="351"/>
            <ac:spMk id="5" creationId="{21EA38FA-A063-574C-4148-E11513A72B3F}"/>
          </ac:spMkLst>
        </pc:spChg>
        <pc:spChg chg="add mod">
          <ac:chgData name="Pavlína Bazalová" userId="e219d983-eaf7-45be-b67d-109fd92f69b5" providerId="ADAL" clId="{BAF1B9C5-5EAE-9F40-932E-086B7449BDDA}" dt="2022-11-07T08:19:28.233" v="9804" actId="1076"/>
          <ac:spMkLst>
            <pc:docMk/>
            <pc:sldMk cId="2300882386" sldId="351"/>
            <ac:spMk id="7" creationId="{A4BEBD15-9E2F-2D94-A7D3-5860CAE074FA}"/>
          </ac:spMkLst>
        </pc:spChg>
        <pc:picChg chg="add del">
          <ac:chgData name="Pavlína Bazalová" userId="e219d983-eaf7-45be-b67d-109fd92f69b5" providerId="ADAL" clId="{BAF1B9C5-5EAE-9F40-932E-086B7449BDDA}" dt="2022-11-07T08:18:36.186" v="9768" actId="478"/>
          <ac:picMkLst>
            <pc:docMk/>
            <pc:sldMk cId="2300882386" sldId="351"/>
            <ac:picMk id="30722" creationId="{B5D39596-5F0F-2940-847D-746F3CC41CA3}"/>
          </ac:picMkLst>
        </pc:picChg>
        <pc:picChg chg="add mod">
          <ac:chgData name="Pavlína Bazalová" userId="e219d983-eaf7-45be-b67d-109fd92f69b5" providerId="ADAL" clId="{BAF1B9C5-5EAE-9F40-932E-086B7449BDDA}" dt="2022-11-07T08:18:59.349" v="9791" actId="1076"/>
          <ac:picMkLst>
            <pc:docMk/>
            <pc:sldMk cId="2300882386" sldId="351"/>
            <ac:picMk id="30724" creationId="{6866CB79-5524-8AC1-5F9F-FA3C0331479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1:41.529" v="9894" actId="1076"/>
        <pc:sldMkLst>
          <pc:docMk/>
          <pc:sldMk cId="1996480063" sldId="352"/>
        </pc:sldMkLst>
        <pc:spChg chg="del">
          <ac:chgData name="Pavlína Bazalová" userId="e219d983-eaf7-45be-b67d-109fd92f69b5" providerId="ADAL" clId="{BAF1B9C5-5EAE-9F40-932E-086B7449BDDA}" dt="2022-11-07T08:20:21.954" v="9877" actId="478"/>
          <ac:spMkLst>
            <pc:docMk/>
            <pc:sldMk cId="1996480063" sldId="352"/>
            <ac:spMk id="2" creationId="{DF615C12-6F73-187B-C432-9CCCAFFC8CEA}"/>
          </ac:spMkLst>
        </pc:spChg>
        <pc:spChg chg="mod">
          <ac:chgData name="Pavlína Bazalová" userId="e219d983-eaf7-45be-b67d-109fd92f69b5" providerId="ADAL" clId="{BAF1B9C5-5EAE-9F40-932E-086B7449BDDA}" dt="2022-11-07T08:19:37.863" v="9814" actId="20577"/>
          <ac:spMkLst>
            <pc:docMk/>
            <pc:sldMk cId="1996480063" sldId="352"/>
            <ac:spMk id="4" creationId="{9808EA79-17BC-8D89-6DEE-1A011D622BD3}"/>
          </ac:spMkLst>
        </pc:spChg>
        <pc:spChg chg="mod">
          <ac:chgData name="Pavlína Bazalová" userId="e219d983-eaf7-45be-b67d-109fd92f69b5" providerId="ADAL" clId="{BAF1B9C5-5EAE-9F40-932E-086B7449BDDA}" dt="2022-11-07T08:20:24.560" v="9879" actId="20577"/>
          <ac:spMkLst>
            <pc:docMk/>
            <pc:sldMk cId="1996480063" sldId="352"/>
            <ac:spMk id="5" creationId="{F53B8043-DFDF-C397-BC70-8E04D076C44B}"/>
          </ac:spMkLst>
        </pc:spChg>
        <pc:spChg chg="add mod">
          <ac:chgData name="Pavlína Bazalová" userId="e219d983-eaf7-45be-b67d-109fd92f69b5" providerId="ADAL" clId="{BAF1B9C5-5EAE-9F40-932E-086B7449BDDA}" dt="2022-11-07T08:21:23.098" v="9891" actId="1076"/>
          <ac:spMkLst>
            <pc:docMk/>
            <pc:sldMk cId="1996480063" sldId="352"/>
            <ac:spMk id="7" creationId="{6E857C04-C750-1B59-6717-DD9F646A9DB7}"/>
          </ac:spMkLst>
        </pc:spChg>
        <pc:picChg chg="add mod">
          <ac:chgData name="Pavlína Bazalová" userId="e219d983-eaf7-45be-b67d-109fd92f69b5" providerId="ADAL" clId="{BAF1B9C5-5EAE-9F40-932E-086B7449BDDA}" dt="2022-11-07T08:21:41.529" v="9894" actId="1076"/>
          <ac:picMkLst>
            <pc:docMk/>
            <pc:sldMk cId="1996480063" sldId="352"/>
            <ac:picMk id="8" creationId="{85CE42FB-6E05-09BC-9DB8-3011A4AC4053}"/>
          </ac:picMkLst>
        </pc:picChg>
        <pc:picChg chg="add mod">
          <ac:chgData name="Pavlína Bazalová" userId="e219d983-eaf7-45be-b67d-109fd92f69b5" providerId="ADAL" clId="{BAF1B9C5-5EAE-9F40-932E-086B7449BDDA}" dt="2022-11-07T08:21:06.931" v="9882" actId="1076"/>
          <ac:picMkLst>
            <pc:docMk/>
            <pc:sldMk cId="1996480063" sldId="352"/>
            <ac:picMk id="31746" creationId="{4DAB11CB-E825-3B7C-DD04-D315E39D6A7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2:52.553" v="9947" actId="14100"/>
        <pc:sldMkLst>
          <pc:docMk/>
          <pc:sldMk cId="1921313629" sldId="353"/>
        </pc:sldMkLst>
        <pc:spChg chg="del">
          <ac:chgData name="Pavlína Bazalová" userId="e219d983-eaf7-45be-b67d-109fd92f69b5" providerId="ADAL" clId="{BAF1B9C5-5EAE-9F40-932E-086B7449BDDA}" dt="2022-11-06T13:52:32.409" v="8455" actId="478"/>
          <ac:spMkLst>
            <pc:docMk/>
            <pc:sldMk cId="1921313629" sldId="353"/>
            <ac:spMk id="2" creationId="{0BA2028B-097E-1336-8526-54C14BA1ED47}"/>
          </ac:spMkLst>
        </pc:spChg>
        <pc:spChg chg="mod">
          <ac:chgData name="Pavlína Bazalová" userId="e219d983-eaf7-45be-b67d-109fd92f69b5" providerId="ADAL" clId="{BAF1B9C5-5EAE-9F40-932E-086B7449BDDA}" dt="2022-11-06T13:52:24.963" v="8452" actId="20577"/>
          <ac:spMkLst>
            <pc:docMk/>
            <pc:sldMk cId="1921313629" sldId="353"/>
            <ac:spMk id="4" creationId="{5C1A0AFE-DDDA-64E7-A95C-4506B0D677DB}"/>
          </ac:spMkLst>
        </pc:spChg>
        <pc:spChg chg="mod">
          <ac:chgData name="Pavlína Bazalová" userId="e219d983-eaf7-45be-b67d-109fd92f69b5" providerId="ADAL" clId="{BAF1B9C5-5EAE-9F40-932E-086B7449BDDA}" dt="2022-11-07T08:22:43.349" v="9944" actId="14100"/>
          <ac:spMkLst>
            <pc:docMk/>
            <pc:sldMk cId="1921313629" sldId="353"/>
            <ac:spMk id="5" creationId="{BB40019D-CCBB-91E9-C7F1-2A1FFE98BF5D}"/>
          </ac:spMkLst>
        </pc:spChg>
        <pc:spChg chg="add mod">
          <ac:chgData name="Pavlína Bazalová" userId="e219d983-eaf7-45be-b67d-109fd92f69b5" providerId="ADAL" clId="{BAF1B9C5-5EAE-9F40-932E-086B7449BDDA}" dt="2022-11-07T08:22:52.553" v="9947" actId="14100"/>
          <ac:spMkLst>
            <pc:docMk/>
            <pc:sldMk cId="1921313629" sldId="353"/>
            <ac:spMk id="7" creationId="{474B42FF-5257-2E3B-447F-F30EF7D4FDB5}"/>
          </ac:spMkLst>
        </pc:spChg>
        <pc:picChg chg="add mod">
          <ac:chgData name="Pavlína Bazalová" userId="e219d983-eaf7-45be-b67d-109fd92f69b5" providerId="ADAL" clId="{BAF1B9C5-5EAE-9F40-932E-086B7449BDDA}" dt="2022-11-07T08:22:45.712" v="9945" actId="1076"/>
          <ac:picMkLst>
            <pc:docMk/>
            <pc:sldMk cId="1921313629" sldId="353"/>
            <ac:picMk id="6" creationId="{DFDE5E1A-96CC-1B64-6B1D-8E272BC54AD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4:26.214" v="9986" actId="1076"/>
        <pc:sldMkLst>
          <pc:docMk/>
          <pc:sldMk cId="2831689992" sldId="354"/>
        </pc:sldMkLst>
        <pc:spChg chg="del">
          <ac:chgData name="Pavlína Bazalová" userId="e219d983-eaf7-45be-b67d-109fd92f69b5" providerId="ADAL" clId="{BAF1B9C5-5EAE-9F40-932E-086B7449BDDA}" dt="2022-11-07T08:23:48.733" v="9980" actId="478"/>
          <ac:spMkLst>
            <pc:docMk/>
            <pc:sldMk cId="2831689992" sldId="354"/>
            <ac:spMk id="2" creationId="{FC408648-35E1-0CDE-395D-40D71C18BA7E}"/>
          </ac:spMkLst>
        </pc:spChg>
        <pc:spChg chg="mod">
          <ac:chgData name="Pavlína Bazalová" userId="e219d983-eaf7-45be-b67d-109fd92f69b5" providerId="ADAL" clId="{BAF1B9C5-5EAE-9F40-932E-086B7449BDDA}" dt="2022-11-06T13:52:37.329" v="8464" actId="20577"/>
          <ac:spMkLst>
            <pc:docMk/>
            <pc:sldMk cId="2831689992" sldId="354"/>
            <ac:spMk id="4" creationId="{E8A22046-9B2A-0087-278C-F09EB4BAF5EB}"/>
          </ac:spMkLst>
        </pc:spChg>
        <pc:spChg chg="mod">
          <ac:chgData name="Pavlína Bazalová" userId="e219d983-eaf7-45be-b67d-109fd92f69b5" providerId="ADAL" clId="{BAF1B9C5-5EAE-9F40-932E-086B7449BDDA}" dt="2022-11-07T08:23:46.644" v="9979" actId="14100"/>
          <ac:spMkLst>
            <pc:docMk/>
            <pc:sldMk cId="2831689992" sldId="354"/>
            <ac:spMk id="5" creationId="{5540DFE2-9351-FAED-E1DF-BA86FB4D8FC6}"/>
          </ac:spMkLst>
        </pc:spChg>
        <pc:spChg chg="add mod">
          <ac:chgData name="Pavlína Bazalová" userId="e219d983-eaf7-45be-b67d-109fd92f69b5" providerId="ADAL" clId="{BAF1B9C5-5EAE-9F40-932E-086B7449BDDA}" dt="2022-11-07T08:24:26.214" v="9986" actId="1076"/>
          <ac:spMkLst>
            <pc:docMk/>
            <pc:sldMk cId="2831689992" sldId="354"/>
            <ac:spMk id="7" creationId="{1A3755FD-9AE5-ED5E-ABA8-8F40E055B28B}"/>
          </ac:spMkLst>
        </pc:spChg>
        <pc:picChg chg="add mod">
          <ac:chgData name="Pavlína Bazalová" userId="e219d983-eaf7-45be-b67d-109fd92f69b5" providerId="ADAL" clId="{BAF1B9C5-5EAE-9F40-932E-086B7449BDDA}" dt="2022-11-07T08:24:09.763" v="9984" actId="1076"/>
          <ac:picMkLst>
            <pc:docMk/>
            <pc:sldMk cId="2831689992" sldId="354"/>
            <ac:picMk id="6" creationId="{14B881DE-9E15-721D-E773-E917129EA1F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6:20.645" v="10018" actId="1076"/>
        <pc:sldMkLst>
          <pc:docMk/>
          <pc:sldMk cId="1859199885" sldId="355"/>
        </pc:sldMkLst>
        <pc:spChg chg="del">
          <ac:chgData name="Pavlína Bazalová" userId="e219d983-eaf7-45be-b67d-109fd92f69b5" providerId="ADAL" clId="{BAF1B9C5-5EAE-9F40-932E-086B7449BDDA}" dt="2022-11-07T08:25:16.835" v="10009" actId="478"/>
          <ac:spMkLst>
            <pc:docMk/>
            <pc:sldMk cId="1859199885" sldId="355"/>
            <ac:spMk id="2" creationId="{20B0848C-268A-E5F9-C910-15D44BDDEB5C}"/>
          </ac:spMkLst>
        </pc:spChg>
        <pc:spChg chg="mod">
          <ac:chgData name="Pavlína Bazalová" userId="e219d983-eaf7-45be-b67d-109fd92f69b5" providerId="ADAL" clId="{BAF1B9C5-5EAE-9F40-932E-086B7449BDDA}" dt="2022-11-07T08:25:01.036" v="10000" actId="20577"/>
          <ac:spMkLst>
            <pc:docMk/>
            <pc:sldMk cId="1859199885" sldId="355"/>
            <ac:spMk id="4" creationId="{9C508922-C10C-DBD0-BB72-5E1C8EA0AF79}"/>
          </ac:spMkLst>
        </pc:spChg>
        <pc:spChg chg="mod">
          <ac:chgData name="Pavlína Bazalová" userId="e219d983-eaf7-45be-b67d-109fd92f69b5" providerId="ADAL" clId="{BAF1B9C5-5EAE-9F40-932E-086B7449BDDA}" dt="2022-11-07T08:25:09.609" v="10005" actId="14100"/>
          <ac:spMkLst>
            <pc:docMk/>
            <pc:sldMk cId="1859199885" sldId="355"/>
            <ac:spMk id="5" creationId="{5D16B90E-498C-37B9-323D-333B199E49D3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6" creationId="{5FD61C5E-C3CD-F4FD-D273-5B544B6C618A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7" creationId="{27E40F6C-3CF1-7638-537C-E5401D8310E9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8" creationId="{C50B13DC-3FD0-F368-7344-9833DEF5C914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9" creationId="{912DD1ED-69B3-7B1C-F296-8988F58C89A6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11" creationId="{34BCF956-1C4C-3ADB-C774-ED024C804C12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12" creationId="{D63B6378-307C-3BB2-C363-4382A679D212}"/>
          </ac:spMkLst>
        </pc:spChg>
        <pc:spChg chg="add mod">
          <ac:chgData name="Pavlína Bazalová" userId="e219d983-eaf7-45be-b67d-109fd92f69b5" providerId="ADAL" clId="{BAF1B9C5-5EAE-9F40-932E-086B7449BDDA}" dt="2022-11-07T08:26:20.645" v="10018" actId="1076"/>
          <ac:spMkLst>
            <pc:docMk/>
            <pc:sldMk cId="1859199885" sldId="355"/>
            <ac:spMk id="14" creationId="{A1D37628-2585-7732-1A80-99EF2DC8B2D5}"/>
          </ac:spMkLst>
        </pc:spChg>
        <pc:picChg chg="add del">
          <ac:chgData name="Pavlína Bazalová" userId="e219d983-eaf7-45be-b67d-109fd92f69b5" providerId="ADAL" clId="{BAF1B9C5-5EAE-9F40-932E-086B7449BDDA}" dt="2022-11-06T13:53:26.019" v="8471"/>
          <ac:picMkLst>
            <pc:docMk/>
            <pc:sldMk cId="1859199885" sldId="355"/>
            <ac:picMk id="10" creationId="{647AAD30-129E-A24D-7B6A-8B44F9D79490}"/>
          </ac:picMkLst>
        </pc:picChg>
        <pc:picChg chg="add del">
          <ac:chgData name="Pavlína Bazalová" userId="e219d983-eaf7-45be-b67d-109fd92f69b5" providerId="ADAL" clId="{BAF1B9C5-5EAE-9F40-932E-086B7449BDDA}" dt="2022-11-06T13:53:22.365" v="8469"/>
          <ac:picMkLst>
            <pc:docMk/>
            <pc:sldMk cId="1859199885" sldId="355"/>
            <ac:picMk id="41" creationId="{24035276-E7D9-246B-99B7-A4EE9A9D6DC4}"/>
          </ac:picMkLst>
        </pc:picChg>
        <pc:picChg chg="add mod">
          <ac:chgData name="Pavlína Bazalová" userId="e219d983-eaf7-45be-b67d-109fd92f69b5" providerId="ADAL" clId="{BAF1B9C5-5EAE-9F40-932E-086B7449BDDA}" dt="2022-11-07T08:25:15.144" v="10008" actId="1076"/>
          <ac:picMkLst>
            <pc:docMk/>
            <pc:sldMk cId="1859199885" sldId="355"/>
            <ac:picMk id="23564" creationId="{E3F7F520-8754-DBB7-0ED0-BBB491A04A9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8:58.042" v="10044" actId="5793"/>
        <pc:sldMkLst>
          <pc:docMk/>
          <pc:sldMk cId="3698522206" sldId="356"/>
        </pc:sldMkLst>
        <pc:spChg chg="del">
          <ac:chgData name="Pavlína Bazalová" userId="e219d983-eaf7-45be-b67d-109fd92f69b5" providerId="ADAL" clId="{BAF1B9C5-5EAE-9F40-932E-086B7449BDDA}" dt="2022-11-06T13:56:39.001" v="8644" actId="478"/>
          <ac:spMkLst>
            <pc:docMk/>
            <pc:sldMk cId="3698522206" sldId="356"/>
            <ac:spMk id="2" creationId="{A3D42957-EAF0-10DB-B3B3-C2F164EC3968}"/>
          </ac:spMkLst>
        </pc:spChg>
        <pc:spChg chg="mod">
          <ac:chgData name="Pavlína Bazalová" userId="e219d983-eaf7-45be-b67d-109fd92f69b5" providerId="ADAL" clId="{BAF1B9C5-5EAE-9F40-932E-086B7449BDDA}" dt="2022-11-07T08:28:58.042" v="10044" actId="5793"/>
          <ac:spMkLst>
            <pc:docMk/>
            <pc:sldMk cId="3698522206" sldId="356"/>
            <ac:spMk id="4" creationId="{6D124CFA-F1C0-525F-81E2-F51EA0CC5A38}"/>
          </ac:spMkLst>
        </pc:spChg>
        <pc:spChg chg="mod">
          <ac:chgData name="Pavlína Bazalová" userId="e219d983-eaf7-45be-b67d-109fd92f69b5" providerId="ADAL" clId="{BAF1B9C5-5EAE-9F40-932E-086B7449BDDA}" dt="2022-11-06T13:57:02.361" v="8665" actId="20577"/>
          <ac:spMkLst>
            <pc:docMk/>
            <pc:sldMk cId="3698522206" sldId="356"/>
            <ac:spMk id="5" creationId="{15A67CEB-6D3A-0487-1209-FBBFC43B3021}"/>
          </ac:spMkLst>
        </pc:spChg>
        <pc:spChg chg="add mod">
          <ac:chgData name="Pavlína Bazalová" userId="e219d983-eaf7-45be-b67d-109fd92f69b5" providerId="ADAL" clId="{BAF1B9C5-5EAE-9F40-932E-086B7449BDDA}" dt="2022-11-07T08:27:19.041" v="10021" actId="14100"/>
          <ac:spMkLst>
            <pc:docMk/>
            <pc:sldMk cId="3698522206" sldId="356"/>
            <ac:spMk id="7" creationId="{C0D8D5DA-C072-984A-016A-1A4419E938C5}"/>
          </ac:spMkLst>
        </pc:spChg>
        <pc:picChg chg="add mod">
          <ac:chgData name="Pavlína Bazalová" userId="e219d983-eaf7-45be-b67d-109fd92f69b5" providerId="ADAL" clId="{BAF1B9C5-5EAE-9F40-932E-086B7449BDDA}" dt="2022-11-07T08:27:19.041" v="10021" actId="14100"/>
          <ac:picMkLst>
            <pc:docMk/>
            <pc:sldMk cId="3698522206" sldId="356"/>
            <ac:picMk id="6" creationId="{75BE73C0-DF0E-F33D-6CB7-CD103B915D7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8:24.309" v="10034" actId="1076"/>
        <pc:sldMkLst>
          <pc:docMk/>
          <pc:sldMk cId="937736928" sldId="357"/>
        </pc:sldMkLst>
        <pc:spChg chg="del">
          <ac:chgData name="Pavlína Bazalová" userId="e219d983-eaf7-45be-b67d-109fd92f69b5" providerId="ADAL" clId="{BAF1B9C5-5EAE-9F40-932E-086B7449BDDA}" dt="2022-11-06T13:55:46.048" v="8527" actId="478"/>
          <ac:spMkLst>
            <pc:docMk/>
            <pc:sldMk cId="937736928" sldId="357"/>
            <ac:spMk id="2" creationId="{77659120-3200-273C-BE9C-67AE1332459E}"/>
          </ac:spMkLst>
        </pc:spChg>
        <pc:spChg chg="mod">
          <ac:chgData name="Pavlína Bazalová" userId="e219d983-eaf7-45be-b67d-109fd92f69b5" providerId="ADAL" clId="{BAF1B9C5-5EAE-9F40-932E-086B7449BDDA}" dt="2022-11-06T13:55:14.848" v="8520" actId="20577"/>
          <ac:spMkLst>
            <pc:docMk/>
            <pc:sldMk cId="937736928" sldId="357"/>
            <ac:spMk id="4" creationId="{22DC4581-8601-8CE8-5C13-29CD44FC572B}"/>
          </ac:spMkLst>
        </pc:spChg>
        <pc:spChg chg="del">
          <ac:chgData name="Pavlína Bazalová" userId="e219d983-eaf7-45be-b67d-109fd92f69b5" providerId="ADAL" clId="{BAF1B9C5-5EAE-9F40-932E-086B7449BDDA}" dt="2022-11-06T13:55:48.639" v="8528" actId="478"/>
          <ac:spMkLst>
            <pc:docMk/>
            <pc:sldMk cId="937736928" sldId="357"/>
            <ac:spMk id="5" creationId="{036DCD16-B297-FC73-17E0-5872DBE57A6D}"/>
          </ac:spMkLst>
        </pc:spChg>
        <pc:spChg chg="add del mod">
          <ac:chgData name="Pavlína Bazalová" userId="e219d983-eaf7-45be-b67d-109fd92f69b5" providerId="ADAL" clId="{BAF1B9C5-5EAE-9F40-932E-086B7449BDDA}" dt="2022-11-07T08:27:58.551" v="10023" actId="478"/>
          <ac:spMkLst>
            <pc:docMk/>
            <pc:sldMk cId="937736928" sldId="357"/>
            <ac:spMk id="7" creationId="{26313EE5-F4E9-73B5-86F3-AB53E754E1F7}"/>
          </ac:spMkLst>
        </pc:spChg>
        <pc:spChg chg="add mod">
          <ac:chgData name="Pavlína Bazalová" userId="e219d983-eaf7-45be-b67d-109fd92f69b5" providerId="ADAL" clId="{BAF1B9C5-5EAE-9F40-932E-086B7449BDDA}" dt="2022-11-07T08:28:24.309" v="10034" actId="1076"/>
          <ac:spMkLst>
            <pc:docMk/>
            <pc:sldMk cId="937736928" sldId="357"/>
            <ac:spMk id="9" creationId="{0A5A6773-5378-B2FC-EFA0-6147FB21FDFE}"/>
          </ac:spMkLst>
        </pc:spChg>
        <pc:picChg chg="add del mod">
          <ac:chgData name="Pavlína Bazalová" userId="e219d983-eaf7-45be-b67d-109fd92f69b5" providerId="ADAL" clId="{BAF1B9C5-5EAE-9F40-932E-086B7449BDDA}" dt="2022-11-07T08:27:56.402" v="10022" actId="478"/>
          <ac:picMkLst>
            <pc:docMk/>
            <pc:sldMk cId="937736928" sldId="357"/>
            <ac:picMk id="24577" creationId="{ADE8DC64-1682-FB79-F35F-274031B435A5}"/>
          </ac:picMkLst>
        </pc:picChg>
        <pc:picChg chg="add mod">
          <ac:chgData name="Pavlína Bazalová" userId="e219d983-eaf7-45be-b67d-109fd92f69b5" providerId="ADAL" clId="{BAF1B9C5-5EAE-9F40-932E-086B7449BDDA}" dt="2022-11-07T08:28:13.393" v="10026" actId="1076"/>
          <ac:picMkLst>
            <pc:docMk/>
            <pc:sldMk cId="937736928" sldId="357"/>
            <ac:picMk id="24579" creationId="{8B7CE477-DAF7-838A-6182-36162BF8F1B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4:39.290" v="10370" actId="1076"/>
        <pc:sldMkLst>
          <pc:docMk/>
          <pc:sldMk cId="707308322" sldId="358"/>
        </pc:sldMkLst>
        <pc:spChg chg="del">
          <ac:chgData name="Pavlína Bazalová" userId="e219d983-eaf7-45be-b67d-109fd92f69b5" providerId="ADAL" clId="{BAF1B9C5-5EAE-9F40-932E-086B7449BDDA}" dt="2022-11-07T08:32:02.152" v="10331" actId="478"/>
          <ac:spMkLst>
            <pc:docMk/>
            <pc:sldMk cId="707308322" sldId="358"/>
            <ac:spMk id="2" creationId="{0287AAB8-E72D-5E0B-AEE0-6D8681E8A344}"/>
          </ac:spMkLst>
        </pc:spChg>
        <pc:spChg chg="mod">
          <ac:chgData name="Pavlína Bazalová" userId="e219d983-eaf7-45be-b67d-109fd92f69b5" providerId="ADAL" clId="{BAF1B9C5-5EAE-9F40-932E-086B7449BDDA}" dt="2022-11-06T13:57:28.680" v="8699" actId="20577"/>
          <ac:spMkLst>
            <pc:docMk/>
            <pc:sldMk cId="707308322" sldId="358"/>
            <ac:spMk id="4" creationId="{D5A9D98B-5733-2F57-1FF8-C6467F04ED24}"/>
          </ac:spMkLst>
        </pc:spChg>
        <pc:spChg chg="mod">
          <ac:chgData name="Pavlína Bazalová" userId="e219d983-eaf7-45be-b67d-109fd92f69b5" providerId="ADAL" clId="{BAF1B9C5-5EAE-9F40-932E-086B7449BDDA}" dt="2022-11-07T08:33:42.893" v="10355" actId="5793"/>
          <ac:spMkLst>
            <pc:docMk/>
            <pc:sldMk cId="707308322" sldId="358"/>
            <ac:spMk id="5" creationId="{670465A9-FB40-68DF-6CDE-5D54ACFFBBD7}"/>
          </ac:spMkLst>
        </pc:spChg>
        <pc:spChg chg="add del mod">
          <ac:chgData name="Pavlína Bazalová" userId="e219d983-eaf7-45be-b67d-109fd92f69b5" providerId="ADAL" clId="{BAF1B9C5-5EAE-9F40-932E-086B7449BDDA}" dt="2022-11-07T08:33:18.797" v="10335" actId="767"/>
          <ac:spMkLst>
            <pc:docMk/>
            <pc:sldMk cId="707308322" sldId="358"/>
            <ac:spMk id="6" creationId="{A50A0730-40CB-3C49-9E7E-FECA7C8FCB63}"/>
          </ac:spMkLst>
        </pc:spChg>
        <pc:spChg chg="add mod">
          <ac:chgData name="Pavlína Bazalová" userId="e219d983-eaf7-45be-b67d-109fd92f69b5" providerId="ADAL" clId="{BAF1B9C5-5EAE-9F40-932E-086B7449BDDA}" dt="2022-11-07T08:34:39.290" v="10370" actId="1076"/>
          <ac:spMkLst>
            <pc:docMk/>
            <pc:sldMk cId="707308322" sldId="358"/>
            <ac:spMk id="8" creationId="{56BD4DC6-11DD-2B87-17BC-F419DD309AC0}"/>
          </ac:spMkLst>
        </pc:spChg>
        <pc:picChg chg="add mod">
          <ac:chgData name="Pavlína Bazalová" userId="e219d983-eaf7-45be-b67d-109fd92f69b5" providerId="ADAL" clId="{BAF1B9C5-5EAE-9F40-932E-086B7449BDDA}" dt="2022-11-07T08:34:35.488" v="10369" actId="1076"/>
          <ac:picMkLst>
            <pc:docMk/>
            <pc:sldMk cId="707308322" sldId="358"/>
            <ac:picMk id="36866" creationId="{1CCD6FC1-8E3F-3DCC-BB1B-27EB10E6BD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5:57.476" v="10375" actId="478"/>
        <pc:sldMkLst>
          <pc:docMk/>
          <pc:sldMk cId="1213742632" sldId="359"/>
        </pc:sldMkLst>
        <pc:spChg chg="del">
          <ac:chgData name="Pavlína Bazalová" userId="e219d983-eaf7-45be-b67d-109fd92f69b5" providerId="ADAL" clId="{BAF1B9C5-5EAE-9F40-932E-086B7449BDDA}" dt="2022-11-07T08:35:57.476" v="10375" actId="478"/>
          <ac:spMkLst>
            <pc:docMk/>
            <pc:sldMk cId="1213742632" sldId="359"/>
            <ac:spMk id="2" creationId="{081E055F-93DF-4352-F710-96E760E5B358}"/>
          </ac:spMkLst>
        </pc:spChg>
        <pc:spChg chg="mod">
          <ac:chgData name="Pavlína Bazalová" userId="e219d983-eaf7-45be-b67d-109fd92f69b5" providerId="ADAL" clId="{BAF1B9C5-5EAE-9F40-932E-086B7449BDDA}" dt="2022-11-06T13:57:42.086" v="8738" actId="20577"/>
          <ac:spMkLst>
            <pc:docMk/>
            <pc:sldMk cId="1213742632" sldId="359"/>
            <ac:spMk id="4" creationId="{2D8FCD62-EC5B-0B1A-CB4C-79D0246A76B2}"/>
          </ac:spMkLst>
        </pc:spChg>
        <pc:spChg chg="del">
          <ac:chgData name="Pavlína Bazalová" userId="e219d983-eaf7-45be-b67d-109fd92f69b5" providerId="ADAL" clId="{BAF1B9C5-5EAE-9F40-932E-086B7449BDDA}" dt="2022-11-07T08:35:50.168" v="10373" actId="478"/>
          <ac:spMkLst>
            <pc:docMk/>
            <pc:sldMk cId="1213742632" sldId="359"/>
            <ac:spMk id="5" creationId="{9A8C827A-42CC-031A-6C96-750844BC7E91}"/>
          </ac:spMkLst>
        </pc:spChg>
        <pc:picChg chg="add mod">
          <ac:chgData name="Pavlína Bazalová" userId="e219d983-eaf7-45be-b67d-109fd92f69b5" providerId="ADAL" clId="{BAF1B9C5-5EAE-9F40-932E-086B7449BDDA}" dt="2022-11-07T08:35:55.263" v="10374" actId="1076"/>
          <ac:picMkLst>
            <pc:docMk/>
            <pc:sldMk cId="1213742632" sldId="359"/>
            <ac:picMk id="6" creationId="{6EAE921D-13F5-CECF-1960-20C8C38DACC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9:28.066" v="10395" actId="1076"/>
        <pc:sldMkLst>
          <pc:docMk/>
          <pc:sldMk cId="3923266311" sldId="360"/>
        </pc:sldMkLst>
        <pc:spChg chg="del">
          <ac:chgData name="Pavlína Bazalová" userId="e219d983-eaf7-45be-b67d-109fd92f69b5" providerId="ADAL" clId="{BAF1B9C5-5EAE-9F40-932E-086B7449BDDA}" dt="2022-11-07T08:37:23.001" v="10380" actId="478"/>
          <ac:spMkLst>
            <pc:docMk/>
            <pc:sldMk cId="3923266311" sldId="360"/>
            <ac:spMk id="2" creationId="{CABDF420-9AC8-711F-4DB9-2D21020A93CE}"/>
          </ac:spMkLst>
        </pc:spChg>
        <pc:spChg chg="mod">
          <ac:chgData name="Pavlína Bazalová" userId="e219d983-eaf7-45be-b67d-109fd92f69b5" providerId="ADAL" clId="{BAF1B9C5-5EAE-9F40-932E-086B7449BDDA}" dt="2022-11-06T13:58:54.901" v="8774" actId="20577"/>
          <ac:spMkLst>
            <pc:docMk/>
            <pc:sldMk cId="3923266311" sldId="360"/>
            <ac:spMk id="4" creationId="{CAD592B0-2060-452D-BBA6-51E72C2C45BA}"/>
          </ac:spMkLst>
        </pc:spChg>
        <pc:spChg chg="del">
          <ac:chgData name="Pavlína Bazalová" userId="e219d983-eaf7-45be-b67d-109fd92f69b5" providerId="ADAL" clId="{BAF1B9C5-5EAE-9F40-932E-086B7449BDDA}" dt="2022-11-07T08:37:24.371" v="10381" actId="478"/>
          <ac:spMkLst>
            <pc:docMk/>
            <pc:sldMk cId="3923266311" sldId="360"/>
            <ac:spMk id="5" creationId="{F5E9FA3F-2C64-56E8-42CE-BCF56E7D3093}"/>
          </ac:spMkLst>
        </pc:spChg>
        <pc:spChg chg="add mod">
          <ac:chgData name="Pavlína Bazalová" userId="e219d983-eaf7-45be-b67d-109fd92f69b5" providerId="ADAL" clId="{BAF1B9C5-5EAE-9F40-932E-086B7449BDDA}" dt="2022-11-07T08:37:39.867" v="10389" actId="1076"/>
          <ac:spMkLst>
            <pc:docMk/>
            <pc:sldMk cId="3923266311" sldId="360"/>
            <ac:spMk id="7" creationId="{A398C7CF-385D-2CC9-9F69-7E30E31CEE75}"/>
          </ac:spMkLst>
        </pc:spChg>
        <pc:spChg chg="add mod">
          <ac:chgData name="Pavlína Bazalová" userId="e219d983-eaf7-45be-b67d-109fd92f69b5" providerId="ADAL" clId="{BAF1B9C5-5EAE-9F40-932E-086B7449BDDA}" dt="2022-11-07T08:39:28.066" v="10395" actId="1076"/>
          <ac:spMkLst>
            <pc:docMk/>
            <pc:sldMk cId="3923266311" sldId="360"/>
            <ac:spMk id="9" creationId="{7792D038-DC66-7EB2-1F11-7B8F42CA1F50}"/>
          </ac:spMkLst>
        </pc:spChg>
        <pc:picChg chg="add mod">
          <ac:chgData name="Pavlína Bazalová" userId="e219d983-eaf7-45be-b67d-109fd92f69b5" providerId="ADAL" clId="{BAF1B9C5-5EAE-9F40-932E-086B7449BDDA}" dt="2022-11-07T08:37:20.983" v="10379" actId="1076"/>
          <ac:picMkLst>
            <pc:docMk/>
            <pc:sldMk cId="3923266311" sldId="360"/>
            <ac:picMk id="37890" creationId="{CCA19B98-1F39-AE1B-E5F6-50C5D01CF1E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21:54.096" v="12103" actId="1076"/>
        <pc:sldMkLst>
          <pc:docMk/>
          <pc:sldMk cId="3437550283" sldId="361"/>
        </pc:sldMkLst>
        <pc:spChg chg="del">
          <ac:chgData name="Pavlína Bazalová" userId="e219d983-eaf7-45be-b67d-109fd92f69b5" providerId="ADAL" clId="{BAF1B9C5-5EAE-9F40-932E-086B7449BDDA}" dt="2022-11-12T15:44:15.467" v="10735" actId="478"/>
          <ac:spMkLst>
            <pc:docMk/>
            <pc:sldMk cId="3437550283" sldId="361"/>
            <ac:spMk id="2" creationId="{01267991-F8A0-168C-72D2-F65725F38BBA}"/>
          </ac:spMkLst>
        </pc:spChg>
        <pc:spChg chg="add mod">
          <ac:chgData name="Pavlína Bazalová" userId="e219d983-eaf7-45be-b67d-109fd92f69b5" providerId="ADAL" clId="{BAF1B9C5-5EAE-9F40-932E-086B7449BDDA}" dt="2022-11-13T19:20:55.410" v="12073" actId="12"/>
          <ac:spMkLst>
            <pc:docMk/>
            <pc:sldMk cId="3437550283" sldId="361"/>
            <ac:spMk id="2" creationId="{E70D82A8-915F-B997-E644-C7A1AB5C0081}"/>
          </ac:spMkLst>
        </pc:spChg>
        <pc:spChg chg="mod">
          <ac:chgData name="Pavlína Bazalová" userId="e219d983-eaf7-45be-b67d-109fd92f69b5" providerId="ADAL" clId="{BAF1B9C5-5EAE-9F40-932E-086B7449BDDA}" dt="2022-11-06T13:59:20.982" v="8803" actId="20577"/>
          <ac:spMkLst>
            <pc:docMk/>
            <pc:sldMk cId="3437550283" sldId="361"/>
            <ac:spMk id="4" creationId="{587E825F-EAF0-88AA-CB31-831B07B16EA1}"/>
          </ac:spMkLst>
        </pc:spChg>
        <pc:spChg chg="mod">
          <ac:chgData name="Pavlína Bazalová" userId="e219d983-eaf7-45be-b67d-109fd92f69b5" providerId="ADAL" clId="{BAF1B9C5-5EAE-9F40-932E-086B7449BDDA}" dt="2022-11-12T15:51:13.016" v="10880" actId="14100"/>
          <ac:spMkLst>
            <pc:docMk/>
            <pc:sldMk cId="3437550283" sldId="361"/>
            <ac:spMk id="5" creationId="{3CE6E8BB-B8C4-7A84-5FD0-959BCC9A4F64}"/>
          </ac:spMkLst>
        </pc:spChg>
        <pc:spChg chg="add mod">
          <ac:chgData name="Pavlína Bazalová" userId="e219d983-eaf7-45be-b67d-109fd92f69b5" providerId="ADAL" clId="{BAF1B9C5-5EAE-9F40-932E-086B7449BDDA}" dt="2022-11-13T19:21:54.096" v="12103" actId="1076"/>
          <ac:spMkLst>
            <pc:docMk/>
            <pc:sldMk cId="3437550283" sldId="361"/>
            <ac:spMk id="6" creationId="{81E6EB0F-8C3E-A9C6-DE77-84BFDD2F9D3F}"/>
          </ac:spMkLst>
        </pc:spChg>
        <pc:spChg chg="add mod">
          <ac:chgData name="Pavlína Bazalová" userId="e219d983-eaf7-45be-b67d-109fd92f69b5" providerId="ADAL" clId="{BAF1B9C5-5EAE-9F40-932E-086B7449BDDA}" dt="2022-11-12T15:51:40.767" v="10890" actId="1076"/>
          <ac:spMkLst>
            <pc:docMk/>
            <pc:sldMk cId="3437550283" sldId="361"/>
            <ac:spMk id="7" creationId="{8DA91B4D-347B-D142-46EF-7E18D5FA79E0}"/>
          </ac:spMkLst>
        </pc:spChg>
        <pc:picChg chg="add mod">
          <ac:chgData name="Pavlína Bazalová" userId="e219d983-eaf7-45be-b67d-109fd92f69b5" providerId="ADAL" clId="{BAF1B9C5-5EAE-9F40-932E-086B7449BDDA}" dt="2022-11-12T15:51:08.648" v="10879" actId="1076"/>
          <ac:picMkLst>
            <pc:docMk/>
            <pc:sldMk cId="3437550283" sldId="361"/>
            <ac:picMk id="1026" creationId="{B31ECCEA-4833-5691-0AF6-D9E3450102D4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13T18:25:32.210" v="11609" actId="20577"/>
        <pc:sldMkLst>
          <pc:docMk/>
          <pc:sldMk cId="497901372" sldId="362"/>
        </pc:sldMkLst>
        <pc:spChg chg="del">
          <ac:chgData name="Pavlína Bazalová" userId="e219d983-eaf7-45be-b67d-109fd92f69b5" providerId="ADAL" clId="{BAF1B9C5-5EAE-9F40-932E-086B7449BDDA}" dt="2022-11-13T05:52:38.302" v="11008" actId="478"/>
          <ac:spMkLst>
            <pc:docMk/>
            <pc:sldMk cId="497901372" sldId="362"/>
            <ac:spMk id="2" creationId="{E72A0CA1-FF98-6CAB-CD29-9A850CC6B175}"/>
          </ac:spMkLst>
        </pc:spChg>
        <pc:spChg chg="mod">
          <ac:chgData name="Pavlína Bazalová" userId="e219d983-eaf7-45be-b67d-109fd92f69b5" providerId="ADAL" clId="{BAF1B9C5-5EAE-9F40-932E-086B7449BDDA}" dt="2022-11-06T13:59:30.640" v="8830" actId="20577"/>
          <ac:spMkLst>
            <pc:docMk/>
            <pc:sldMk cId="497901372" sldId="362"/>
            <ac:spMk id="4" creationId="{B11F3894-683A-A2DA-6337-18E8E7A4A95A}"/>
          </ac:spMkLst>
        </pc:spChg>
        <pc:spChg chg="mod">
          <ac:chgData name="Pavlína Bazalová" userId="e219d983-eaf7-45be-b67d-109fd92f69b5" providerId="ADAL" clId="{BAF1B9C5-5EAE-9F40-932E-086B7449BDDA}" dt="2022-11-13T18:25:32.210" v="11609" actId="20577"/>
          <ac:spMkLst>
            <pc:docMk/>
            <pc:sldMk cId="497901372" sldId="362"/>
            <ac:spMk id="5" creationId="{CC2181D2-3AF7-E591-0D59-982B26658060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4:00:48.924" v="8844" actId="1076"/>
        <pc:sldMkLst>
          <pc:docMk/>
          <pc:sldMk cId="989078421" sldId="363"/>
        </pc:sldMkLst>
        <pc:spChg chg="del">
          <ac:chgData name="Pavlína Bazalová" userId="e219d983-eaf7-45be-b67d-109fd92f69b5" providerId="ADAL" clId="{BAF1B9C5-5EAE-9F40-932E-086B7449BDDA}" dt="2022-11-06T14:00:28.964" v="8837" actId="478"/>
          <ac:spMkLst>
            <pc:docMk/>
            <pc:sldMk cId="989078421" sldId="363"/>
            <ac:spMk id="2" creationId="{8962094F-089F-E025-89EF-41F15A7FEAC8}"/>
          </ac:spMkLst>
        </pc:spChg>
        <pc:spChg chg="del">
          <ac:chgData name="Pavlína Bazalová" userId="e219d983-eaf7-45be-b67d-109fd92f69b5" providerId="ADAL" clId="{BAF1B9C5-5EAE-9F40-932E-086B7449BDDA}" dt="2022-11-06T14:00:24.565" v="8835" actId="478"/>
          <ac:spMkLst>
            <pc:docMk/>
            <pc:sldMk cId="989078421" sldId="363"/>
            <ac:spMk id="4" creationId="{F506F6B6-D91A-484D-78B4-4DB331D7BF01}"/>
          </ac:spMkLst>
        </pc:spChg>
        <pc:spChg chg="del">
          <ac:chgData name="Pavlína Bazalová" userId="e219d983-eaf7-45be-b67d-109fd92f69b5" providerId="ADAL" clId="{BAF1B9C5-5EAE-9F40-932E-086B7449BDDA}" dt="2022-11-06T14:00:26.550" v="8836" actId="478"/>
          <ac:spMkLst>
            <pc:docMk/>
            <pc:sldMk cId="989078421" sldId="363"/>
            <ac:spMk id="5" creationId="{C00CF0A4-C201-FAC2-9C4C-C560553D993A}"/>
          </ac:spMkLst>
        </pc:spChg>
        <pc:spChg chg="add mod">
          <ac:chgData name="Pavlína Bazalová" userId="e219d983-eaf7-45be-b67d-109fd92f69b5" providerId="ADAL" clId="{BAF1B9C5-5EAE-9F40-932E-086B7449BDDA}" dt="2022-11-06T14:00:48.924" v="8844" actId="1076"/>
          <ac:spMkLst>
            <pc:docMk/>
            <pc:sldMk cId="989078421" sldId="363"/>
            <ac:spMk id="7" creationId="{84E6B750-F79F-744F-43C5-DE8CEA9D01E4}"/>
          </ac:spMkLst>
        </pc:spChg>
        <pc:picChg chg="add mod">
          <ac:chgData name="Pavlína Bazalová" userId="e219d983-eaf7-45be-b67d-109fd92f69b5" providerId="ADAL" clId="{BAF1B9C5-5EAE-9F40-932E-086B7449BDDA}" dt="2022-11-06T14:00:23.208" v="8834" actId="1076"/>
          <ac:picMkLst>
            <pc:docMk/>
            <pc:sldMk cId="989078421" sldId="363"/>
            <ac:picMk id="25602" creationId="{2BF16FFB-5FAF-A8CA-0732-EE2819C523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00:30.275" v="9268" actId="1076"/>
        <pc:sldMkLst>
          <pc:docMk/>
          <pc:sldMk cId="1351323508" sldId="364"/>
        </pc:sldMkLst>
        <pc:spChg chg="del">
          <ac:chgData name="Pavlína Bazalová" userId="e219d983-eaf7-45be-b67d-109fd92f69b5" providerId="ADAL" clId="{BAF1B9C5-5EAE-9F40-932E-086B7449BDDA}" dt="2022-11-07T07:59:09.391" v="9253" actId="478"/>
          <ac:spMkLst>
            <pc:docMk/>
            <pc:sldMk cId="1351323508" sldId="364"/>
            <ac:spMk id="2" creationId="{53D6F15D-4778-F28C-3AEC-9F636AB706D7}"/>
          </ac:spMkLst>
        </pc:spChg>
        <pc:spChg chg="mod">
          <ac:chgData name="Pavlína Bazalová" userId="e219d983-eaf7-45be-b67d-109fd92f69b5" providerId="ADAL" clId="{BAF1B9C5-5EAE-9F40-932E-086B7449BDDA}" dt="2022-11-07T07:58:03.303" v="9063" actId="20577"/>
          <ac:spMkLst>
            <pc:docMk/>
            <pc:sldMk cId="1351323508" sldId="364"/>
            <ac:spMk id="4" creationId="{B15D8F79-3449-2C03-29FB-23457A5DBB85}"/>
          </ac:spMkLst>
        </pc:spChg>
        <pc:spChg chg="mod">
          <ac:chgData name="Pavlína Bazalová" userId="e219d983-eaf7-45be-b67d-109fd92f69b5" providerId="ADAL" clId="{BAF1B9C5-5EAE-9F40-932E-086B7449BDDA}" dt="2022-11-07T07:59:16.142" v="9256" actId="20577"/>
          <ac:spMkLst>
            <pc:docMk/>
            <pc:sldMk cId="1351323508" sldId="364"/>
            <ac:spMk id="5" creationId="{CE315873-9847-A47C-03B7-CD49AA8D0C27}"/>
          </ac:spMkLst>
        </pc:spChg>
        <pc:spChg chg="add mod">
          <ac:chgData name="Pavlína Bazalová" userId="e219d983-eaf7-45be-b67d-109fd92f69b5" providerId="ADAL" clId="{BAF1B9C5-5EAE-9F40-932E-086B7449BDDA}" dt="2022-11-07T08:00:30.275" v="9268" actId="1076"/>
          <ac:spMkLst>
            <pc:docMk/>
            <pc:sldMk cId="1351323508" sldId="364"/>
            <ac:spMk id="7" creationId="{8FF47C94-61CE-4510-4D66-0A34E88B1A67}"/>
          </ac:spMkLst>
        </pc:spChg>
        <pc:picChg chg="add mod">
          <ac:chgData name="Pavlína Bazalová" userId="e219d983-eaf7-45be-b67d-109fd92f69b5" providerId="ADAL" clId="{BAF1B9C5-5EAE-9F40-932E-086B7449BDDA}" dt="2022-11-07T08:00:14.761" v="9259" actId="1076"/>
          <ac:picMkLst>
            <pc:docMk/>
            <pc:sldMk cId="1351323508" sldId="364"/>
            <ac:picMk id="26626" creationId="{B5349660-E3F6-DF61-40EC-80012F97B90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4:52.819" v="9506" actId="1076"/>
        <pc:sldMkLst>
          <pc:docMk/>
          <pc:sldMk cId="644364030" sldId="365"/>
        </pc:sldMkLst>
        <pc:spChg chg="del">
          <ac:chgData name="Pavlína Bazalová" userId="e219d983-eaf7-45be-b67d-109fd92f69b5" providerId="ADAL" clId="{BAF1B9C5-5EAE-9F40-932E-086B7449BDDA}" dt="2022-11-07T08:12:47.798" v="9501" actId="478"/>
          <ac:spMkLst>
            <pc:docMk/>
            <pc:sldMk cId="644364030" sldId="365"/>
            <ac:spMk id="2" creationId="{DAC8C053-4B0B-E92E-8EF9-EE9521176C39}"/>
          </ac:spMkLst>
        </pc:spChg>
        <pc:spChg chg="mod">
          <ac:chgData name="Pavlína Bazalová" userId="e219d983-eaf7-45be-b67d-109fd92f69b5" providerId="ADAL" clId="{BAF1B9C5-5EAE-9F40-932E-086B7449BDDA}" dt="2022-11-07T08:12:08.057" v="9472" actId="20577"/>
          <ac:spMkLst>
            <pc:docMk/>
            <pc:sldMk cId="644364030" sldId="365"/>
            <ac:spMk id="4" creationId="{693CFA1E-1A56-718D-134E-043E28CF82FD}"/>
          </ac:spMkLst>
        </pc:spChg>
        <pc:spChg chg="del">
          <ac:chgData name="Pavlína Bazalová" userId="e219d983-eaf7-45be-b67d-109fd92f69b5" providerId="ADAL" clId="{BAF1B9C5-5EAE-9F40-932E-086B7449BDDA}" dt="2022-11-07T08:11:54.020" v="9439" actId="478"/>
          <ac:spMkLst>
            <pc:docMk/>
            <pc:sldMk cId="644364030" sldId="365"/>
            <ac:spMk id="5" creationId="{A06EB844-0F3B-BBD6-9B2D-D3110378639B}"/>
          </ac:spMkLst>
        </pc:spChg>
        <pc:spChg chg="add mod">
          <ac:chgData name="Pavlína Bazalová" userId="e219d983-eaf7-45be-b67d-109fd92f69b5" providerId="ADAL" clId="{BAF1B9C5-5EAE-9F40-932E-086B7449BDDA}" dt="2022-11-07T08:12:44.920" v="9500" actId="1076"/>
          <ac:spMkLst>
            <pc:docMk/>
            <pc:sldMk cId="644364030" sldId="365"/>
            <ac:spMk id="7" creationId="{73A6A759-4D74-0BB0-812B-A594E4F7FA95}"/>
          </ac:spMkLst>
        </pc:spChg>
        <pc:picChg chg="add mod">
          <ac:chgData name="Pavlína Bazalová" userId="e219d983-eaf7-45be-b67d-109fd92f69b5" providerId="ADAL" clId="{BAF1B9C5-5EAE-9F40-932E-086B7449BDDA}" dt="2022-11-07T08:11:51.603" v="9438" actId="1076"/>
          <ac:picMkLst>
            <pc:docMk/>
            <pc:sldMk cId="644364030" sldId="365"/>
            <ac:picMk id="29698" creationId="{B7019512-095E-ADE7-0879-27F043872B9C}"/>
          </ac:picMkLst>
        </pc:picChg>
        <pc:picChg chg="add mod">
          <ac:chgData name="Pavlína Bazalová" userId="e219d983-eaf7-45be-b67d-109fd92f69b5" providerId="ADAL" clId="{BAF1B9C5-5EAE-9F40-932E-086B7449BDDA}" dt="2022-11-07T08:14:52.819" v="9506" actId="1076"/>
          <ac:picMkLst>
            <pc:docMk/>
            <pc:sldMk cId="644364030" sldId="365"/>
            <ac:picMk id="29700" creationId="{4F8EF7D1-2714-93C1-1576-4F3012B02BB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0:38.388" v="10146" actId="1076"/>
        <pc:sldMkLst>
          <pc:docMk/>
          <pc:sldMk cId="4078857946" sldId="366"/>
        </pc:sldMkLst>
        <pc:spChg chg="del">
          <ac:chgData name="Pavlína Bazalová" userId="e219d983-eaf7-45be-b67d-109fd92f69b5" providerId="ADAL" clId="{BAF1B9C5-5EAE-9F40-932E-086B7449BDDA}" dt="2022-11-07T08:29:42.580" v="10133" actId="478"/>
          <ac:spMkLst>
            <pc:docMk/>
            <pc:sldMk cId="4078857946" sldId="366"/>
            <ac:spMk id="2" creationId="{C626229E-228D-43A1-98C9-4C41D25B6951}"/>
          </ac:spMkLst>
        </pc:spChg>
        <pc:spChg chg="mod">
          <ac:chgData name="Pavlína Bazalová" userId="e219d983-eaf7-45be-b67d-109fd92f69b5" providerId="ADAL" clId="{BAF1B9C5-5EAE-9F40-932E-086B7449BDDA}" dt="2022-11-07T08:29:04.676" v="10056" actId="20577"/>
          <ac:spMkLst>
            <pc:docMk/>
            <pc:sldMk cId="4078857946" sldId="366"/>
            <ac:spMk id="4" creationId="{E8B3620D-C422-CF8A-1202-2048EE8AF931}"/>
          </ac:spMkLst>
        </pc:spChg>
        <pc:spChg chg="mod">
          <ac:chgData name="Pavlína Bazalová" userId="e219d983-eaf7-45be-b67d-109fd92f69b5" providerId="ADAL" clId="{BAF1B9C5-5EAE-9F40-932E-086B7449BDDA}" dt="2022-11-07T08:30:17.514" v="10136" actId="14100"/>
          <ac:spMkLst>
            <pc:docMk/>
            <pc:sldMk cId="4078857946" sldId="366"/>
            <ac:spMk id="5" creationId="{BE9168B2-CFCC-DFEC-DEBC-0B44F7EC89A5}"/>
          </ac:spMkLst>
        </pc:spChg>
        <pc:spChg chg="add mod">
          <ac:chgData name="Pavlína Bazalová" userId="e219d983-eaf7-45be-b67d-109fd92f69b5" providerId="ADAL" clId="{BAF1B9C5-5EAE-9F40-932E-086B7449BDDA}" dt="2022-11-07T08:30:38.388" v="10146" actId="1076"/>
          <ac:spMkLst>
            <pc:docMk/>
            <pc:sldMk cId="4078857946" sldId="366"/>
            <ac:spMk id="7" creationId="{092CFE80-E835-94D7-B94E-4F5A5CC92724}"/>
          </ac:spMkLst>
        </pc:spChg>
        <pc:picChg chg="add mod">
          <ac:chgData name="Pavlína Bazalová" userId="e219d983-eaf7-45be-b67d-109fd92f69b5" providerId="ADAL" clId="{BAF1B9C5-5EAE-9F40-932E-086B7449BDDA}" dt="2022-11-07T08:30:21.809" v="10138" actId="1076"/>
          <ac:picMkLst>
            <pc:docMk/>
            <pc:sldMk cId="4078857946" sldId="366"/>
            <ac:picMk id="35842" creationId="{2ACDF0F8-1372-EF38-E2E6-8909C27F7994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14T08:03:15.083" v="12288" actId="20578"/>
        <pc:sldMkLst>
          <pc:docMk/>
          <pc:sldMk cId="3349843646" sldId="367"/>
        </pc:sldMkLst>
        <pc:spChg chg="del">
          <ac:chgData name="Pavlína Bazalová" userId="e219d983-eaf7-45be-b67d-109fd92f69b5" providerId="ADAL" clId="{BAF1B9C5-5EAE-9F40-932E-086B7449BDDA}" dt="2022-11-12T15:55:08.224" v="10910" actId="478"/>
          <ac:spMkLst>
            <pc:docMk/>
            <pc:sldMk cId="3349843646" sldId="367"/>
            <ac:spMk id="2" creationId="{A3B6F0D8-473B-F456-B581-301DC7A1701A}"/>
          </ac:spMkLst>
        </pc:spChg>
        <pc:spChg chg="del">
          <ac:chgData name="Pavlína Bazalová" userId="e219d983-eaf7-45be-b67d-109fd92f69b5" providerId="ADAL" clId="{BAF1B9C5-5EAE-9F40-932E-086B7449BDDA}" dt="2022-11-12T15:54:34.644" v="10895" actId="478"/>
          <ac:spMkLst>
            <pc:docMk/>
            <pc:sldMk cId="3349843646" sldId="367"/>
            <ac:spMk id="4" creationId="{68711407-AA66-CB3E-9B79-50C1DB3132FD}"/>
          </ac:spMkLst>
        </pc:spChg>
        <pc:spChg chg="del">
          <ac:chgData name="Pavlína Bazalová" userId="e219d983-eaf7-45be-b67d-109fd92f69b5" providerId="ADAL" clId="{BAF1B9C5-5EAE-9F40-932E-086B7449BDDA}" dt="2022-11-12T15:54:36.831" v="10896" actId="478"/>
          <ac:spMkLst>
            <pc:docMk/>
            <pc:sldMk cId="3349843646" sldId="367"/>
            <ac:spMk id="5" creationId="{B0AC88FF-8943-C029-4E58-27ED299A72A6}"/>
          </ac:spMkLst>
        </pc:spChg>
        <pc:spChg chg="add mod">
          <ac:chgData name="Pavlína Bazalová" userId="e219d983-eaf7-45be-b67d-109fd92f69b5" providerId="ADAL" clId="{BAF1B9C5-5EAE-9F40-932E-086B7449BDDA}" dt="2022-11-12T15:55:05.417" v="10909" actId="1076"/>
          <ac:spMkLst>
            <pc:docMk/>
            <pc:sldMk cId="3349843646" sldId="367"/>
            <ac:spMk id="7" creationId="{6F99D652-9087-A04B-79E5-E2B4F9E4DA6C}"/>
          </ac:spMkLst>
        </pc:spChg>
        <pc:spChg chg="add mod">
          <ac:chgData name="Pavlína Bazalová" userId="e219d983-eaf7-45be-b67d-109fd92f69b5" providerId="ADAL" clId="{BAF1B9C5-5EAE-9F40-932E-086B7449BDDA}" dt="2022-11-13T05:38:36.534" v="10922" actId="1076"/>
          <ac:spMkLst>
            <pc:docMk/>
            <pc:sldMk cId="3349843646" sldId="367"/>
            <ac:spMk id="9" creationId="{15929333-5E27-01FC-1526-9F0EFC657680}"/>
          </ac:spMkLst>
        </pc:spChg>
        <pc:spChg chg="add mod">
          <ac:chgData name="Pavlína Bazalová" userId="e219d983-eaf7-45be-b67d-109fd92f69b5" providerId="ADAL" clId="{BAF1B9C5-5EAE-9F40-932E-086B7449BDDA}" dt="2022-11-13T05:41:44.197" v="10936" actId="1076"/>
          <ac:spMkLst>
            <pc:docMk/>
            <pc:sldMk cId="3349843646" sldId="367"/>
            <ac:spMk id="11" creationId="{26229EB0-3761-355C-7DB4-1D4CFDB4C108}"/>
          </ac:spMkLst>
        </pc:spChg>
        <pc:picChg chg="add mod">
          <ac:chgData name="Pavlína Bazalová" userId="e219d983-eaf7-45be-b67d-109fd92f69b5" providerId="ADAL" clId="{BAF1B9C5-5EAE-9F40-932E-086B7449BDDA}" dt="2022-11-12T15:54:32.882" v="10894" actId="1076"/>
          <ac:picMkLst>
            <pc:docMk/>
            <pc:sldMk cId="3349843646" sldId="367"/>
            <ac:picMk id="2050" creationId="{A36BFC9B-1704-60FF-1C07-9EB40A1C1BAD}"/>
          </ac:picMkLst>
        </pc:picChg>
        <pc:picChg chg="add mod">
          <ac:chgData name="Pavlína Bazalová" userId="e219d983-eaf7-45be-b67d-109fd92f69b5" providerId="ADAL" clId="{BAF1B9C5-5EAE-9F40-932E-086B7449BDDA}" dt="2022-11-13T05:37:53.754" v="10912" actId="1076"/>
          <ac:picMkLst>
            <pc:docMk/>
            <pc:sldMk cId="3349843646" sldId="367"/>
            <ac:picMk id="2052" creationId="{CC70CB6E-F53F-3717-5DC6-662A14BA34D0}"/>
          </ac:picMkLst>
        </pc:picChg>
        <pc:picChg chg="add mod">
          <ac:chgData name="Pavlína Bazalová" userId="e219d983-eaf7-45be-b67d-109fd92f69b5" providerId="ADAL" clId="{BAF1B9C5-5EAE-9F40-932E-086B7449BDDA}" dt="2022-11-13T05:40:33.248" v="10924" actId="1076"/>
          <ac:picMkLst>
            <pc:docMk/>
            <pc:sldMk cId="3349843646" sldId="367"/>
            <ac:picMk id="2054" creationId="{87B22250-F64A-BB32-F701-5913C28BD16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05:48:25.047" v="10979" actId="1076"/>
        <pc:sldMkLst>
          <pc:docMk/>
          <pc:sldMk cId="2428602318" sldId="368"/>
        </pc:sldMkLst>
        <pc:spChg chg="del">
          <ac:chgData name="Pavlína Bazalová" userId="e219d983-eaf7-45be-b67d-109fd92f69b5" providerId="ADAL" clId="{BAF1B9C5-5EAE-9F40-932E-086B7449BDDA}" dt="2022-11-13T05:47:43.259" v="10967" actId="478"/>
          <ac:spMkLst>
            <pc:docMk/>
            <pc:sldMk cId="2428602318" sldId="368"/>
            <ac:spMk id="2" creationId="{A096900E-2245-E0EC-E253-6871679B6780}"/>
          </ac:spMkLst>
        </pc:spChg>
        <pc:spChg chg="del">
          <ac:chgData name="Pavlína Bazalová" userId="e219d983-eaf7-45be-b67d-109fd92f69b5" providerId="ADAL" clId="{BAF1B9C5-5EAE-9F40-932E-086B7449BDDA}" dt="2022-11-13T05:47:34.221" v="10964" actId="478"/>
          <ac:spMkLst>
            <pc:docMk/>
            <pc:sldMk cId="2428602318" sldId="368"/>
            <ac:spMk id="4" creationId="{E55F1D4A-C304-D469-E704-3EB332CD2371}"/>
          </ac:spMkLst>
        </pc:spChg>
        <pc:spChg chg="mod">
          <ac:chgData name="Pavlína Bazalová" userId="e219d983-eaf7-45be-b67d-109fd92f69b5" providerId="ADAL" clId="{BAF1B9C5-5EAE-9F40-932E-086B7449BDDA}" dt="2022-11-13T05:47:38.796" v="10965" actId="1076"/>
          <ac:spMkLst>
            <pc:docMk/>
            <pc:sldMk cId="2428602318" sldId="368"/>
            <ac:spMk id="5" creationId="{04E4B17D-DB57-85A5-8337-AFD8E0D3AB01}"/>
          </ac:spMkLst>
        </pc:spChg>
        <pc:spChg chg="add mod">
          <ac:chgData name="Pavlína Bazalová" userId="e219d983-eaf7-45be-b67d-109fd92f69b5" providerId="ADAL" clId="{BAF1B9C5-5EAE-9F40-932E-086B7449BDDA}" dt="2022-11-13T05:48:12.230" v="10976" actId="1076"/>
          <ac:spMkLst>
            <pc:docMk/>
            <pc:sldMk cId="2428602318" sldId="368"/>
            <ac:spMk id="7" creationId="{E73296CE-280A-45A0-471A-5E46A28C9885}"/>
          </ac:spMkLst>
        </pc:spChg>
        <pc:picChg chg="add mod">
          <ac:chgData name="Pavlína Bazalová" userId="e219d983-eaf7-45be-b67d-109fd92f69b5" providerId="ADAL" clId="{BAF1B9C5-5EAE-9F40-932E-086B7449BDDA}" dt="2022-11-13T05:48:25.047" v="10979" actId="1076"/>
          <ac:picMkLst>
            <pc:docMk/>
            <pc:sldMk cId="2428602318" sldId="368"/>
            <ac:picMk id="3074" creationId="{AF286C62-E2EF-7C09-C1D7-D310C434AAE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05:50:08.296" v="11007" actId="1076"/>
        <pc:sldMkLst>
          <pc:docMk/>
          <pc:sldMk cId="1341413920" sldId="369"/>
        </pc:sldMkLst>
        <pc:spChg chg="del">
          <ac:chgData name="Pavlína Bazalová" userId="e219d983-eaf7-45be-b67d-109fd92f69b5" providerId="ADAL" clId="{BAF1B9C5-5EAE-9F40-932E-086B7449BDDA}" dt="2022-11-13T05:49:54.614" v="11005" actId="478"/>
          <ac:spMkLst>
            <pc:docMk/>
            <pc:sldMk cId="1341413920" sldId="369"/>
            <ac:spMk id="2" creationId="{0DA26662-E4F6-2124-0D33-DD0A6AAADEB5}"/>
          </ac:spMkLst>
        </pc:spChg>
        <pc:spChg chg="del">
          <ac:chgData name="Pavlína Bazalová" userId="e219d983-eaf7-45be-b67d-109fd92f69b5" providerId="ADAL" clId="{BAF1B9C5-5EAE-9F40-932E-086B7449BDDA}" dt="2022-11-13T05:48:49.424" v="11001" actId="478"/>
          <ac:spMkLst>
            <pc:docMk/>
            <pc:sldMk cId="1341413920" sldId="369"/>
            <ac:spMk id="4" creationId="{1120922E-4B5D-9706-0CED-753A04C3F546}"/>
          </ac:spMkLst>
        </pc:spChg>
        <pc:spChg chg="mod">
          <ac:chgData name="Pavlína Bazalová" userId="e219d983-eaf7-45be-b67d-109fd92f69b5" providerId="ADAL" clId="{BAF1B9C5-5EAE-9F40-932E-086B7449BDDA}" dt="2022-11-13T05:49:58.397" v="11006" actId="1076"/>
          <ac:spMkLst>
            <pc:docMk/>
            <pc:sldMk cId="1341413920" sldId="369"/>
            <ac:spMk id="5" creationId="{083204A2-D2DD-5EBD-1C17-F39A58C91B70}"/>
          </ac:spMkLst>
        </pc:spChg>
        <pc:spChg chg="add mod">
          <ac:chgData name="Pavlína Bazalová" userId="e219d983-eaf7-45be-b67d-109fd92f69b5" providerId="ADAL" clId="{BAF1B9C5-5EAE-9F40-932E-086B7449BDDA}" dt="2022-11-13T05:49:49.361" v="11004"/>
          <ac:spMkLst>
            <pc:docMk/>
            <pc:sldMk cId="1341413920" sldId="369"/>
            <ac:spMk id="7" creationId="{651C313B-7BC9-2CC7-3E1B-AF7D24D562E8}"/>
          </ac:spMkLst>
        </pc:spChg>
        <pc:picChg chg="add mod">
          <ac:chgData name="Pavlína Bazalová" userId="e219d983-eaf7-45be-b67d-109fd92f69b5" providerId="ADAL" clId="{BAF1B9C5-5EAE-9F40-932E-086B7449BDDA}" dt="2022-11-13T05:50:08.296" v="11007" actId="1076"/>
          <ac:picMkLst>
            <pc:docMk/>
            <pc:sldMk cId="1341413920" sldId="369"/>
            <ac:picMk id="6" creationId="{A37B3A69-FB0D-2286-546C-533363C0C26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06:39.710" v="11384" actId="1076"/>
        <pc:sldMkLst>
          <pc:docMk/>
          <pc:sldMk cId="4028294478" sldId="370"/>
        </pc:sldMkLst>
        <pc:spChg chg="del mod">
          <ac:chgData name="Pavlína Bazalová" userId="e219d983-eaf7-45be-b67d-109fd92f69b5" providerId="ADAL" clId="{BAF1B9C5-5EAE-9F40-932E-086B7449BDDA}" dt="2022-11-13T18:03:25.507" v="11370" actId="478"/>
          <ac:spMkLst>
            <pc:docMk/>
            <pc:sldMk cId="4028294478" sldId="370"/>
            <ac:spMk id="2" creationId="{16EF1488-93FD-B28C-1CDE-C53B38AD2871}"/>
          </ac:spMkLst>
        </pc:spChg>
        <pc:spChg chg="mod">
          <ac:chgData name="Pavlína Bazalová" userId="e219d983-eaf7-45be-b67d-109fd92f69b5" providerId="ADAL" clId="{BAF1B9C5-5EAE-9F40-932E-086B7449BDDA}" dt="2022-11-13T18:03:19.902" v="11368" actId="20577"/>
          <ac:spMkLst>
            <pc:docMk/>
            <pc:sldMk cId="4028294478" sldId="370"/>
            <ac:spMk id="4" creationId="{2EDE8B3B-E197-E637-9C59-CDAE06408A84}"/>
          </ac:spMkLst>
        </pc:spChg>
        <pc:spChg chg="del">
          <ac:chgData name="Pavlína Bazalová" userId="e219d983-eaf7-45be-b67d-109fd92f69b5" providerId="ADAL" clId="{BAF1B9C5-5EAE-9F40-932E-086B7449BDDA}" dt="2022-11-13T18:06:12.570" v="11374" actId="478"/>
          <ac:spMkLst>
            <pc:docMk/>
            <pc:sldMk cId="4028294478" sldId="370"/>
            <ac:spMk id="5" creationId="{1A4E65AA-9E8F-8F18-4215-AAB9325A5A21}"/>
          </ac:spMkLst>
        </pc:spChg>
        <pc:spChg chg="add mod">
          <ac:chgData name="Pavlína Bazalová" userId="e219d983-eaf7-45be-b67d-109fd92f69b5" providerId="ADAL" clId="{BAF1B9C5-5EAE-9F40-932E-086B7449BDDA}" dt="2022-11-13T18:06:39.710" v="11384" actId="1076"/>
          <ac:spMkLst>
            <pc:docMk/>
            <pc:sldMk cId="4028294478" sldId="370"/>
            <ac:spMk id="7" creationId="{889613D4-4F56-7095-32D6-D72A581F1732}"/>
          </ac:spMkLst>
        </pc:spChg>
        <pc:picChg chg="add mod">
          <ac:chgData name="Pavlína Bazalová" userId="e219d983-eaf7-45be-b67d-109fd92f69b5" providerId="ADAL" clId="{BAF1B9C5-5EAE-9F40-932E-086B7449BDDA}" dt="2022-11-13T18:06:10.146" v="11373" actId="1076"/>
          <ac:picMkLst>
            <pc:docMk/>
            <pc:sldMk cId="4028294478" sldId="370"/>
            <ac:picMk id="1026" creationId="{D2BA26B8-BF86-18D6-1DA7-D6B6B47952D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12:57.332" v="11485" actId="1076"/>
        <pc:sldMkLst>
          <pc:docMk/>
          <pc:sldMk cId="4113603881" sldId="371"/>
        </pc:sldMkLst>
        <pc:spChg chg="del">
          <ac:chgData name="Pavlína Bazalová" userId="e219d983-eaf7-45be-b67d-109fd92f69b5" providerId="ADAL" clId="{BAF1B9C5-5EAE-9F40-932E-086B7449BDDA}" dt="2022-11-13T18:12:24.243" v="11472" actId="478"/>
          <ac:spMkLst>
            <pc:docMk/>
            <pc:sldMk cId="4113603881" sldId="371"/>
            <ac:spMk id="2" creationId="{5ADC8CE3-9ED0-3219-E7BC-C56D2F21B980}"/>
          </ac:spMkLst>
        </pc:spChg>
        <pc:spChg chg="mod">
          <ac:chgData name="Pavlína Bazalová" userId="e219d983-eaf7-45be-b67d-109fd92f69b5" providerId="ADAL" clId="{BAF1B9C5-5EAE-9F40-932E-086B7449BDDA}" dt="2022-11-13T18:10:44.019" v="11457" actId="20577"/>
          <ac:spMkLst>
            <pc:docMk/>
            <pc:sldMk cId="4113603881" sldId="371"/>
            <ac:spMk id="4" creationId="{D2E5F931-962B-DF96-13A0-A28F2104608A}"/>
          </ac:spMkLst>
        </pc:spChg>
        <pc:spChg chg="del">
          <ac:chgData name="Pavlína Bazalová" userId="e219d983-eaf7-45be-b67d-109fd92f69b5" providerId="ADAL" clId="{BAF1B9C5-5EAE-9F40-932E-086B7449BDDA}" dt="2022-11-13T18:10:29.571" v="11409" actId="478"/>
          <ac:spMkLst>
            <pc:docMk/>
            <pc:sldMk cId="4113603881" sldId="371"/>
            <ac:spMk id="5" creationId="{A99EA29F-CF28-41AC-FEF6-C7FD533AEBBA}"/>
          </ac:spMkLst>
        </pc:spChg>
        <pc:spChg chg="add mod">
          <ac:chgData name="Pavlína Bazalová" userId="e219d983-eaf7-45be-b67d-109fd92f69b5" providerId="ADAL" clId="{BAF1B9C5-5EAE-9F40-932E-086B7449BDDA}" dt="2022-11-13T18:12:34.016" v="11474" actId="1076"/>
          <ac:spMkLst>
            <pc:docMk/>
            <pc:sldMk cId="4113603881" sldId="371"/>
            <ac:spMk id="7" creationId="{7AD235F8-68A7-9A0F-5177-3226B4CFEB02}"/>
          </ac:spMkLst>
        </pc:spChg>
        <pc:spChg chg="add mod">
          <ac:chgData name="Pavlína Bazalová" userId="e219d983-eaf7-45be-b67d-109fd92f69b5" providerId="ADAL" clId="{BAF1B9C5-5EAE-9F40-932E-086B7449BDDA}" dt="2022-11-13T18:12:57.332" v="11485" actId="1076"/>
          <ac:spMkLst>
            <pc:docMk/>
            <pc:sldMk cId="4113603881" sldId="371"/>
            <ac:spMk id="9" creationId="{06BAA091-09F8-5179-DB55-55B98617CFF9}"/>
          </ac:spMkLst>
        </pc:spChg>
        <pc:picChg chg="add mod">
          <ac:chgData name="Pavlína Bazalová" userId="e219d983-eaf7-45be-b67d-109fd92f69b5" providerId="ADAL" clId="{BAF1B9C5-5EAE-9F40-932E-086B7449BDDA}" dt="2022-11-13T18:12:27.330" v="11473" actId="1076"/>
          <ac:picMkLst>
            <pc:docMk/>
            <pc:sldMk cId="4113603881" sldId="371"/>
            <ac:picMk id="2050" creationId="{3B295F39-8D20-DB03-11F4-E571F6316682}"/>
          </ac:picMkLst>
        </pc:picChg>
        <pc:picChg chg="add mod">
          <ac:chgData name="Pavlína Bazalová" userId="e219d983-eaf7-45be-b67d-109fd92f69b5" providerId="ADAL" clId="{BAF1B9C5-5EAE-9F40-932E-086B7449BDDA}" dt="2022-11-13T18:12:36.379" v="11475" actId="1076"/>
          <ac:picMkLst>
            <pc:docMk/>
            <pc:sldMk cId="4113603881" sldId="371"/>
            <ac:picMk id="2052" creationId="{3110F8D5-1AF5-CD8F-5895-77B626132EA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18:49.149" v="11517" actId="1076"/>
        <pc:sldMkLst>
          <pc:docMk/>
          <pc:sldMk cId="4121225097" sldId="372"/>
        </pc:sldMkLst>
        <pc:spChg chg="del">
          <ac:chgData name="Pavlína Bazalová" userId="e219d983-eaf7-45be-b67d-109fd92f69b5" providerId="ADAL" clId="{BAF1B9C5-5EAE-9F40-932E-086B7449BDDA}" dt="2022-11-13T18:18:30.124" v="11511" actId="478"/>
          <ac:spMkLst>
            <pc:docMk/>
            <pc:sldMk cId="4121225097" sldId="372"/>
            <ac:spMk id="2" creationId="{229763CF-1EE1-80E0-6998-D356A838D26E}"/>
          </ac:spMkLst>
        </pc:spChg>
        <pc:spChg chg="mod">
          <ac:chgData name="Pavlína Bazalová" userId="e219d983-eaf7-45be-b67d-109fd92f69b5" providerId="ADAL" clId="{BAF1B9C5-5EAE-9F40-932E-086B7449BDDA}" dt="2022-11-13T18:16:09.331" v="11506" actId="20577"/>
          <ac:spMkLst>
            <pc:docMk/>
            <pc:sldMk cId="4121225097" sldId="372"/>
            <ac:spMk id="4" creationId="{1D472A74-88A1-1F29-2888-1556854472C0}"/>
          </ac:spMkLst>
        </pc:spChg>
        <pc:spChg chg="del">
          <ac:chgData name="Pavlína Bazalová" userId="e219d983-eaf7-45be-b67d-109fd92f69b5" providerId="ADAL" clId="{BAF1B9C5-5EAE-9F40-932E-086B7449BDDA}" dt="2022-11-13T18:18:27.330" v="11510" actId="478"/>
          <ac:spMkLst>
            <pc:docMk/>
            <pc:sldMk cId="4121225097" sldId="372"/>
            <ac:spMk id="5" creationId="{B28BD689-9259-1CE7-C0A6-848AA03500CC}"/>
          </ac:spMkLst>
        </pc:spChg>
        <pc:spChg chg="add mod">
          <ac:chgData name="Pavlína Bazalová" userId="e219d983-eaf7-45be-b67d-109fd92f69b5" providerId="ADAL" clId="{BAF1B9C5-5EAE-9F40-932E-086B7449BDDA}" dt="2022-11-13T18:18:49.149" v="11517" actId="1076"/>
          <ac:spMkLst>
            <pc:docMk/>
            <pc:sldMk cId="4121225097" sldId="372"/>
            <ac:spMk id="7" creationId="{B36B4F29-B4AE-ADB4-3AB1-A86B2E2F267F}"/>
          </ac:spMkLst>
        </pc:spChg>
        <pc:picChg chg="add mod">
          <ac:chgData name="Pavlína Bazalová" userId="e219d983-eaf7-45be-b67d-109fd92f69b5" providerId="ADAL" clId="{BAF1B9C5-5EAE-9F40-932E-086B7449BDDA}" dt="2022-11-13T18:18:22.246" v="11509" actId="1076"/>
          <ac:picMkLst>
            <pc:docMk/>
            <pc:sldMk cId="4121225097" sldId="372"/>
            <ac:picMk id="3074" creationId="{8CF7897E-0B94-76AB-6A9B-52245BD7D23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24:17.360" v="11541" actId="1076"/>
        <pc:sldMkLst>
          <pc:docMk/>
          <pc:sldMk cId="3507506162" sldId="373"/>
        </pc:sldMkLst>
        <pc:spChg chg="del">
          <ac:chgData name="Pavlína Bazalová" userId="e219d983-eaf7-45be-b67d-109fd92f69b5" providerId="ADAL" clId="{BAF1B9C5-5EAE-9F40-932E-086B7449BDDA}" dt="2022-11-13T18:23:57.625" v="11536" actId="478"/>
          <ac:spMkLst>
            <pc:docMk/>
            <pc:sldMk cId="3507506162" sldId="373"/>
            <ac:spMk id="2" creationId="{CBB28851-BCE7-F45D-48A0-D3F5780EBD23}"/>
          </ac:spMkLst>
        </pc:spChg>
        <pc:spChg chg="mod">
          <ac:chgData name="Pavlína Bazalová" userId="e219d983-eaf7-45be-b67d-109fd92f69b5" providerId="ADAL" clId="{BAF1B9C5-5EAE-9F40-932E-086B7449BDDA}" dt="2022-11-13T18:20:57.284" v="11532" actId="20577"/>
          <ac:spMkLst>
            <pc:docMk/>
            <pc:sldMk cId="3507506162" sldId="373"/>
            <ac:spMk id="4" creationId="{91391F4C-0396-90E3-7B5C-581865D55F11}"/>
          </ac:spMkLst>
        </pc:spChg>
        <pc:spChg chg="del">
          <ac:chgData name="Pavlína Bazalová" userId="e219d983-eaf7-45be-b67d-109fd92f69b5" providerId="ADAL" clId="{BAF1B9C5-5EAE-9F40-932E-086B7449BDDA}" dt="2022-11-13T18:23:50.491" v="11533"/>
          <ac:spMkLst>
            <pc:docMk/>
            <pc:sldMk cId="3507506162" sldId="373"/>
            <ac:spMk id="5" creationId="{1180D81C-A08C-304F-5074-CAA87847682E}"/>
          </ac:spMkLst>
        </pc:spChg>
        <pc:spChg chg="add mod">
          <ac:chgData name="Pavlína Bazalová" userId="e219d983-eaf7-45be-b67d-109fd92f69b5" providerId="ADAL" clId="{BAF1B9C5-5EAE-9F40-932E-086B7449BDDA}" dt="2022-11-13T18:24:17.360" v="11541" actId="1076"/>
          <ac:spMkLst>
            <pc:docMk/>
            <pc:sldMk cId="3507506162" sldId="373"/>
            <ac:spMk id="8" creationId="{FEE471B3-919D-0CDC-AC3D-7892E80154D0}"/>
          </ac:spMkLst>
        </pc:spChg>
        <pc:picChg chg="add mod">
          <ac:chgData name="Pavlína Bazalová" userId="e219d983-eaf7-45be-b67d-109fd92f69b5" providerId="ADAL" clId="{BAF1B9C5-5EAE-9F40-932E-086B7449BDDA}" dt="2022-11-13T18:23:55.262" v="11535" actId="1076"/>
          <ac:picMkLst>
            <pc:docMk/>
            <pc:sldMk cId="3507506162" sldId="373"/>
            <ac:picMk id="6" creationId="{85D935F3-FEAF-293F-F37D-4FF9B6E4663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33:59.946" v="11665" actId="1076"/>
        <pc:sldMkLst>
          <pc:docMk/>
          <pc:sldMk cId="1868232207" sldId="374"/>
        </pc:sldMkLst>
        <pc:spChg chg="del">
          <ac:chgData name="Pavlína Bazalová" userId="e219d983-eaf7-45be-b67d-109fd92f69b5" providerId="ADAL" clId="{BAF1B9C5-5EAE-9F40-932E-086B7449BDDA}" dt="2022-11-13T18:25:16.016" v="11569" actId="478"/>
          <ac:spMkLst>
            <pc:docMk/>
            <pc:sldMk cId="1868232207" sldId="374"/>
            <ac:spMk id="2" creationId="{479E4829-CCE5-449E-6576-AAB3A6D04F70}"/>
          </ac:spMkLst>
        </pc:spChg>
        <pc:spChg chg="mod">
          <ac:chgData name="Pavlína Bazalová" userId="e219d983-eaf7-45be-b67d-109fd92f69b5" providerId="ADAL" clId="{BAF1B9C5-5EAE-9F40-932E-086B7449BDDA}" dt="2022-11-13T18:25:10.714" v="11568" actId="20577"/>
          <ac:spMkLst>
            <pc:docMk/>
            <pc:sldMk cId="1868232207" sldId="374"/>
            <ac:spMk id="4" creationId="{E3B2F85E-5508-2A82-C85F-16F56551F494}"/>
          </ac:spMkLst>
        </pc:spChg>
        <pc:spChg chg="del">
          <ac:chgData name="Pavlína Bazalová" userId="e219d983-eaf7-45be-b67d-109fd92f69b5" providerId="ADAL" clId="{BAF1B9C5-5EAE-9F40-932E-086B7449BDDA}" dt="2022-11-13T18:29:20.236" v="11610" actId="478"/>
          <ac:spMkLst>
            <pc:docMk/>
            <pc:sldMk cId="1868232207" sldId="374"/>
            <ac:spMk id="5" creationId="{5CFC8A1C-C878-ACB1-32AB-B7BF91F1A7CD}"/>
          </ac:spMkLst>
        </pc:spChg>
        <pc:spChg chg="add mod">
          <ac:chgData name="Pavlína Bazalová" userId="e219d983-eaf7-45be-b67d-109fd92f69b5" providerId="ADAL" clId="{BAF1B9C5-5EAE-9F40-932E-086B7449BDDA}" dt="2022-11-13T18:30:18.964" v="11624" actId="1076"/>
          <ac:spMkLst>
            <pc:docMk/>
            <pc:sldMk cId="1868232207" sldId="374"/>
            <ac:spMk id="7" creationId="{909550DE-46F2-1A16-E7BF-992E94E38219}"/>
          </ac:spMkLst>
        </pc:spChg>
        <pc:spChg chg="add mod">
          <ac:chgData name="Pavlína Bazalová" userId="e219d983-eaf7-45be-b67d-109fd92f69b5" providerId="ADAL" clId="{BAF1B9C5-5EAE-9F40-932E-086B7449BDDA}" dt="2022-11-13T18:33:29.179" v="11651" actId="1076"/>
          <ac:spMkLst>
            <pc:docMk/>
            <pc:sldMk cId="1868232207" sldId="374"/>
            <ac:spMk id="9" creationId="{DCEA189C-BE31-746D-5514-2C8F8AB9881C}"/>
          </ac:spMkLst>
        </pc:spChg>
        <pc:spChg chg="add del">
          <ac:chgData name="Pavlína Bazalová" userId="e219d983-eaf7-45be-b67d-109fd92f69b5" providerId="ADAL" clId="{BAF1B9C5-5EAE-9F40-932E-086B7449BDDA}" dt="2022-11-13T18:32:15.252" v="11641" actId="22"/>
          <ac:spMkLst>
            <pc:docMk/>
            <pc:sldMk cId="1868232207" sldId="374"/>
            <ac:spMk id="11" creationId="{D42E4E37-73C0-1301-619B-65BCA8DF6613}"/>
          </ac:spMkLst>
        </pc:spChg>
        <pc:spChg chg="add mod">
          <ac:chgData name="Pavlína Bazalová" userId="e219d983-eaf7-45be-b67d-109fd92f69b5" providerId="ADAL" clId="{BAF1B9C5-5EAE-9F40-932E-086B7449BDDA}" dt="2022-11-13T18:33:59.946" v="11665" actId="1076"/>
          <ac:spMkLst>
            <pc:docMk/>
            <pc:sldMk cId="1868232207" sldId="374"/>
            <ac:spMk id="16" creationId="{FD98E035-A8B7-F724-724D-C159A0060C48}"/>
          </ac:spMkLst>
        </pc:spChg>
        <pc:picChg chg="add mod">
          <ac:chgData name="Pavlína Bazalová" userId="e219d983-eaf7-45be-b67d-109fd92f69b5" providerId="ADAL" clId="{BAF1B9C5-5EAE-9F40-932E-086B7449BDDA}" dt="2022-11-13T18:33:40.212" v="11655" actId="1076"/>
          <ac:picMkLst>
            <pc:docMk/>
            <pc:sldMk cId="1868232207" sldId="374"/>
            <ac:picMk id="12" creationId="{3D371892-33FA-4FAD-CBF2-B424B15C672E}"/>
          </ac:picMkLst>
        </pc:picChg>
        <pc:picChg chg="add del mod">
          <ac:chgData name="Pavlína Bazalová" userId="e219d983-eaf7-45be-b67d-109fd92f69b5" providerId="ADAL" clId="{BAF1B9C5-5EAE-9F40-932E-086B7449BDDA}" dt="2022-11-13T18:33:11.277" v="11645" actId="478"/>
          <ac:picMkLst>
            <pc:docMk/>
            <pc:sldMk cId="1868232207" sldId="374"/>
            <ac:picMk id="13" creationId="{A27A409E-4B4D-BE25-4C65-EBAF790EC9EE}"/>
          </ac:picMkLst>
        </pc:picChg>
        <pc:picChg chg="add mod">
          <ac:chgData name="Pavlína Bazalová" userId="e219d983-eaf7-45be-b67d-109fd92f69b5" providerId="ADAL" clId="{BAF1B9C5-5EAE-9F40-932E-086B7449BDDA}" dt="2022-11-13T18:33:36.810" v="11654" actId="1076"/>
          <ac:picMkLst>
            <pc:docMk/>
            <pc:sldMk cId="1868232207" sldId="374"/>
            <ac:picMk id="14" creationId="{8BFD5808-C6BD-8F04-D760-4827B972AB31}"/>
          </ac:picMkLst>
        </pc:picChg>
        <pc:picChg chg="add mod">
          <ac:chgData name="Pavlína Bazalová" userId="e219d983-eaf7-45be-b67d-109fd92f69b5" providerId="ADAL" clId="{BAF1B9C5-5EAE-9F40-932E-086B7449BDDA}" dt="2022-11-13T18:29:59.046" v="11613" actId="1076"/>
          <ac:picMkLst>
            <pc:docMk/>
            <pc:sldMk cId="1868232207" sldId="374"/>
            <ac:picMk id="4098" creationId="{7792AC06-B153-824E-75B6-F3F812898E79}"/>
          </ac:picMkLst>
        </pc:picChg>
        <pc:picChg chg="add del mod">
          <ac:chgData name="Pavlína Bazalová" userId="e219d983-eaf7-45be-b67d-109fd92f69b5" providerId="ADAL" clId="{BAF1B9C5-5EAE-9F40-932E-086B7449BDDA}" dt="2022-11-13T18:33:34.057" v="11653" actId="478"/>
          <ac:picMkLst>
            <pc:docMk/>
            <pc:sldMk cId="1868232207" sldId="374"/>
            <ac:picMk id="4100" creationId="{592FE168-B7AA-61A8-B378-EF44F21D7930}"/>
          </ac:picMkLst>
        </pc:picChg>
        <pc:picChg chg="add del">
          <ac:chgData name="Pavlína Bazalová" userId="e219d983-eaf7-45be-b67d-109fd92f69b5" providerId="ADAL" clId="{BAF1B9C5-5EAE-9F40-932E-086B7449BDDA}" dt="2022-11-13T18:32:01.309" v="11639" actId="21"/>
          <ac:picMkLst>
            <pc:docMk/>
            <pc:sldMk cId="1868232207" sldId="374"/>
            <ac:picMk id="4102" creationId="{63C7B0CB-1183-DE90-92E2-9C59C855EA4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41:11.485" v="11698" actId="1076"/>
        <pc:sldMkLst>
          <pc:docMk/>
          <pc:sldMk cId="3747207008" sldId="375"/>
        </pc:sldMkLst>
        <pc:spChg chg="del">
          <ac:chgData name="Pavlína Bazalová" userId="e219d983-eaf7-45be-b67d-109fd92f69b5" providerId="ADAL" clId="{BAF1B9C5-5EAE-9F40-932E-086B7449BDDA}" dt="2022-11-13T18:38:14.641" v="11670" actId="478"/>
          <ac:spMkLst>
            <pc:docMk/>
            <pc:sldMk cId="3747207008" sldId="375"/>
            <ac:spMk id="2" creationId="{41778184-B780-C846-0450-382F8E34A303}"/>
          </ac:spMkLst>
        </pc:spChg>
        <pc:spChg chg="mod">
          <ac:chgData name="Pavlína Bazalová" userId="e219d983-eaf7-45be-b67d-109fd92f69b5" providerId="ADAL" clId="{BAF1B9C5-5EAE-9F40-932E-086B7449BDDA}" dt="2022-11-13T18:40:33.537" v="11686" actId="20577"/>
          <ac:spMkLst>
            <pc:docMk/>
            <pc:sldMk cId="3747207008" sldId="375"/>
            <ac:spMk id="4" creationId="{E6829020-E550-6B3C-9E1A-7D90FEB5E8BC}"/>
          </ac:spMkLst>
        </pc:spChg>
        <pc:spChg chg="del">
          <ac:chgData name="Pavlína Bazalová" userId="e219d983-eaf7-45be-b67d-109fd92f69b5" providerId="ADAL" clId="{BAF1B9C5-5EAE-9F40-932E-086B7449BDDA}" dt="2022-11-13T18:40:40.028" v="11687" actId="478"/>
          <ac:spMkLst>
            <pc:docMk/>
            <pc:sldMk cId="3747207008" sldId="375"/>
            <ac:spMk id="5" creationId="{7A513CA5-2597-6E6D-2653-874A91EF39E2}"/>
          </ac:spMkLst>
        </pc:spChg>
        <pc:spChg chg="add mod">
          <ac:chgData name="Pavlína Bazalová" userId="e219d983-eaf7-45be-b67d-109fd92f69b5" providerId="ADAL" clId="{BAF1B9C5-5EAE-9F40-932E-086B7449BDDA}" dt="2022-11-13T18:41:11.485" v="11698" actId="1076"/>
          <ac:spMkLst>
            <pc:docMk/>
            <pc:sldMk cId="3747207008" sldId="375"/>
            <ac:spMk id="7" creationId="{4F2E252E-98A9-5745-14A6-9B7A73A49913}"/>
          </ac:spMkLst>
        </pc:spChg>
        <pc:picChg chg="add mod">
          <ac:chgData name="Pavlína Bazalová" userId="e219d983-eaf7-45be-b67d-109fd92f69b5" providerId="ADAL" clId="{BAF1B9C5-5EAE-9F40-932E-086B7449BDDA}" dt="2022-11-13T18:41:07.516" v="11697" actId="1076"/>
          <ac:picMkLst>
            <pc:docMk/>
            <pc:sldMk cId="3747207008" sldId="375"/>
            <ac:picMk id="5122" creationId="{AB750747-6C75-EB6A-D36C-CA442288B68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47:11.466" v="11750" actId="1076"/>
        <pc:sldMkLst>
          <pc:docMk/>
          <pc:sldMk cId="706917402" sldId="376"/>
        </pc:sldMkLst>
        <pc:spChg chg="del">
          <ac:chgData name="Pavlína Bazalová" userId="e219d983-eaf7-45be-b67d-109fd92f69b5" providerId="ADAL" clId="{BAF1B9C5-5EAE-9F40-932E-086B7449BDDA}" dt="2022-11-13T18:43:55.219" v="11733" actId="478"/>
          <ac:spMkLst>
            <pc:docMk/>
            <pc:sldMk cId="706917402" sldId="376"/>
            <ac:spMk id="2" creationId="{1C6C2349-259C-F66D-82E0-A2F75B8BB26F}"/>
          </ac:spMkLst>
        </pc:spChg>
        <pc:spChg chg="mod">
          <ac:chgData name="Pavlína Bazalová" userId="e219d983-eaf7-45be-b67d-109fd92f69b5" providerId="ADAL" clId="{BAF1B9C5-5EAE-9F40-932E-086B7449BDDA}" dt="2022-11-13T18:43:31.571" v="11723" actId="20577"/>
          <ac:spMkLst>
            <pc:docMk/>
            <pc:sldMk cId="706917402" sldId="376"/>
            <ac:spMk id="4" creationId="{B673FBA8-624E-E6F0-FDF3-30E9405C52B7}"/>
          </ac:spMkLst>
        </pc:spChg>
        <pc:spChg chg="del">
          <ac:chgData name="Pavlína Bazalová" userId="e219d983-eaf7-45be-b67d-109fd92f69b5" providerId="ADAL" clId="{BAF1B9C5-5EAE-9F40-932E-086B7449BDDA}" dt="2022-11-13T18:43:08.711" v="11703" actId="478"/>
          <ac:spMkLst>
            <pc:docMk/>
            <pc:sldMk cId="706917402" sldId="376"/>
            <ac:spMk id="5" creationId="{12AA86B7-EE2D-E2A8-CC41-84ACAD19564E}"/>
          </ac:spMkLst>
        </pc:spChg>
        <pc:spChg chg="add mod">
          <ac:chgData name="Pavlína Bazalová" userId="e219d983-eaf7-45be-b67d-109fd92f69b5" providerId="ADAL" clId="{BAF1B9C5-5EAE-9F40-932E-086B7449BDDA}" dt="2022-11-13T18:44:05.083" v="11736" actId="1076"/>
          <ac:spMkLst>
            <pc:docMk/>
            <pc:sldMk cId="706917402" sldId="376"/>
            <ac:spMk id="7" creationId="{FAAAA014-5594-8AA1-2FD2-76EE3FB90E45}"/>
          </ac:spMkLst>
        </pc:spChg>
        <pc:spChg chg="add mod">
          <ac:chgData name="Pavlína Bazalová" userId="e219d983-eaf7-45be-b67d-109fd92f69b5" providerId="ADAL" clId="{BAF1B9C5-5EAE-9F40-932E-086B7449BDDA}" dt="2022-11-13T18:47:11.466" v="11750" actId="1076"/>
          <ac:spMkLst>
            <pc:docMk/>
            <pc:sldMk cId="706917402" sldId="376"/>
            <ac:spMk id="10" creationId="{4501818A-E590-80B7-66CC-A1872F97F121}"/>
          </ac:spMkLst>
        </pc:spChg>
        <pc:picChg chg="add mod">
          <ac:chgData name="Pavlína Bazalová" userId="e219d983-eaf7-45be-b67d-109fd92f69b5" providerId="ADAL" clId="{BAF1B9C5-5EAE-9F40-932E-086B7449BDDA}" dt="2022-11-13T18:46:41.299" v="11741" actId="1076"/>
          <ac:picMkLst>
            <pc:docMk/>
            <pc:sldMk cId="706917402" sldId="376"/>
            <ac:picMk id="8" creationId="{7DC1F2D5-84CF-B207-1E5B-96A5E5C8E67E}"/>
          </ac:picMkLst>
        </pc:picChg>
        <pc:picChg chg="add mod">
          <ac:chgData name="Pavlína Bazalová" userId="e219d983-eaf7-45be-b67d-109fd92f69b5" providerId="ADAL" clId="{BAF1B9C5-5EAE-9F40-932E-086B7449BDDA}" dt="2022-11-13T18:44:01.916" v="11735" actId="1076"/>
          <ac:picMkLst>
            <pc:docMk/>
            <pc:sldMk cId="706917402" sldId="376"/>
            <ac:picMk id="6146" creationId="{4C9CA850-A451-DE3D-FDD4-B57EE7B6DEC6}"/>
          </ac:picMkLst>
        </pc:picChg>
        <pc:picChg chg="add del mod">
          <ac:chgData name="Pavlína Bazalová" userId="e219d983-eaf7-45be-b67d-109fd92f69b5" providerId="ADAL" clId="{BAF1B9C5-5EAE-9F40-932E-086B7449BDDA}" dt="2022-11-13T18:46:37.720" v="11740" actId="478"/>
          <ac:picMkLst>
            <pc:docMk/>
            <pc:sldMk cId="706917402" sldId="376"/>
            <ac:picMk id="6148" creationId="{8CD7E4E5-3C21-52C7-D65B-043F94D156C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52:01.315" v="11791" actId="1076"/>
        <pc:sldMkLst>
          <pc:docMk/>
          <pc:sldMk cId="1754371333" sldId="377"/>
        </pc:sldMkLst>
        <pc:spChg chg="del">
          <ac:chgData name="Pavlína Bazalová" userId="e219d983-eaf7-45be-b67d-109fd92f69b5" providerId="ADAL" clId="{BAF1B9C5-5EAE-9F40-932E-086B7449BDDA}" dt="2022-11-13T18:48:47.602" v="11766" actId="478"/>
          <ac:spMkLst>
            <pc:docMk/>
            <pc:sldMk cId="1754371333" sldId="377"/>
            <ac:spMk id="2" creationId="{ED6C35AD-9F9B-1C29-8744-2078E277FA7E}"/>
          </ac:spMkLst>
        </pc:spChg>
        <pc:spChg chg="del">
          <ac:chgData name="Pavlína Bazalová" userId="e219d983-eaf7-45be-b67d-109fd92f69b5" providerId="ADAL" clId="{BAF1B9C5-5EAE-9F40-932E-086B7449BDDA}" dt="2022-11-13T18:48:53.246" v="11768" actId="478"/>
          <ac:spMkLst>
            <pc:docMk/>
            <pc:sldMk cId="1754371333" sldId="377"/>
            <ac:spMk id="4" creationId="{E60FD1F0-A999-3382-9C81-96D7C5C96527}"/>
          </ac:spMkLst>
        </pc:spChg>
        <pc:spChg chg="del">
          <ac:chgData name="Pavlína Bazalová" userId="e219d983-eaf7-45be-b67d-109fd92f69b5" providerId="ADAL" clId="{BAF1B9C5-5EAE-9F40-932E-086B7449BDDA}" dt="2022-11-13T18:48:50.593" v="11767" actId="478"/>
          <ac:spMkLst>
            <pc:docMk/>
            <pc:sldMk cId="1754371333" sldId="377"/>
            <ac:spMk id="5" creationId="{648C0EB0-F313-FA5F-CD41-9971987308B3}"/>
          </ac:spMkLst>
        </pc:spChg>
        <pc:spChg chg="add mod">
          <ac:chgData name="Pavlína Bazalová" userId="e219d983-eaf7-45be-b67d-109fd92f69b5" providerId="ADAL" clId="{BAF1B9C5-5EAE-9F40-932E-086B7449BDDA}" dt="2022-11-13T18:49:20.449" v="11777" actId="14100"/>
          <ac:spMkLst>
            <pc:docMk/>
            <pc:sldMk cId="1754371333" sldId="377"/>
            <ac:spMk id="7" creationId="{19D443DD-B52A-3CD4-BEFA-EBC3A9648A0D}"/>
          </ac:spMkLst>
        </pc:spChg>
        <pc:spChg chg="add mod">
          <ac:chgData name="Pavlína Bazalová" userId="e219d983-eaf7-45be-b67d-109fd92f69b5" providerId="ADAL" clId="{BAF1B9C5-5EAE-9F40-932E-086B7449BDDA}" dt="2022-11-13T18:52:01.315" v="11791" actId="1076"/>
          <ac:spMkLst>
            <pc:docMk/>
            <pc:sldMk cId="1754371333" sldId="377"/>
            <ac:spMk id="10" creationId="{82EA7EE6-7FD3-0FA7-2161-67E9E5D76C55}"/>
          </ac:spMkLst>
        </pc:spChg>
        <pc:picChg chg="add mod">
          <ac:chgData name="Pavlína Bazalová" userId="e219d983-eaf7-45be-b67d-109fd92f69b5" providerId="ADAL" clId="{BAF1B9C5-5EAE-9F40-932E-086B7449BDDA}" dt="2022-11-13T18:51:37.029" v="11780" actId="571"/>
          <ac:picMkLst>
            <pc:docMk/>
            <pc:sldMk cId="1754371333" sldId="377"/>
            <ac:picMk id="8" creationId="{D5BB3EB7-B00A-7204-D917-267DE31B7174}"/>
          </ac:picMkLst>
        </pc:picChg>
        <pc:picChg chg="add mod">
          <ac:chgData name="Pavlína Bazalová" userId="e219d983-eaf7-45be-b67d-109fd92f69b5" providerId="ADAL" clId="{BAF1B9C5-5EAE-9F40-932E-086B7449BDDA}" dt="2022-11-13T18:51:57.247" v="11790" actId="1076"/>
          <ac:picMkLst>
            <pc:docMk/>
            <pc:sldMk cId="1754371333" sldId="377"/>
            <ac:picMk id="7170" creationId="{236EE1A3-903A-0FF0-0308-2FD923C2DE94}"/>
          </ac:picMkLst>
        </pc:picChg>
        <pc:picChg chg="add del mod">
          <ac:chgData name="Pavlína Bazalová" userId="e219d983-eaf7-45be-b67d-109fd92f69b5" providerId="ADAL" clId="{BAF1B9C5-5EAE-9F40-932E-086B7449BDDA}" dt="2022-11-13T18:51:39.391" v="11781" actId="478"/>
          <ac:picMkLst>
            <pc:docMk/>
            <pc:sldMk cId="1754371333" sldId="377"/>
            <ac:picMk id="7172" creationId="{820464BB-E7BA-473E-A611-76333D16ACC5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13T19:01:13.903" v="11861" actId="20578"/>
        <pc:sldMkLst>
          <pc:docMk/>
          <pc:sldMk cId="2331068259" sldId="378"/>
        </pc:sldMkLst>
        <pc:spChg chg="del">
          <ac:chgData name="Pavlína Bazalová" userId="e219d983-eaf7-45be-b67d-109fd92f69b5" providerId="ADAL" clId="{BAF1B9C5-5EAE-9F40-932E-086B7449BDDA}" dt="2022-11-13T18:55:18.718" v="11834" actId="478"/>
          <ac:spMkLst>
            <pc:docMk/>
            <pc:sldMk cId="2331068259" sldId="378"/>
            <ac:spMk id="2" creationId="{621ED90D-A4F8-5B00-7377-BD595E1736C3}"/>
          </ac:spMkLst>
        </pc:spChg>
        <pc:spChg chg="mod">
          <ac:chgData name="Pavlína Bazalová" userId="e219d983-eaf7-45be-b67d-109fd92f69b5" providerId="ADAL" clId="{BAF1B9C5-5EAE-9F40-932E-086B7449BDDA}" dt="2022-11-13T18:55:15.657" v="11833" actId="20577"/>
          <ac:spMkLst>
            <pc:docMk/>
            <pc:sldMk cId="2331068259" sldId="378"/>
            <ac:spMk id="4" creationId="{6711BD42-B4EE-68DD-7841-401E1EF97850}"/>
          </ac:spMkLst>
        </pc:spChg>
        <pc:spChg chg="del">
          <ac:chgData name="Pavlína Bazalová" userId="e219d983-eaf7-45be-b67d-109fd92f69b5" providerId="ADAL" clId="{BAF1B9C5-5EAE-9F40-932E-086B7449BDDA}" dt="2022-11-13T18:55:04.506" v="11796" actId="478"/>
          <ac:spMkLst>
            <pc:docMk/>
            <pc:sldMk cId="2331068259" sldId="378"/>
            <ac:spMk id="5" creationId="{9085051C-867B-DA74-4B23-A351A8FC0261}"/>
          </ac:spMkLst>
        </pc:spChg>
        <pc:spChg chg="add mod">
          <ac:chgData name="Pavlína Bazalová" userId="e219d983-eaf7-45be-b67d-109fd92f69b5" providerId="ADAL" clId="{BAF1B9C5-5EAE-9F40-932E-086B7449BDDA}" dt="2022-11-13T18:55:34.805" v="11846" actId="14100"/>
          <ac:spMkLst>
            <pc:docMk/>
            <pc:sldMk cId="2331068259" sldId="378"/>
            <ac:spMk id="7" creationId="{46896B4A-329F-F5BB-1B66-AB172A48AA2C}"/>
          </ac:spMkLst>
        </pc:spChg>
        <pc:spChg chg="add mod">
          <ac:chgData name="Pavlína Bazalová" userId="e219d983-eaf7-45be-b67d-109fd92f69b5" providerId="ADAL" clId="{BAF1B9C5-5EAE-9F40-932E-086B7449BDDA}" dt="2022-11-13T18:57:02.002" v="11859" actId="1076"/>
          <ac:spMkLst>
            <pc:docMk/>
            <pc:sldMk cId="2331068259" sldId="378"/>
            <ac:spMk id="9" creationId="{C4599A34-0965-C702-297C-8702E6271629}"/>
          </ac:spMkLst>
        </pc:spChg>
        <pc:picChg chg="add mod">
          <ac:chgData name="Pavlína Bazalová" userId="e219d983-eaf7-45be-b67d-109fd92f69b5" providerId="ADAL" clId="{BAF1B9C5-5EAE-9F40-932E-086B7449BDDA}" dt="2022-11-13T18:55:02.354" v="11795" actId="1076"/>
          <ac:picMkLst>
            <pc:docMk/>
            <pc:sldMk cId="2331068259" sldId="378"/>
            <ac:picMk id="8194" creationId="{B1F9FFB9-AD97-BE66-D1CA-37BCECCE2DE3}"/>
          </ac:picMkLst>
        </pc:picChg>
        <pc:picChg chg="add mod">
          <ac:chgData name="Pavlína Bazalová" userId="e219d983-eaf7-45be-b67d-109fd92f69b5" providerId="ADAL" clId="{BAF1B9C5-5EAE-9F40-932E-086B7449BDDA}" dt="2022-11-13T18:56:33.902" v="11850" actId="1076"/>
          <ac:picMkLst>
            <pc:docMk/>
            <pc:sldMk cId="2331068259" sldId="378"/>
            <ac:picMk id="8196" creationId="{6DC4C0AB-00F1-AB61-F883-CB7FB8A0233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03:49.298" v="11947" actId="1076"/>
        <pc:sldMkLst>
          <pc:docMk/>
          <pc:sldMk cId="1446380822" sldId="379"/>
        </pc:sldMkLst>
        <pc:spChg chg="del">
          <ac:chgData name="Pavlína Bazalová" userId="e219d983-eaf7-45be-b67d-109fd92f69b5" providerId="ADAL" clId="{BAF1B9C5-5EAE-9F40-932E-086B7449BDDA}" dt="2022-11-13T19:01:58.339" v="11937" actId="478"/>
          <ac:spMkLst>
            <pc:docMk/>
            <pc:sldMk cId="1446380822" sldId="379"/>
            <ac:spMk id="2" creationId="{C733D8EB-A732-19B6-A9E8-B6AB860CADCE}"/>
          </ac:spMkLst>
        </pc:spChg>
        <pc:spChg chg="mod">
          <ac:chgData name="Pavlína Bazalová" userId="e219d983-eaf7-45be-b67d-109fd92f69b5" providerId="ADAL" clId="{BAF1B9C5-5EAE-9F40-932E-086B7449BDDA}" dt="2022-11-13T19:01:32.669" v="11887" actId="20577"/>
          <ac:spMkLst>
            <pc:docMk/>
            <pc:sldMk cId="1446380822" sldId="379"/>
            <ac:spMk id="4" creationId="{C8BE1C99-E378-B795-8A97-F2D85FDB0F7E}"/>
          </ac:spMkLst>
        </pc:spChg>
        <pc:spChg chg="del">
          <ac:chgData name="Pavlína Bazalová" userId="e219d983-eaf7-45be-b67d-109fd92f69b5" providerId="ADAL" clId="{BAF1B9C5-5EAE-9F40-932E-086B7449BDDA}" dt="2022-11-13T19:03:24.585" v="11939" actId="478"/>
          <ac:spMkLst>
            <pc:docMk/>
            <pc:sldMk cId="1446380822" sldId="379"/>
            <ac:spMk id="5" creationId="{1FA652A7-2A2D-43CD-7AEE-6DDBA8AE8EB0}"/>
          </ac:spMkLst>
        </pc:spChg>
        <pc:spChg chg="add mod">
          <ac:chgData name="Pavlína Bazalová" userId="e219d983-eaf7-45be-b67d-109fd92f69b5" providerId="ADAL" clId="{BAF1B9C5-5EAE-9F40-932E-086B7449BDDA}" dt="2022-11-13T19:03:49.298" v="11947" actId="1076"/>
          <ac:spMkLst>
            <pc:docMk/>
            <pc:sldMk cId="1446380822" sldId="379"/>
            <ac:spMk id="7" creationId="{690FCAF0-9C19-88C3-3A74-E6E4FDBEA1B5}"/>
          </ac:spMkLst>
        </pc:spChg>
        <pc:picChg chg="add mod">
          <ac:chgData name="Pavlína Bazalová" userId="e219d983-eaf7-45be-b67d-109fd92f69b5" providerId="ADAL" clId="{BAF1B9C5-5EAE-9F40-932E-086B7449BDDA}" dt="2022-11-13T19:03:27.513" v="11940" actId="14100"/>
          <ac:picMkLst>
            <pc:docMk/>
            <pc:sldMk cId="1446380822" sldId="379"/>
            <ac:picMk id="9218" creationId="{ED10147B-42F7-A622-A09C-81B28BA459C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7:59:45.131" v="12286" actId="20577"/>
        <pc:sldMkLst>
          <pc:docMk/>
          <pc:sldMk cId="750556988" sldId="380"/>
        </pc:sldMkLst>
        <pc:spChg chg="add mod">
          <ac:chgData name="Pavlína Bazalová" userId="e219d983-eaf7-45be-b67d-109fd92f69b5" providerId="ADAL" clId="{BAF1B9C5-5EAE-9F40-932E-086B7449BDDA}" dt="2022-11-14T07:58:47.473" v="12266" actId="20577"/>
          <ac:spMkLst>
            <pc:docMk/>
            <pc:sldMk cId="750556988" sldId="380"/>
            <ac:spMk id="2" creationId="{BCC23802-77E3-E43E-C89C-465F54E56FCE}"/>
          </ac:spMkLst>
        </pc:spChg>
        <pc:spChg chg="del">
          <ac:chgData name="Pavlína Bazalová" userId="e219d983-eaf7-45be-b67d-109fd92f69b5" providerId="ADAL" clId="{BAF1B9C5-5EAE-9F40-932E-086B7449BDDA}" dt="2022-11-13T19:11:41.431" v="11948" actId="478"/>
          <ac:spMkLst>
            <pc:docMk/>
            <pc:sldMk cId="750556988" sldId="380"/>
            <ac:spMk id="2" creationId="{CE98B38E-9DBE-336E-0FDA-C69540849899}"/>
          </ac:spMkLst>
        </pc:spChg>
        <pc:spChg chg="mod">
          <ac:chgData name="Pavlína Bazalová" userId="e219d983-eaf7-45be-b67d-109fd92f69b5" providerId="ADAL" clId="{BAF1B9C5-5EAE-9F40-932E-086B7449BDDA}" dt="2022-11-14T07:59:45.131" v="12286" actId="20577"/>
          <ac:spMkLst>
            <pc:docMk/>
            <pc:sldMk cId="750556988" sldId="380"/>
            <ac:spMk id="4" creationId="{B3B10D3A-7A14-231E-B9E1-85F57FB855B4}"/>
          </ac:spMkLst>
        </pc:spChg>
        <pc:spChg chg="del">
          <ac:chgData name="Pavlína Bazalová" userId="e219d983-eaf7-45be-b67d-109fd92f69b5" providerId="ADAL" clId="{BAF1B9C5-5EAE-9F40-932E-086B7449BDDA}" dt="2022-11-13T19:13:14.055" v="11951" actId="478"/>
          <ac:spMkLst>
            <pc:docMk/>
            <pc:sldMk cId="750556988" sldId="380"/>
            <ac:spMk id="5" creationId="{4D8277A0-3C38-05C3-5C01-66CD929E86C4}"/>
          </ac:spMkLst>
        </pc:spChg>
        <pc:spChg chg="add mod">
          <ac:chgData name="Pavlína Bazalová" userId="e219d983-eaf7-45be-b67d-109fd92f69b5" providerId="ADAL" clId="{BAF1B9C5-5EAE-9F40-932E-086B7449BDDA}" dt="2022-11-14T07:57:38.065" v="12143" actId="1076"/>
          <ac:spMkLst>
            <pc:docMk/>
            <pc:sldMk cId="750556988" sldId="380"/>
            <ac:spMk id="7" creationId="{795ADC5C-E1B2-0FB7-52FA-08FFBE7B49FA}"/>
          </ac:spMkLst>
        </pc:spChg>
        <pc:picChg chg="add mod">
          <ac:chgData name="Pavlína Bazalová" userId="e219d983-eaf7-45be-b67d-109fd92f69b5" providerId="ADAL" clId="{BAF1B9C5-5EAE-9F40-932E-086B7449BDDA}" dt="2022-11-14T07:57:35.265" v="12142" actId="1076"/>
          <ac:picMkLst>
            <pc:docMk/>
            <pc:sldMk cId="750556988" sldId="380"/>
            <ac:picMk id="10242" creationId="{5C5F622D-F148-27D8-B794-114B1617EC1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16:20.248" v="11980" actId="1076"/>
        <pc:sldMkLst>
          <pc:docMk/>
          <pc:sldMk cId="3303467413" sldId="381"/>
        </pc:sldMkLst>
        <pc:spChg chg="del">
          <ac:chgData name="Pavlína Bazalová" userId="e219d983-eaf7-45be-b67d-109fd92f69b5" providerId="ADAL" clId="{BAF1B9C5-5EAE-9F40-932E-086B7449BDDA}" dt="2022-11-13T19:13:49.185" v="11962" actId="478"/>
          <ac:spMkLst>
            <pc:docMk/>
            <pc:sldMk cId="3303467413" sldId="381"/>
            <ac:spMk id="2" creationId="{D8167225-064A-BE25-81DA-55C9900A5796}"/>
          </ac:spMkLst>
        </pc:spChg>
        <pc:spChg chg="mod">
          <ac:chgData name="Pavlína Bazalová" userId="e219d983-eaf7-45be-b67d-109fd92f69b5" providerId="ADAL" clId="{BAF1B9C5-5EAE-9F40-932E-086B7449BDDA}" dt="2022-11-13T19:01:52.659" v="11936" actId="20577"/>
          <ac:spMkLst>
            <pc:docMk/>
            <pc:sldMk cId="3303467413" sldId="381"/>
            <ac:spMk id="4" creationId="{75FFA817-83A7-614D-E763-EF0498119583}"/>
          </ac:spMkLst>
        </pc:spChg>
        <pc:spChg chg="del">
          <ac:chgData name="Pavlína Bazalová" userId="e219d983-eaf7-45be-b67d-109fd92f69b5" providerId="ADAL" clId="{BAF1B9C5-5EAE-9F40-932E-086B7449BDDA}" dt="2022-11-13T19:15:02.988" v="11965" actId="478"/>
          <ac:spMkLst>
            <pc:docMk/>
            <pc:sldMk cId="3303467413" sldId="381"/>
            <ac:spMk id="5" creationId="{44E2DC63-BA53-CBF3-7531-75187EC37C5C}"/>
          </ac:spMkLst>
        </pc:spChg>
        <pc:spChg chg="add mod">
          <ac:chgData name="Pavlína Bazalová" userId="e219d983-eaf7-45be-b67d-109fd92f69b5" providerId="ADAL" clId="{BAF1B9C5-5EAE-9F40-932E-086B7449BDDA}" dt="2022-11-13T19:15:33.933" v="11977" actId="1076"/>
          <ac:spMkLst>
            <pc:docMk/>
            <pc:sldMk cId="3303467413" sldId="381"/>
            <ac:spMk id="7" creationId="{BBBFACCB-4840-32A2-5B7F-85078C9D619D}"/>
          </ac:spMkLst>
        </pc:spChg>
        <pc:picChg chg="add mod">
          <ac:chgData name="Pavlína Bazalová" userId="e219d983-eaf7-45be-b67d-109fd92f69b5" providerId="ADAL" clId="{BAF1B9C5-5EAE-9F40-932E-086B7449BDDA}" dt="2022-11-13T19:15:00.115" v="11964" actId="1076"/>
          <ac:picMkLst>
            <pc:docMk/>
            <pc:sldMk cId="3303467413" sldId="381"/>
            <ac:picMk id="11266" creationId="{2144CFBB-0FBF-3ADC-6B44-B1E4AB71F4C2}"/>
          </ac:picMkLst>
        </pc:picChg>
        <pc:picChg chg="add mod">
          <ac:chgData name="Pavlína Bazalová" userId="e219d983-eaf7-45be-b67d-109fd92f69b5" providerId="ADAL" clId="{BAF1B9C5-5EAE-9F40-932E-086B7449BDDA}" dt="2022-11-13T19:16:20.248" v="11980" actId="1076"/>
          <ac:picMkLst>
            <pc:docMk/>
            <pc:sldMk cId="3303467413" sldId="381"/>
            <ac:picMk id="11268" creationId="{9D9F9667-A2B5-8FE5-5F95-99A7CBE20754}"/>
          </ac:picMkLst>
        </pc:picChg>
      </pc:sldChg>
      <pc:sldChg chg="new del">
        <pc:chgData name="Pavlína Bazalová" userId="e219d983-eaf7-45be-b67d-109fd92f69b5" providerId="ADAL" clId="{BAF1B9C5-5EAE-9F40-932E-086B7449BDDA}" dt="2022-11-13T19:19:16.512" v="11983" actId="2696"/>
        <pc:sldMkLst>
          <pc:docMk/>
          <pc:sldMk cId="2745233650" sldId="382"/>
        </pc:sldMkLst>
      </pc:sldChg>
      <pc:sldChg chg="addSp modSp add mod">
        <pc:chgData name="Pavlína Bazalová" userId="e219d983-eaf7-45be-b67d-109fd92f69b5" providerId="ADAL" clId="{BAF1B9C5-5EAE-9F40-932E-086B7449BDDA}" dt="2022-11-13T19:19:37.168" v="12003" actId="20577"/>
        <pc:sldMkLst>
          <pc:docMk/>
          <pc:sldMk cId="234695014" sldId="383"/>
        </pc:sldMkLst>
        <pc:spChg chg="add mod">
          <ac:chgData name="Pavlína Bazalová" userId="e219d983-eaf7-45be-b67d-109fd92f69b5" providerId="ADAL" clId="{BAF1B9C5-5EAE-9F40-932E-086B7449BDDA}" dt="2022-11-13T19:19:37.168" v="12003" actId="20577"/>
          <ac:spMkLst>
            <pc:docMk/>
            <pc:sldMk cId="234695014" sldId="383"/>
            <ac:spMk id="2" creationId="{67FF3A29-2A8F-7AB8-8F5C-36F94CCE5D9B}"/>
          </ac:spMkLst>
        </pc:spChg>
      </pc:sldChg>
      <pc:sldChg chg="modSp add mod">
        <pc:chgData name="Pavlína Bazalová" userId="e219d983-eaf7-45be-b67d-109fd92f69b5" providerId="ADAL" clId="{BAF1B9C5-5EAE-9F40-932E-086B7449BDDA}" dt="2022-11-13T19:26:10.738" v="12110" actId="14100"/>
        <pc:sldMkLst>
          <pc:docMk/>
          <pc:sldMk cId="3461681039" sldId="384"/>
        </pc:sldMkLst>
        <pc:spChg chg="mod">
          <ac:chgData name="Pavlína Bazalová" userId="e219d983-eaf7-45be-b67d-109fd92f69b5" providerId="ADAL" clId="{BAF1B9C5-5EAE-9F40-932E-086B7449BDDA}" dt="2022-11-13T19:26:01.540" v="12107" actId="1076"/>
          <ac:spMkLst>
            <pc:docMk/>
            <pc:sldMk cId="3461681039" sldId="384"/>
            <ac:spMk id="11" creationId="{CE2CD6C5-ED9D-CEF1-E2AF-476B96E0722D}"/>
          </ac:spMkLst>
        </pc:spChg>
        <pc:picChg chg="mod">
          <ac:chgData name="Pavlína Bazalová" userId="e219d983-eaf7-45be-b67d-109fd92f69b5" providerId="ADAL" clId="{BAF1B9C5-5EAE-9F40-932E-086B7449BDDA}" dt="2022-11-13T19:26:07.390" v="12109" actId="1076"/>
          <ac:picMkLst>
            <pc:docMk/>
            <pc:sldMk cId="3461681039" sldId="384"/>
            <ac:picMk id="7" creationId="{3A6A97E4-16C6-56E6-53D3-81584C7064C7}"/>
          </ac:picMkLst>
        </pc:picChg>
        <pc:picChg chg="mod">
          <ac:chgData name="Pavlína Bazalová" userId="e219d983-eaf7-45be-b67d-109fd92f69b5" providerId="ADAL" clId="{BAF1B9C5-5EAE-9F40-932E-086B7449BDDA}" dt="2022-11-13T19:26:10.738" v="12110" actId="14100"/>
          <ac:picMkLst>
            <pc:docMk/>
            <pc:sldMk cId="3461681039" sldId="384"/>
            <ac:picMk id="9" creationId="{9A78CA11-D6F2-A40E-E931-F4ACFFCF0A17}"/>
          </ac:picMkLst>
        </pc:picChg>
      </pc:sldChg>
      <pc:sldChg chg="modSp add mod">
        <pc:chgData name="Pavlína Bazalová" userId="e219d983-eaf7-45be-b67d-109fd92f69b5" providerId="ADAL" clId="{BAF1B9C5-5EAE-9F40-932E-086B7449BDDA}" dt="2022-11-13T19:26:37.756" v="12117" actId="14100"/>
        <pc:sldMkLst>
          <pc:docMk/>
          <pc:sldMk cId="480952588" sldId="385"/>
        </pc:sldMkLst>
        <pc:spChg chg="mod">
          <ac:chgData name="Pavlína Bazalová" userId="e219d983-eaf7-45be-b67d-109fd92f69b5" providerId="ADAL" clId="{BAF1B9C5-5EAE-9F40-932E-086B7449BDDA}" dt="2022-11-13T19:26:28.556" v="12114" actId="1076"/>
          <ac:spMkLst>
            <pc:docMk/>
            <pc:sldMk cId="480952588" sldId="385"/>
            <ac:spMk id="6" creationId="{A1CCB26C-E85E-88F2-95AC-2F4C7ED35EE1}"/>
          </ac:spMkLst>
        </pc:spChg>
        <pc:spChg chg="mod">
          <ac:chgData name="Pavlína Bazalová" userId="e219d983-eaf7-45be-b67d-109fd92f69b5" providerId="ADAL" clId="{BAF1B9C5-5EAE-9F40-932E-086B7449BDDA}" dt="2022-11-13T19:26:19.769" v="12111" actId="1076"/>
          <ac:spMkLst>
            <pc:docMk/>
            <pc:sldMk cId="480952588" sldId="385"/>
            <ac:spMk id="12" creationId="{B2579B9E-C796-2BFC-9FE4-D6485FBF8842}"/>
          </ac:spMkLst>
        </pc:spChg>
        <pc:picChg chg="mod">
          <ac:chgData name="Pavlína Bazalová" userId="e219d983-eaf7-45be-b67d-109fd92f69b5" providerId="ADAL" clId="{BAF1B9C5-5EAE-9F40-932E-086B7449BDDA}" dt="2022-11-13T19:26:24.773" v="12113" actId="14100"/>
          <ac:picMkLst>
            <pc:docMk/>
            <pc:sldMk cId="480952588" sldId="385"/>
            <ac:picMk id="4" creationId="{4791C591-D2F4-431A-4707-76AE4581BF3D}"/>
          </ac:picMkLst>
        </pc:picChg>
        <pc:picChg chg="mod">
          <ac:chgData name="Pavlína Bazalová" userId="e219d983-eaf7-45be-b67d-109fd92f69b5" providerId="ADAL" clId="{BAF1B9C5-5EAE-9F40-932E-086B7449BDDA}" dt="2022-11-13T19:26:37.756" v="12117" actId="14100"/>
          <ac:picMkLst>
            <pc:docMk/>
            <pc:sldMk cId="480952588" sldId="385"/>
            <ac:picMk id="7" creationId="{9540DCF5-8558-5905-3A0B-270EA533B64F}"/>
          </ac:picMkLst>
        </pc:picChg>
        <pc:picChg chg="mod">
          <ac:chgData name="Pavlína Bazalová" userId="e219d983-eaf7-45be-b67d-109fd92f69b5" providerId="ADAL" clId="{BAF1B9C5-5EAE-9F40-932E-086B7449BDDA}" dt="2022-11-13T19:26:34.440" v="12116" actId="1076"/>
          <ac:picMkLst>
            <pc:docMk/>
            <pc:sldMk cId="480952588" sldId="385"/>
            <ac:picMk id="10" creationId="{1694D97E-DAC2-ACE9-475A-14C28F19CCF9}"/>
          </ac:picMkLst>
        </pc:picChg>
      </pc:sldChg>
      <pc:sldChg chg="add">
        <pc:chgData name="Pavlína Bazalová" userId="e219d983-eaf7-45be-b67d-109fd92f69b5" providerId="ADAL" clId="{BAF1B9C5-5EAE-9F40-932E-086B7449BDDA}" dt="2022-11-13T19:25:47.680" v="12104"/>
        <pc:sldMkLst>
          <pc:docMk/>
          <pc:sldMk cId="2314397503" sldId="386"/>
        </pc:sldMkLst>
      </pc:sldChg>
      <pc:sldChg chg="addSp delSp modSp new mod modClrScheme chgLayout">
        <pc:chgData name="Pavlína Bazalová" userId="e219d983-eaf7-45be-b67d-109fd92f69b5" providerId="ADAL" clId="{BAF1B9C5-5EAE-9F40-932E-086B7449BDDA}" dt="2022-11-13T19:32:16.816" v="12130" actId="20577"/>
        <pc:sldMkLst>
          <pc:docMk/>
          <pc:sldMk cId="3380674347" sldId="387"/>
        </pc:sldMkLst>
        <pc:spChg chg="del mod ord">
          <ac:chgData name="Pavlína Bazalová" userId="e219d983-eaf7-45be-b67d-109fd92f69b5" providerId="ADAL" clId="{BAF1B9C5-5EAE-9F40-932E-086B7449BDDA}" dt="2022-11-13T19:32:08.901" v="12128" actId="478"/>
          <ac:spMkLst>
            <pc:docMk/>
            <pc:sldMk cId="3380674347" sldId="387"/>
            <ac:spMk id="2" creationId="{C11BA83A-637C-E760-21C8-CC9F9B4DB671}"/>
          </ac:spMkLst>
        </pc:spChg>
        <pc:spChg chg="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3" creationId="{A3E895AF-FDEC-A4A5-C6C9-1EC494DB4AD9}"/>
          </ac:spMkLst>
        </pc:spChg>
        <pc:spChg chg="del 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4" creationId="{941FFD67-E290-4C32-EB14-45FC79DE1D4F}"/>
          </ac:spMkLst>
        </pc:spChg>
        <pc:spChg chg="del 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5" creationId="{B83F3F2B-2262-3391-EAB9-E7357D0FA451}"/>
          </ac:spMkLst>
        </pc:spChg>
        <pc:spChg chg="add mod ord">
          <ac:chgData name="Pavlína Bazalová" userId="e219d983-eaf7-45be-b67d-109fd92f69b5" providerId="ADAL" clId="{BAF1B9C5-5EAE-9F40-932E-086B7449BDDA}" dt="2022-11-13T19:32:16.816" v="12130" actId="20577"/>
          <ac:spMkLst>
            <pc:docMk/>
            <pc:sldMk cId="3380674347" sldId="387"/>
            <ac:spMk id="6" creationId="{28E08A1E-0207-389D-0491-6B92DDAD9338}"/>
          </ac:spMkLst>
        </pc:spChg>
        <pc:spChg chg="add mod ord">
          <ac:chgData name="Pavlína Bazalová" userId="e219d983-eaf7-45be-b67d-109fd92f69b5" providerId="ADAL" clId="{BAF1B9C5-5EAE-9F40-932E-086B7449BDDA}" dt="2022-11-13T19:32:06.551" v="12127"/>
          <ac:spMkLst>
            <pc:docMk/>
            <pc:sldMk cId="3380674347" sldId="387"/>
            <ac:spMk id="7" creationId="{9B7837FC-43A8-FADD-493D-D73ECA36E2ED}"/>
          </ac:spMkLst>
        </pc:spChg>
      </pc:sldChg>
      <pc:sldChg chg="delSp modSp new mod">
        <pc:chgData name="Pavlína Bazalová" userId="e219d983-eaf7-45be-b67d-109fd92f69b5" providerId="ADAL" clId="{BAF1B9C5-5EAE-9F40-932E-086B7449BDDA}" dt="2022-11-13T19:33:21.054" v="12141" actId="20577"/>
        <pc:sldMkLst>
          <pc:docMk/>
          <pc:sldMk cId="1469916304" sldId="388"/>
        </pc:sldMkLst>
        <pc:spChg chg="del">
          <ac:chgData name="Pavlína Bazalová" userId="e219d983-eaf7-45be-b67d-109fd92f69b5" providerId="ADAL" clId="{BAF1B9C5-5EAE-9F40-932E-086B7449BDDA}" dt="2022-11-13T19:33:15.850" v="12135" actId="478"/>
          <ac:spMkLst>
            <pc:docMk/>
            <pc:sldMk cId="1469916304" sldId="388"/>
            <ac:spMk id="2" creationId="{C7097926-6260-978E-32B2-4C07482B6EA6}"/>
          </ac:spMkLst>
        </pc:spChg>
        <pc:spChg chg="mod">
          <ac:chgData name="Pavlína Bazalová" userId="e219d983-eaf7-45be-b67d-109fd92f69b5" providerId="ADAL" clId="{BAF1B9C5-5EAE-9F40-932E-086B7449BDDA}" dt="2022-11-13T19:33:21.054" v="12141" actId="20577"/>
          <ac:spMkLst>
            <pc:docMk/>
            <pc:sldMk cId="1469916304" sldId="388"/>
            <ac:spMk id="4" creationId="{3D4155A2-8789-5BAA-B13D-F13CFD1A1171}"/>
          </ac:spMkLst>
        </pc:spChg>
        <pc:spChg chg="mod">
          <ac:chgData name="Pavlína Bazalová" userId="e219d983-eaf7-45be-b67d-109fd92f69b5" providerId="ADAL" clId="{BAF1B9C5-5EAE-9F40-932E-086B7449BDDA}" dt="2022-11-13T19:33:13.051" v="12134"/>
          <ac:spMkLst>
            <pc:docMk/>
            <pc:sldMk cId="1469916304" sldId="388"/>
            <ac:spMk id="5" creationId="{A6D21BC6-11C1-8B33-6BB3-DAF81CB8AC67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14T08:11:47.294" v="12440" actId="113"/>
        <pc:sldMkLst>
          <pc:docMk/>
          <pc:sldMk cId="3192451798" sldId="389"/>
        </pc:sldMkLst>
        <pc:spChg chg="del">
          <ac:chgData name="Pavlína Bazalová" userId="e219d983-eaf7-45be-b67d-109fd92f69b5" providerId="ADAL" clId="{BAF1B9C5-5EAE-9F40-932E-086B7449BDDA}" dt="2022-11-14T08:03:40.750" v="12295" actId="478"/>
          <ac:spMkLst>
            <pc:docMk/>
            <pc:sldMk cId="3192451798" sldId="389"/>
            <ac:spMk id="2" creationId="{ECDC0ECA-A898-E000-7BE1-2CAAD5F9A523}"/>
          </ac:spMkLst>
        </pc:spChg>
        <pc:spChg chg="mod">
          <ac:chgData name="Pavlína Bazalová" userId="e219d983-eaf7-45be-b67d-109fd92f69b5" providerId="ADAL" clId="{BAF1B9C5-5EAE-9F40-932E-086B7449BDDA}" dt="2022-11-14T08:03:52.165" v="12323" actId="20577"/>
          <ac:spMkLst>
            <pc:docMk/>
            <pc:sldMk cId="3192451798" sldId="389"/>
            <ac:spMk id="4" creationId="{697333A5-6B79-9A06-10F3-78FB5C4971C0}"/>
          </ac:spMkLst>
        </pc:spChg>
        <pc:spChg chg="del">
          <ac:chgData name="Pavlína Bazalová" userId="e219d983-eaf7-45be-b67d-109fd92f69b5" providerId="ADAL" clId="{BAF1B9C5-5EAE-9F40-932E-086B7449BDDA}" dt="2022-11-14T08:03:33.254" v="12293" actId="478"/>
          <ac:spMkLst>
            <pc:docMk/>
            <pc:sldMk cId="3192451798" sldId="389"/>
            <ac:spMk id="5" creationId="{B90E2170-0192-50E2-6962-C72A6296F6EA}"/>
          </ac:spMkLst>
        </pc:spChg>
        <pc:spChg chg="add mod">
          <ac:chgData name="Pavlína Bazalová" userId="e219d983-eaf7-45be-b67d-109fd92f69b5" providerId="ADAL" clId="{BAF1B9C5-5EAE-9F40-932E-086B7449BDDA}" dt="2022-11-14T08:11:16.664" v="12433" actId="1076"/>
          <ac:spMkLst>
            <pc:docMk/>
            <pc:sldMk cId="3192451798" sldId="389"/>
            <ac:spMk id="7" creationId="{3195EB39-C2C6-65DF-6AAA-98A41C10C637}"/>
          </ac:spMkLst>
        </pc:spChg>
        <pc:spChg chg="add mod">
          <ac:chgData name="Pavlína Bazalová" userId="e219d983-eaf7-45be-b67d-109fd92f69b5" providerId="ADAL" clId="{BAF1B9C5-5EAE-9F40-932E-086B7449BDDA}" dt="2022-11-14T08:09:08.029" v="12418" actId="14100"/>
          <ac:spMkLst>
            <pc:docMk/>
            <pc:sldMk cId="3192451798" sldId="389"/>
            <ac:spMk id="9" creationId="{9C3F05A1-A85C-B0A7-788C-72A5A68B429A}"/>
          </ac:spMkLst>
        </pc:spChg>
        <pc:spChg chg="add mod">
          <ac:chgData name="Pavlína Bazalová" userId="e219d983-eaf7-45be-b67d-109fd92f69b5" providerId="ADAL" clId="{BAF1B9C5-5EAE-9F40-932E-086B7449BDDA}" dt="2022-11-14T08:11:22.081" v="12434" actId="1076"/>
          <ac:spMkLst>
            <pc:docMk/>
            <pc:sldMk cId="3192451798" sldId="389"/>
            <ac:spMk id="11" creationId="{F560B3E0-B1DE-F3E1-AC0B-26D2684E2D93}"/>
          </ac:spMkLst>
        </pc:spChg>
        <pc:spChg chg="add mod">
          <ac:chgData name="Pavlína Bazalová" userId="e219d983-eaf7-45be-b67d-109fd92f69b5" providerId="ADAL" clId="{BAF1B9C5-5EAE-9F40-932E-086B7449BDDA}" dt="2022-11-14T08:11:47.294" v="12440" actId="113"/>
          <ac:spMkLst>
            <pc:docMk/>
            <pc:sldMk cId="3192451798" sldId="389"/>
            <ac:spMk id="13" creationId="{783D7E07-250F-3153-69D0-A74DE8B68178}"/>
          </ac:spMkLst>
        </pc:spChg>
        <pc:picChg chg="add mod">
          <ac:chgData name="Pavlína Bazalová" userId="e219d983-eaf7-45be-b67d-109fd92f69b5" providerId="ADAL" clId="{BAF1B9C5-5EAE-9F40-932E-086B7449BDDA}" dt="2022-11-14T08:11:14.446" v="12432" actId="1076"/>
          <ac:picMkLst>
            <pc:docMk/>
            <pc:sldMk cId="3192451798" sldId="389"/>
            <ac:picMk id="1026" creationId="{CB01F376-9757-E9EE-1105-2EA39C6BBCB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07:18.564" v="12410" actId="1076"/>
        <pc:sldMkLst>
          <pc:docMk/>
          <pc:sldMk cId="1564513011" sldId="390"/>
        </pc:sldMkLst>
        <pc:spChg chg="del mod">
          <ac:chgData name="Pavlína Bazalová" userId="e219d983-eaf7-45be-b67d-109fd92f69b5" providerId="ADAL" clId="{BAF1B9C5-5EAE-9F40-932E-086B7449BDDA}" dt="2022-11-14T08:06:55.728" v="12399" actId="478"/>
          <ac:spMkLst>
            <pc:docMk/>
            <pc:sldMk cId="1564513011" sldId="390"/>
            <ac:spMk id="2" creationId="{71FBA806-A0E6-4244-2C15-A10498832526}"/>
          </ac:spMkLst>
        </pc:spChg>
        <pc:spChg chg="mod">
          <ac:chgData name="Pavlína Bazalová" userId="e219d983-eaf7-45be-b67d-109fd92f69b5" providerId="ADAL" clId="{BAF1B9C5-5EAE-9F40-932E-086B7449BDDA}" dt="2022-11-14T08:05:09.787" v="12382" actId="20577"/>
          <ac:spMkLst>
            <pc:docMk/>
            <pc:sldMk cId="1564513011" sldId="390"/>
            <ac:spMk id="4" creationId="{55BFF167-7095-E303-EA55-FAB44DBB9A6A}"/>
          </ac:spMkLst>
        </pc:spChg>
        <pc:spChg chg="del mod">
          <ac:chgData name="Pavlína Bazalová" userId="e219d983-eaf7-45be-b67d-109fd92f69b5" providerId="ADAL" clId="{BAF1B9C5-5EAE-9F40-932E-086B7449BDDA}" dt="2022-11-14T08:06:49.497" v="12395" actId="478"/>
          <ac:spMkLst>
            <pc:docMk/>
            <pc:sldMk cId="1564513011" sldId="390"/>
            <ac:spMk id="5" creationId="{9F9972BC-3FEA-9891-77DF-616A56A8050F}"/>
          </ac:spMkLst>
        </pc:spChg>
        <pc:spChg chg="add mod">
          <ac:chgData name="Pavlína Bazalová" userId="e219d983-eaf7-45be-b67d-109fd92f69b5" providerId="ADAL" clId="{BAF1B9C5-5EAE-9F40-932E-086B7449BDDA}" dt="2022-11-14T08:06:20.883" v="12390" actId="1076"/>
          <ac:spMkLst>
            <pc:docMk/>
            <pc:sldMk cId="1564513011" sldId="390"/>
            <ac:spMk id="7" creationId="{BAFF4E42-D88B-5C93-997F-FADE3B3ACA20}"/>
          </ac:spMkLst>
        </pc:spChg>
        <pc:spChg chg="add mod">
          <ac:chgData name="Pavlína Bazalová" userId="e219d983-eaf7-45be-b67d-109fd92f69b5" providerId="ADAL" clId="{BAF1B9C5-5EAE-9F40-932E-086B7449BDDA}" dt="2022-11-14T08:07:18.564" v="12410" actId="1076"/>
          <ac:spMkLst>
            <pc:docMk/>
            <pc:sldMk cId="1564513011" sldId="390"/>
            <ac:spMk id="9" creationId="{FA81411B-6139-2C6C-6EA4-8916E2210340}"/>
          </ac:spMkLst>
        </pc:spChg>
        <pc:picChg chg="add mod">
          <ac:chgData name="Pavlína Bazalová" userId="e219d983-eaf7-45be-b67d-109fd92f69b5" providerId="ADAL" clId="{BAF1B9C5-5EAE-9F40-932E-086B7449BDDA}" dt="2022-11-14T08:07:07.513" v="12401" actId="1076"/>
          <ac:picMkLst>
            <pc:docMk/>
            <pc:sldMk cId="1564513011" sldId="390"/>
            <ac:picMk id="2050" creationId="{81BA3E42-F11E-C5EE-8E4B-7FE8694F1C2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18:35.015" v="12576" actId="20577"/>
        <pc:sldMkLst>
          <pc:docMk/>
          <pc:sldMk cId="4266894956" sldId="391"/>
        </pc:sldMkLst>
        <pc:spChg chg="del">
          <ac:chgData name="Pavlína Bazalová" userId="e219d983-eaf7-45be-b67d-109fd92f69b5" providerId="ADAL" clId="{BAF1B9C5-5EAE-9F40-932E-086B7449BDDA}" dt="2022-11-14T08:15:29.754" v="12523" actId="478"/>
          <ac:spMkLst>
            <pc:docMk/>
            <pc:sldMk cId="4266894956" sldId="391"/>
            <ac:spMk id="2" creationId="{C97B2FAF-DA3B-24DC-C239-23A00A211986}"/>
          </ac:spMkLst>
        </pc:spChg>
        <pc:spChg chg="mod">
          <ac:chgData name="Pavlína Bazalová" userId="e219d983-eaf7-45be-b67d-109fd92f69b5" providerId="ADAL" clId="{BAF1B9C5-5EAE-9F40-932E-086B7449BDDA}" dt="2022-11-14T08:18:35.015" v="12576" actId="20577"/>
          <ac:spMkLst>
            <pc:docMk/>
            <pc:sldMk cId="4266894956" sldId="391"/>
            <ac:spMk id="4" creationId="{C774F900-3360-3915-AC99-133D4A7B9486}"/>
          </ac:spMkLst>
        </pc:spChg>
        <pc:spChg chg="del">
          <ac:chgData name="Pavlína Bazalová" userId="e219d983-eaf7-45be-b67d-109fd92f69b5" providerId="ADAL" clId="{BAF1B9C5-5EAE-9F40-932E-086B7449BDDA}" dt="2022-11-14T08:15:27.650" v="12522" actId="478"/>
          <ac:spMkLst>
            <pc:docMk/>
            <pc:sldMk cId="4266894956" sldId="391"/>
            <ac:spMk id="5" creationId="{E1D532FD-1DDA-614C-C805-A418225870C2}"/>
          </ac:spMkLst>
        </pc:spChg>
        <pc:spChg chg="add mod">
          <ac:chgData name="Pavlína Bazalová" userId="e219d983-eaf7-45be-b67d-109fd92f69b5" providerId="ADAL" clId="{BAF1B9C5-5EAE-9F40-932E-086B7449BDDA}" dt="2022-11-14T08:17:08.929" v="12564" actId="1076"/>
          <ac:spMkLst>
            <pc:docMk/>
            <pc:sldMk cId="4266894956" sldId="391"/>
            <ac:spMk id="7" creationId="{21479DB4-82C7-7BA0-8AA3-705055525836}"/>
          </ac:spMkLst>
        </pc:spChg>
        <pc:picChg chg="add mod">
          <ac:chgData name="Pavlína Bazalová" userId="e219d983-eaf7-45be-b67d-109fd92f69b5" providerId="ADAL" clId="{BAF1B9C5-5EAE-9F40-932E-086B7449BDDA}" dt="2022-11-14T08:16:47.712" v="12550" actId="1076"/>
          <ac:picMkLst>
            <pc:docMk/>
            <pc:sldMk cId="4266894956" sldId="391"/>
            <ac:picMk id="3074" creationId="{97325F04-2468-A218-6125-5565A6117398}"/>
          </ac:picMkLst>
        </pc:picChg>
      </pc:sldChg>
      <pc:sldChg chg="addSp delSp modSp add mod">
        <pc:chgData name="Pavlína Bazalová" userId="e219d983-eaf7-45be-b67d-109fd92f69b5" providerId="ADAL" clId="{BAF1B9C5-5EAE-9F40-932E-086B7449BDDA}" dt="2022-11-14T08:18:53.113" v="12583" actId="1076"/>
        <pc:sldMkLst>
          <pc:docMk/>
          <pc:sldMk cId="3124703826" sldId="392"/>
        </pc:sldMkLst>
        <pc:spChg chg="mod">
          <ac:chgData name="Pavlína Bazalová" userId="e219d983-eaf7-45be-b67d-109fd92f69b5" providerId="ADAL" clId="{BAF1B9C5-5EAE-9F40-932E-086B7449BDDA}" dt="2022-11-14T08:18:24.978" v="12572" actId="20577"/>
          <ac:spMkLst>
            <pc:docMk/>
            <pc:sldMk cId="3124703826" sldId="392"/>
            <ac:spMk id="4" creationId="{C774F900-3360-3915-AC99-133D4A7B9486}"/>
          </ac:spMkLst>
        </pc:spChg>
        <pc:spChg chg="add mod">
          <ac:chgData name="Pavlína Bazalová" userId="e219d983-eaf7-45be-b67d-109fd92f69b5" providerId="ADAL" clId="{BAF1B9C5-5EAE-9F40-932E-086B7449BDDA}" dt="2022-11-14T08:18:53.113" v="12583" actId="1076"/>
          <ac:spMkLst>
            <pc:docMk/>
            <pc:sldMk cId="3124703826" sldId="392"/>
            <ac:spMk id="5" creationId="{DB5F8FF8-260B-C75D-6175-A5A679CF75A2}"/>
          </ac:spMkLst>
        </pc:spChg>
        <pc:spChg chg="del">
          <ac:chgData name="Pavlína Bazalová" userId="e219d983-eaf7-45be-b67d-109fd92f69b5" providerId="ADAL" clId="{BAF1B9C5-5EAE-9F40-932E-086B7449BDDA}" dt="2022-11-14T08:17:19.141" v="12567" actId="478"/>
          <ac:spMkLst>
            <pc:docMk/>
            <pc:sldMk cId="3124703826" sldId="392"/>
            <ac:spMk id="7" creationId="{21479DB4-82C7-7BA0-8AA3-705055525836}"/>
          </ac:spMkLst>
        </pc:spChg>
        <pc:picChg chg="del">
          <ac:chgData name="Pavlína Bazalová" userId="e219d983-eaf7-45be-b67d-109fd92f69b5" providerId="ADAL" clId="{BAF1B9C5-5EAE-9F40-932E-086B7449BDDA}" dt="2022-11-14T08:17:16.365" v="12566" actId="478"/>
          <ac:picMkLst>
            <pc:docMk/>
            <pc:sldMk cId="3124703826" sldId="392"/>
            <ac:picMk id="3074" creationId="{97325F04-2468-A218-6125-5565A6117398}"/>
          </ac:picMkLst>
        </pc:picChg>
        <pc:picChg chg="add mod">
          <ac:chgData name="Pavlína Bazalová" userId="e219d983-eaf7-45be-b67d-109fd92f69b5" providerId="ADAL" clId="{BAF1B9C5-5EAE-9F40-932E-086B7449BDDA}" dt="2022-11-14T08:18:16.728" v="12570" actId="1076"/>
          <ac:picMkLst>
            <pc:docMk/>
            <pc:sldMk cId="3124703826" sldId="392"/>
            <ac:picMk id="5122" creationId="{53FF5505-A8A0-2F91-AA3C-E25B950A250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21:39.931" v="12598" actId="1076"/>
        <pc:sldMkLst>
          <pc:docMk/>
          <pc:sldMk cId="1736966405" sldId="393"/>
        </pc:sldMkLst>
        <pc:spChg chg="del">
          <ac:chgData name="Pavlína Bazalová" userId="e219d983-eaf7-45be-b67d-109fd92f69b5" providerId="ADAL" clId="{BAF1B9C5-5EAE-9F40-932E-086B7449BDDA}" dt="2022-11-14T08:21:02.565" v="12585" actId="478"/>
          <ac:spMkLst>
            <pc:docMk/>
            <pc:sldMk cId="1736966405" sldId="393"/>
            <ac:spMk id="2" creationId="{B9EB92D6-8B2F-AA1F-6D01-019E5CD24AD2}"/>
          </ac:spMkLst>
        </pc:spChg>
        <pc:spChg chg="del">
          <ac:chgData name="Pavlína Bazalová" userId="e219d983-eaf7-45be-b67d-109fd92f69b5" providerId="ADAL" clId="{BAF1B9C5-5EAE-9F40-932E-086B7449BDDA}" dt="2022-11-14T08:21:09.112" v="12586" actId="478"/>
          <ac:spMkLst>
            <pc:docMk/>
            <pc:sldMk cId="1736966405" sldId="393"/>
            <ac:spMk id="4" creationId="{46866C23-4214-DF22-E321-F3950A257CF4}"/>
          </ac:spMkLst>
        </pc:spChg>
        <pc:spChg chg="del">
          <ac:chgData name="Pavlína Bazalová" userId="e219d983-eaf7-45be-b67d-109fd92f69b5" providerId="ADAL" clId="{BAF1B9C5-5EAE-9F40-932E-086B7449BDDA}" dt="2022-11-14T08:21:11.569" v="12587" actId="478"/>
          <ac:spMkLst>
            <pc:docMk/>
            <pc:sldMk cId="1736966405" sldId="393"/>
            <ac:spMk id="5" creationId="{83E2B6AB-C454-B1F8-13BD-BF117EEDF968}"/>
          </ac:spMkLst>
        </pc:spChg>
        <pc:spChg chg="add mod">
          <ac:chgData name="Pavlína Bazalová" userId="e219d983-eaf7-45be-b67d-109fd92f69b5" providerId="ADAL" clId="{BAF1B9C5-5EAE-9F40-932E-086B7449BDDA}" dt="2022-11-14T08:21:39.931" v="12598" actId="1076"/>
          <ac:spMkLst>
            <pc:docMk/>
            <pc:sldMk cId="1736966405" sldId="393"/>
            <ac:spMk id="7" creationId="{33895FC0-D1F0-2D8E-BE19-35C1820B2A5F}"/>
          </ac:spMkLst>
        </pc:spChg>
        <pc:picChg chg="add mod">
          <ac:chgData name="Pavlína Bazalová" userId="e219d983-eaf7-45be-b67d-109fd92f69b5" providerId="ADAL" clId="{BAF1B9C5-5EAE-9F40-932E-086B7449BDDA}" dt="2022-11-14T08:21:18.546" v="12590" actId="1076"/>
          <ac:picMkLst>
            <pc:docMk/>
            <pc:sldMk cId="1736966405" sldId="393"/>
            <ac:picMk id="6146" creationId="{3766047F-54D0-D682-CBF7-A492C9C1E88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24:40.313" v="12625" actId="1076"/>
        <pc:sldMkLst>
          <pc:docMk/>
          <pc:sldMk cId="1277387482" sldId="394"/>
        </pc:sldMkLst>
        <pc:spChg chg="del">
          <ac:chgData name="Pavlína Bazalová" userId="e219d983-eaf7-45be-b67d-109fd92f69b5" providerId="ADAL" clId="{BAF1B9C5-5EAE-9F40-932E-086B7449BDDA}" dt="2022-11-14T08:23:32.087" v="12605" actId="478"/>
          <ac:spMkLst>
            <pc:docMk/>
            <pc:sldMk cId="1277387482" sldId="394"/>
            <ac:spMk id="2" creationId="{0B9FB67E-7102-67E7-334D-CE0587BD6D21}"/>
          </ac:spMkLst>
        </pc:spChg>
        <pc:spChg chg="del">
          <ac:chgData name="Pavlína Bazalová" userId="e219d983-eaf7-45be-b67d-109fd92f69b5" providerId="ADAL" clId="{BAF1B9C5-5EAE-9F40-932E-086B7449BDDA}" dt="2022-11-14T08:23:29.534" v="12604" actId="478"/>
          <ac:spMkLst>
            <pc:docMk/>
            <pc:sldMk cId="1277387482" sldId="394"/>
            <ac:spMk id="4" creationId="{BE3EAF71-1B6A-DA5E-6EDF-245BFD0C19F0}"/>
          </ac:spMkLst>
        </pc:spChg>
        <pc:spChg chg="del">
          <ac:chgData name="Pavlína Bazalová" userId="e219d983-eaf7-45be-b67d-109fd92f69b5" providerId="ADAL" clId="{BAF1B9C5-5EAE-9F40-932E-086B7449BDDA}" dt="2022-11-14T08:23:27.288" v="12603" actId="478"/>
          <ac:spMkLst>
            <pc:docMk/>
            <pc:sldMk cId="1277387482" sldId="394"/>
            <ac:spMk id="5" creationId="{13D4807A-C284-6F29-D99E-6CBE4E4F376C}"/>
          </ac:spMkLst>
        </pc:spChg>
        <pc:spChg chg="add mod">
          <ac:chgData name="Pavlína Bazalová" userId="e219d983-eaf7-45be-b67d-109fd92f69b5" providerId="ADAL" clId="{BAF1B9C5-5EAE-9F40-932E-086B7449BDDA}" dt="2022-11-14T08:24:12.368" v="12615" actId="1076"/>
          <ac:spMkLst>
            <pc:docMk/>
            <pc:sldMk cId="1277387482" sldId="394"/>
            <ac:spMk id="7" creationId="{C6F86344-A62D-DBE2-B752-F3279383626A}"/>
          </ac:spMkLst>
        </pc:spChg>
        <pc:spChg chg="add mod">
          <ac:chgData name="Pavlína Bazalová" userId="e219d983-eaf7-45be-b67d-109fd92f69b5" providerId="ADAL" clId="{BAF1B9C5-5EAE-9F40-932E-086B7449BDDA}" dt="2022-11-14T08:24:40.313" v="12625" actId="1076"/>
          <ac:spMkLst>
            <pc:docMk/>
            <pc:sldMk cId="1277387482" sldId="394"/>
            <ac:spMk id="9" creationId="{D74E3B83-EDD0-092E-1EEA-9FE97F45F6FA}"/>
          </ac:spMkLst>
        </pc:spChg>
        <pc:picChg chg="add mod">
          <ac:chgData name="Pavlína Bazalová" userId="e219d983-eaf7-45be-b67d-109fd92f69b5" providerId="ADAL" clId="{BAF1B9C5-5EAE-9F40-932E-086B7449BDDA}" dt="2022-11-14T08:23:24.362" v="12602" actId="1076"/>
          <ac:picMkLst>
            <pc:docMk/>
            <pc:sldMk cId="1277387482" sldId="394"/>
            <ac:picMk id="7170" creationId="{D51DC1E7-A877-48BF-2C11-A7ADCEF12AB9}"/>
          </ac:picMkLst>
        </pc:picChg>
      </pc:sldChg>
    </pc:docChg>
  </pc:docChgLst>
  <pc:docChgLst>
    <pc:chgData name="Pavlína Bazalová" userId="e219d983-eaf7-45be-b67d-109fd92f69b5" providerId="ADAL" clId="{4F701D87-8FCE-7E43-A108-304F5EB29D1D}"/>
    <pc:docChg chg="delSld">
      <pc:chgData name="Pavlína Bazalová" userId="e219d983-eaf7-45be-b67d-109fd92f69b5" providerId="ADAL" clId="{4F701D87-8FCE-7E43-A108-304F5EB29D1D}" dt="2024-04-16T04:53:54.850" v="9" actId="2696"/>
      <pc:docMkLst>
        <pc:docMk/>
      </pc:docMkLst>
      <pc:sldChg chg="del">
        <pc:chgData name="Pavlína Bazalová" userId="e219d983-eaf7-45be-b67d-109fd92f69b5" providerId="ADAL" clId="{4F701D87-8FCE-7E43-A108-304F5EB29D1D}" dt="2024-04-16T04:49:50.115" v="1" actId="2696"/>
        <pc:sldMkLst>
          <pc:docMk/>
          <pc:sldMk cId="834508720" sldId="265"/>
        </pc:sldMkLst>
      </pc:sldChg>
      <pc:sldChg chg="del">
        <pc:chgData name="Pavlína Bazalová" userId="e219d983-eaf7-45be-b67d-109fd92f69b5" providerId="ADAL" clId="{4F701D87-8FCE-7E43-A108-304F5EB29D1D}" dt="2024-04-16T04:49:49.297" v="0" actId="2696"/>
        <pc:sldMkLst>
          <pc:docMk/>
          <pc:sldMk cId="51431015" sldId="266"/>
        </pc:sldMkLst>
      </pc:sldChg>
      <pc:sldChg chg="del">
        <pc:chgData name="Pavlína Bazalová" userId="e219d983-eaf7-45be-b67d-109fd92f69b5" providerId="ADAL" clId="{4F701D87-8FCE-7E43-A108-304F5EB29D1D}" dt="2024-04-16T04:52:04.966" v="3" actId="2696"/>
        <pc:sldMkLst>
          <pc:docMk/>
          <pc:sldMk cId="3864207149" sldId="314"/>
        </pc:sldMkLst>
      </pc:sldChg>
      <pc:sldChg chg="del">
        <pc:chgData name="Pavlína Bazalová" userId="e219d983-eaf7-45be-b67d-109fd92f69b5" providerId="ADAL" clId="{4F701D87-8FCE-7E43-A108-304F5EB29D1D}" dt="2024-04-16T04:51:50.364" v="2" actId="2696"/>
        <pc:sldMkLst>
          <pc:docMk/>
          <pc:sldMk cId="769550265" sldId="316"/>
        </pc:sldMkLst>
      </pc:sldChg>
      <pc:sldChg chg="del">
        <pc:chgData name="Pavlína Bazalová" userId="e219d983-eaf7-45be-b67d-109fd92f69b5" providerId="ADAL" clId="{4F701D87-8FCE-7E43-A108-304F5EB29D1D}" dt="2024-04-16T04:52:20.681" v="4" actId="2696"/>
        <pc:sldMkLst>
          <pc:docMk/>
          <pc:sldMk cId="2806121689" sldId="329"/>
        </pc:sldMkLst>
      </pc:sldChg>
      <pc:sldChg chg="del">
        <pc:chgData name="Pavlína Bazalová" userId="e219d983-eaf7-45be-b67d-109fd92f69b5" providerId="ADAL" clId="{4F701D87-8FCE-7E43-A108-304F5EB29D1D}" dt="2024-04-16T04:52:40.247" v="6" actId="2696"/>
        <pc:sldMkLst>
          <pc:docMk/>
          <pc:sldMk cId="2023126220" sldId="342"/>
        </pc:sldMkLst>
      </pc:sldChg>
      <pc:sldChg chg="del">
        <pc:chgData name="Pavlína Bazalová" userId="e219d983-eaf7-45be-b67d-109fd92f69b5" providerId="ADAL" clId="{4F701D87-8FCE-7E43-A108-304F5EB29D1D}" dt="2024-04-16T04:52:35.544" v="5" actId="2696"/>
        <pc:sldMkLst>
          <pc:docMk/>
          <pc:sldMk cId="1488064250" sldId="345"/>
        </pc:sldMkLst>
      </pc:sldChg>
      <pc:sldChg chg="del">
        <pc:chgData name="Pavlína Bazalová" userId="e219d983-eaf7-45be-b67d-109fd92f69b5" providerId="ADAL" clId="{4F701D87-8FCE-7E43-A108-304F5EB29D1D}" dt="2024-04-16T04:53:31.870" v="7" actId="2696"/>
        <pc:sldMkLst>
          <pc:docMk/>
          <pc:sldMk cId="3923266311" sldId="360"/>
        </pc:sldMkLst>
      </pc:sldChg>
      <pc:sldChg chg="del">
        <pc:chgData name="Pavlína Bazalová" userId="e219d983-eaf7-45be-b67d-109fd92f69b5" providerId="ADAL" clId="{4F701D87-8FCE-7E43-A108-304F5EB29D1D}" dt="2024-04-16T04:53:53.488" v="8" actId="2696"/>
        <pc:sldMkLst>
          <pc:docMk/>
          <pc:sldMk cId="2428602318" sldId="368"/>
        </pc:sldMkLst>
      </pc:sldChg>
      <pc:sldChg chg="del">
        <pc:chgData name="Pavlína Bazalová" userId="e219d983-eaf7-45be-b67d-109fd92f69b5" providerId="ADAL" clId="{4F701D87-8FCE-7E43-A108-304F5EB29D1D}" dt="2024-04-16T04:53:54.850" v="9" actId="2696"/>
        <pc:sldMkLst>
          <pc:docMk/>
          <pc:sldMk cId="1341413920" sldId="36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6E54C-1AB9-46A9-852C-69D38C5E8C02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2FB2C1B-D039-40A8-B54D-918E44BED358}">
      <dgm:prSet/>
      <dgm:spPr/>
      <dgm:t>
        <a:bodyPr/>
        <a:lstStyle/>
        <a:p>
          <a:r>
            <a:rPr lang="cs-CZ" b="0"/>
            <a:t>Poměr délky stehenní a holenní kosti </a:t>
          </a:r>
          <a:endParaRPr lang="en-US"/>
        </a:p>
      </dgm:t>
    </dgm:pt>
    <dgm:pt modelId="{BBCFC357-1F4A-48B9-AF90-4441D708B0CA}" type="parTrans" cxnId="{26F26D38-AB52-41FD-BEC3-688EF4FC1DB6}">
      <dgm:prSet/>
      <dgm:spPr/>
      <dgm:t>
        <a:bodyPr/>
        <a:lstStyle/>
        <a:p>
          <a:endParaRPr lang="en-US"/>
        </a:p>
      </dgm:t>
    </dgm:pt>
    <dgm:pt modelId="{09344FBB-8B6A-482B-8902-F58174347FA6}" type="sibTrans" cxnId="{26F26D38-AB52-41FD-BEC3-688EF4FC1DB6}">
      <dgm:prSet/>
      <dgm:spPr/>
      <dgm:t>
        <a:bodyPr/>
        <a:lstStyle/>
        <a:p>
          <a:endParaRPr lang="en-US"/>
        </a:p>
      </dgm:t>
    </dgm:pt>
    <dgm:pt modelId="{597E1B6E-AC65-42BB-B119-68C014CCF67E}">
      <dgm:prSet/>
      <dgm:spPr/>
      <dgm:t>
        <a:bodyPr/>
        <a:lstStyle/>
        <a:p>
          <a:r>
            <a:rPr lang="cs-CZ" b="0"/>
            <a:t>Poměr délky trupu a stehenní kosti </a:t>
          </a:r>
          <a:endParaRPr lang="en-US"/>
        </a:p>
      </dgm:t>
    </dgm:pt>
    <dgm:pt modelId="{777C6B47-F45F-4FE6-84B8-7AC15721B8E2}" type="parTrans" cxnId="{DD2850CD-0E7B-421D-AD56-413F5555A546}">
      <dgm:prSet/>
      <dgm:spPr/>
      <dgm:t>
        <a:bodyPr/>
        <a:lstStyle/>
        <a:p>
          <a:endParaRPr lang="en-US"/>
        </a:p>
      </dgm:t>
    </dgm:pt>
    <dgm:pt modelId="{7D4F8E26-B016-4D7D-B92D-E9CC3D974B1F}" type="sibTrans" cxnId="{DD2850CD-0E7B-421D-AD56-413F5555A546}">
      <dgm:prSet/>
      <dgm:spPr/>
      <dgm:t>
        <a:bodyPr/>
        <a:lstStyle/>
        <a:p>
          <a:endParaRPr lang="en-US"/>
        </a:p>
      </dgm:t>
    </dgm:pt>
    <dgm:pt modelId="{3C624068-D2A2-428D-B50E-509A85BA276F}">
      <dgm:prSet/>
      <dgm:spPr/>
      <dgm:t>
        <a:bodyPr/>
        <a:lstStyle/>
        <a:p>
          <a:r>
            <a:rPr lang="cs-CZ" b="0"/>
            <a:t>Úhel krčku femuru a úhel anteverze hlavice femuru </a:t>
          </a:r>
          <a:endParaRPr lang="en-US"/>
        </a:p>
      </dgm:t>
    </dgm:pt>
    <dgm:pt modelId="{6698922E-C0D2-4061-A998-87ECBA031BD7}" type="parTrans" cxnId="{B9255421-F334-4DA7-B24C-948152E2E437}">
      <dgm:prSet/>
      <dgm:spPr/>
      <dgm:t>
        <a:bodyPr/>
        <a:lstStyle/>
        <a:p>
          <a:endParaRPr lang="en-US"/>
        </a:p>
      </dgm:t>
    </dgm:pt>
    <dgm:pt modelId="{C835042E-83A8-40CA-9798-D8B1350D58F4}" type="sibTrans" cxnId="{B9255421-F334-4DA7-B24C-948152E2E437}">
      <dgm:prSet/>
      <dgm:spPr/>
      <dgm:t>
        <a:bodyPr/>
        <a:lstStyle/>
        <a:p>
          <a:endParaRPr lang="en-US"/>
        </a:p>
      </dgm:t>
    </dgm:pt>
    <dgm:pt modelId="{36EF7846-E42E-48AC-AAE8-EEDD0954FD1B}">
      <dgm:prSet/>
      <dgm:spPr/>
      <dgm:t>
        <a:bodyPr/>
        <a:lstStyle/>
        <a:p>
          <a:r>
            <a:rPr lang="cs-CZ" b="0"/>
            <a:t>Postavení acetabula </a:t>
          </a:r>
          <a:endParaRPr lang="en-US"/>
        </a:p>
      </dgm:t>
    </dgm:pt>
    <dgm:pt modelId="{3FD6B284-F6EA-4F1E-9096-B3420F0F45A3}" type="parTrans" cxnId="{B49442BF-754E-4DA4-9B3E-D8E4278B3F19}">
      <dgm:prSet/>
      <dgm:spPr/>
      <dgm:t>
        <a:bodyPr/>
        <a:lstStyle/>
        <a:p>
          <a:endParaRPr lang="en-US"/>
        </a:p>
      </dgm:t>
    </dgm:pt>
    <dgm:pt modelId="{7FD9FDBE-2CEB-4565-BFD8-7FF3B640C51F}" type="sibTrans" cxnId="{B49442BF-754E-4DA4-9B3E-D8E4278B3F19}">
      <dgm:prSet/>
      <dgm:spPr/>
      <dgm:t>
        <a:bodyPr/>
        <a:lstStyle/>
        <a:p>
          <a:endParaRPr lang="en-US"/>
        </a:p>
      </dgm:t>
    </dgm:pt>
    <dgm:pt modelId="{0F80E638-C6CA-B449-B43E-6D35B0B64C52}" type="pres">
      <dgm:prSet presAssocID="{E756E54C-1AB9-46A9-852C-69D38C5E8C02}" presName="Name0" presStyleCnt="0">
        <dgm:presLayoutVars>
          <dgm:dir/>
          <dgm:animLvl val="lvl"/>
          <dgm:resizeHandles val="exact"/>
        </dgm:presLayoutVars>
      </dgm:prSet>
      <dgm:spPr/>
    </dgm:pt>
    <dgm:pt modelId="{ED181500-1918-8C49-8445-039B5C6FB560}" type="pres">
      <dgm:prSet presAssocID="{92FB2C1B-D039-40A8-B54D-918E44BED358}" presName="linNode" presStyleCnt="0"/>
      <dgm:spPr/>
    </dgm:pt>
    <dgm:pt modelId="{792EA795-ADA8-3148-99B4-F0213786EE1A}" type="pres">
      <dgm:prSet presAssocID="{92FB2C1B-D039-40A8-B54D-918E44BED35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BE0924C-070E-C841-A1E4-ED81A33E46B1}" type="pres">
      <dgm:prSet presAssocID="{09344FBB-8B6A-482B-8902-F58174347FA6}" presName="sp" presStyleCnt="0"/>
      <dgm:spPr/>
    </dgm:pt>
    <dgm:pt modelId="{D70EB83D-66FF-4847-8305-2D4EDE8D8030}" type="pres">
      <dgm:prSet presAssocID="{597E1B6E-AC65-42BB-B119-68C014CCF67E}" presName="linNode" presStyleCnt="0"/>
      <dgm:spPr/>
    </dgm:pt>
    <dgm:pt modelId="{5CD02827-4488-7248-BEC9-0A85E2A3D615}" type="pres">
      <dgm:prSet presAssocID="{597E1B6E-AC65-42BB-B119-68C014CCF67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2CBA407F-23C6-724D-8B9E-686284314B6E}" type="pres">
      <dgm:prSet presAssocID="{7D4F8E26-B016-4D7D-B92D-E9CC3D974B1F}" presName="sp" presStyleCnt="0"/>
      <dgm:spPr/>
    </dgm:pt>
    <dgm:pt modelId="{C7B3653C-A280-7449-A66A-134ABFA13D3F}" type="pres">
      <dgm:prSet presAssocID="{3C624068-D2A2-428D-B50E-509A85BA276F}" presName="linNode" presStyleCnt="0"/>
      <dgm:spPr/>
    </dgm:pt>
    <dgm:pt modelId="{0CF4729D-F8D9-0C4B-9E7D-503FE83F419F}" type="pres">
      <dgm:prSet presAssocID="{3C624068-D2A2-428D-B50E-509A85BA276F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3CC8AFA-31E3-3C4E-A9C2-C91EBBC69ECD}" type="pres">
      <dgm:prSet presAssocID="{C835042E-83A8-40CA-9798-D8B1350D58F4}" presName="sp" presStyleCnt="0"/>
      <dgm:spPr/>
    </dgm:pt>
    <dgm:pt modelId="{30B37912-5B65-B84C-A4E2-E22FA94894BC}" type="pres">
      <dgm:prSet presAssocID="{36EF7846-E42E-48AC-AAE8-EEDD0954FD1B}" presName="linNode" presStyleCnt="0"/>
      <dgm:spPr/>
    </dgm:pt>
    <dgm:pt modelId="{50C70DB2-8ACB-9C47-844D-CF483CFFAD3E}" type="pres">
      <dgm:prSet presAssocID="{36EF7846-E42E-48AC-AAE8-EEDD0954FD1B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B9255421-F334-4DA7-B24C-948152E2E437}" srcId="{E756E54C-1AB9-46A9-852C-69D38C5E8C02}" destId="{3C624068-D2A2-428D-B50E-509A85BA276F}" srcOrd="2" destOrd="0" parTransId="{6698922E-C0D2-4061-A998-87ECBA031BD7}" sibTransId="{C835042E-83A8-40CA-9798-D8B1350D58F4}"/>
    <dgm:cxn modelId="{43064D22-7341-E24F-BF89-AFD9C76F39D6}" type="presOf" srcId="{E756E54C-1AB9-46A9-852C-69D38C5E8C02}" destId="{0F80E638-C6CA-B449-B43E-6D35B0B64C52}" srcOrd="0" destOrd="0" presId="urn:microsoft.com/office/officeart/2005/8/layout/vList5"/>
    <dgm:cxn modelId="{6788F725-6E96-E244-9D7E-5434654AB396}" type="presOf" srcId="{36EF7846-E42E-48AC-AAE8-EEDD0954FD1B}" destId="{50C70DB2-8ACB-9C47-844D-CF483CFFAD3E}" srcOrd="0" destOrd="0" presId="urn:microsoft.com/office/officeart/2005/8/layout/vList5"/>
    <dgm:cxn modelId="{DB098A29-A5EE-BB44-9579-54026A3E3DED}" type="presOf" srcId="{3C624068-D2A2-428D-B50E-509A85BA276F}" destId="{0CF4729D-F8D9-0C4B-9E7D-503FE83F419F}" srcOrd="0" destOrd="0" presId="urn:microsoft.com/office/officeart/2005/8/layout/vList5"/>
    <dgm:cxn modelId="{26F26D38-AB52-41FD-BEC3-688EF4FC1DB6}" srcId="{E756E54C-1AB9-46A9-852C-69D38C5E8C02}" destId="{92FB2C1B-D039-40A8-B54D-918E44BED358}" srcOrd="0" destOrd="0" parTransId="{BBCFC357-1F4A-48B9-AF90-4441D708B0CA}" sibTransId="{09344FBB-8B6A-482B-8902-F58174347FA6}"/>
    <dgm:cxn modelId="{68672E61-AFAB-C64E-97AD-071ED988A637}" type="presOf" srcId="{597E1B6E-AC65-42BB-B119-68C014CCF67E}" destId="{5CD02827-4488-7248-BEC9-0A85E2A3D615}" srcOrd="0" destOrd="0" presId="urn:microsoft.com/office/officeart/2005/8/layout/vList5"/>
    <dgm:cxn modelId="{B49442BF-754E-4DA4-9B3E-D8E4278B3F19}" srcId="{E756E54C-1AB9-46A9-852C-69D38C5E8C02}" destId="{36EF7846-E42E-48AC-AAE8-EEDD0954FD1B}" srcOrd="3" destOrd="0" parTransId="{3FD6B284-F6EA-4F1E-9096-B3420F0F45A3}" sibTransId="{7FD9FDBE-2CEB-4565-BFD8-7FF3B640C51F}"/>
    <dgm:cxn modelId="{DD2850CD-0E7B-421D-AD56-413F5555A546}" srcId="{E756E54C-1AB9-46A9-852C-69D38C5E8C02}" destId="{597E1B6E-AC65-42BB-B119-68C014CCF67E}" srcOrd="1" destOrd="0" parTransId="{777C6B47-F45F-4FE6-84B8-7AC15721B8E2}" sibTransId="{7D4F8E26-B016-4D7D-B92D-E9CC3D974B1F}"/>
    <dgm:cxn modelId="{D7B546D0-06C9-BF40-ADED-73D8C833C89F}" type="presOf" srcId="{92FB2C1B-D039-40A8-B54D-918E44BED358}" destId="{792EA795-ADA8-3148-99B4-F0213786EE1A}" srcOrd="0" destOrd="0" presId="urn:microsoft.com/office/officeart/2005/8/layout/vList5"/>
    <dgm:cxn modelId="{CE8083B7-40C1-CB45-AA26-DC90397BFA46}" type="presParOf" srcId="{0F80E638-C6CA-B449-B43E-6D35B0B64C52}" destId="{ED181500-1918-8C49-8445-039B5C6FB560}" srcOrd="0" destOrd="0" presId="urn:microsoft.com/office/officeart/2005/8/layout/vList5"/>
    <dgm:cxn modelId="{F6512EDB-C946-9A4E-9141-6E566CFE763E}" type="presParOf" srcId="{ED181500-1918-8C49-8445-039B5C6FB560}" destId="{792EA795-ADA8-3148-99B4-F0213786EE1A}" srcOrd="0" destOrd="0" presId="urn:microsoft.com/office/officeart/2005/8/layout/vList5"/>
    <dgm:cxn modelId="{C0853FB5-FF22-724C-BC19-4969A7AB2ED3}" type="presParOf" srcId="{0F80E638-C6CA-B449-B43E-6D35B0B64C52}" destId="{EBE0924C-070E-C841-A1E4-ED81A33E46B1}" srcOrd="1" destOrd="0" presId="urn:microsoft.com/office/officeart/2005/8/layout/vList5"/>
    <dgm:cxn modelId="{AD1D7250-6B34-ED45-9357-9B829CA707E1}" type="presParOf" srcId="{0F80E638-C6CA-B449-B43E-6D35B0B64C52}" destId="{D70EB83D-66FF-4847-8305-2D4EDE8D8030}" srcOrd="2" destOrd="0" presId="urn:microsoft.com/office/officeart/2005/8/layout/vList5"/>
    <dgm:cxn modelId="{D8A6FE6C-81DC-C54D-A381-3A7749B12DA6}" type="presParOf" srcId="{D70EB83D-66FF-4847-8305-2D4EDE8D8030}" destId="{5CD02827-4488-7248-BEC9-0A85E2A3D615}" srcOrd="0" destOrd="0" presId="urn:microsoft.com/office/officeart/2005/8/layout/vList5"/>
    <dgm:cxn modelId="{8FD674BB-5322-5C48-A07C-C9ADEEB0B67F}" type="presParOf" srcId="{0F80E638-C6CA-B449-B43E-6D35B0B64C52}" destId="{2CBA407F-23C6-724D-8B9E-686284314B6E}" srcOrd="3" destOrd="0" presId="urn:microsoft.com/office/officeart/2005/8/layout/vList5"/>
    <dgm:cxn modelId="{6EFE8549-70F7-444F-A7C5-40FFF5DB7A9B}" type="presParOf" srcId="{0F80E638-C6CA-B449-B43E-6D35B0B64C52}" destId="{C7B3653C-A280-7449-A66A-134ABFA13D3F}" srcOrd="4" destOrd="0" presId="urn:microsoft.com/office/officeart/2005/8/layout/vList5"/>
    <dgm:cxn modelId="{C374645F-0B03-6142-860B-DA5037B58717}" type="presParOf" srcId="{C7B3653C-A280-7449-A66A-134ABFA13D3F}" destId="{0CF4729D-F8D9-0C4B-9E7D-503FE83F419F}" srcOrd="0" destOrd="0" presId="urn:microsoft.com/office/officeart/2005/8/layout/vList5"/>
    <dgm:cxn modelId="{412779DE-BB2F-8E4A-9168-7D028C7B51BB}" type="presParOf" srcId="{0F80E638-C6CA-B449-B43E-6D35B0B64C52}" destId="{23CC8AFA-31E3-3C4E-A9C2-C91EBBC69ECD}" srcOrd="5" destOrd="0" presId="urn:microsoft.com/office/officeart/2005/8/layout/vList5"/>
    <dgm:cxn modelId="{A496449D-BF6D-3A4E-B363-2934A12752BC}" type="presParOf" srcId="{0F80E638-C6CA-B449-B43E-6D35B0B64C52}" destId="{30B37912-5B65-B84C-A4E2-E22FA94894BC}" srcOrd="6" destOrd="0" presId="urn:microsoft.com/office/officeart/2005/8/layout/vList5"/>
    <dgm:cxn modelId="{AC0421F5-B699-5B42-AF88-BB152D58A416}" type="presParOf" srcId="{30B37912-5B65-B84C-A4E2-E22FA94894BC}" destId="{50C70DB2-8ACB-9C47-844D-CF483CFFAD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EA795-ADA8-3148-99B4-F0213786EE1A}">
      <dsp:nvSpPr>
        <dsp:cNvPr id="0" name=""/>
        <dsp:cNvSpPr/>
      </dsp:nvSpPr>
      <dsp:spPr>
        <a:xfrm>
          <a:off x="2580768" y="207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Poměr délky stehenní a holenní kosti </a:t>
          </a:r>
          <a:endParaRPr lang="en-US" sz="2000" kern="1200"/>
        </a:p>
      </dsp:txBody>
      <dsp:txXfrm>
        <a:off x="2629418" y="50722"/>
        <a:ext cx="2806064" cy="899291"/>
      </dsp:txXfrm>
    </dsp:sp>
    <dsp:sp modelId="{5CD02827-4488-7248-BEC9-0A85E2A3D615}">
      <dsp:nvSpPr>
        <dsp:cNvPr id="0" name=""/>
        <dsp:cNvSpPr/>
      </dsp:nvSpPr>
      <dsp:spPr>
        <a:xfrm>
          <a:off x="2580768" y="104849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Poměr délky trupu a stehenní kosti </a:t>
          </a:r>
          <a:endParaRPr lang="en-US" sz="2000" kern="1200"/>
        </a:p>
      </dsp:txBody>
      <dsp:txXfrm>
        <a:off x="2629418" y="1097142"/>
        <a:ext cx="2806064" cy="899291"/>
      </dsp:txXfrm>
    </dsp:sp>
    <dsp:sp modelId="{0CF4729D-F8D9-0C4B-9E7D-503FE83F419F}">
      <dsp:nvSpPr>
        <dsp:cNvPr id="0" name=""/>
        <dsp:cNvSpPr/>
      </dsp:nvSpPr>
      <dsp:spPr>
        <a:xfrm>
          <a:off x="2580768" y="2094913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Úhel krčku femuru a úhel anteverze hlavice femuru </a:t>
          </a:r>
          <a:endParaRPr lang="en-US" sz="2000" kern="1200"/>
        </a:p>
      </dsp:txBody>
      <dsp:txXfrm>
        <a:off x="2629418" y="2143563"/>
        <a:ext cx="2806064" cy="899291"/>
      </dsp:txXfrm>
    </dsp:sp>
    <dsp:sp modelId="{50C70DB2-8ACB-9C47-844D-CF483CFFAD3E}">
      <dsp:nvSpPr>
        <dsp:cNvPr id="0" name=""/>
        <dsp:cNvSpPr/>
      </dsp:nvSpPr>
      <dsp:spPr>
        <a:xfrm>
          <a:off x="2580768" y="3141334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Postavení acetabula </a:t>
          </a:r>
          <a:endParaRPr lang="en-US" sz="2000" kern="1200"/>
        </a:p>
      </dsp:txBody>
      <dsp:txXfrm>
        <a:off x="2629418" y="3189984"/>
        <a:ext cx="2806064" cy="899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00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5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3LO2GwpAk?start=273&amp;feature=oembed" TargetMode="Externa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hub.com/en/library/anatomy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NVR7uKJIzA?feature=oembe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nYO4TnpTCo?feature=oembed" TargetMode="Externa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maLLODKJwk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3Ep9_rw5UU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3490192"/>
            <a:ext cx="8521200" cy="698497"/>
          </a:xfrm>
        </p:spPr>
        <p:txBody>
          <a:bodyPr/>
          <a:lstStyle/>
          <a:p>
            <a:r>
              <a:rPr lang="cs-CZ" dirty="0"/>
              <a:t>DOLNÍ KONČETINA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     Mgr. Pavlína Bazalová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3253D4-49BB-3FB5-B59D-FD9710C31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4D52A7-F474-CEB2-3243-E0B7EE7C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</a:t>
            </a:r>
          </a:p>
        </p:txBody>
      </p:sp>
      <p:pic>
        <p:nvPicPr>
          <p:cNvPr id="10242" name="Picture 2" descr="Hip-Anatomy-Squat-Edinburgh">
            <a:extLst>
              <a:ext uri="{FF2B5EF4-FFF2-40B4-BE49-F238E27FC236}">
                <a16:creationId xmlns:a16="http://schemas.microsoft.com/office/drawing/2014/main" id="{B60DA5ED-0FDD-5D31-2182-3E51BBF4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" y="1692002"/>
            <a:ext cx="9095463" cy="38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B90AB30-78E0-A8DA-DB04-87E3D09F31A3}"/>
              </a:ext>
            </a:extLst>
          </p:cNvPr>
          <p:cNvSpPr txBox="1"/>
          <p:nvPr/>
        </p:nvSpPr>
        <p:spPr>
          <a:xfrm>
            <a:off x="813458" y="5676335"/>
            <a:ext cx="6555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Zdroj obrázku a kdyby Vás zajímalo více:) https://</a:t>
            </a:r>
            <a:r>
              <a:rPr lang="cs-CZ" sz="1800" dirty="0" err="1"/>
              <a:t>jcfitness.co.uk</a:t>
            </a:r>
            <a:r>
              <a:rPr lang="cs-CZ" sz="1800" dirty="0"/>
              <a:t>/blog/</a:t>
            </a:r>
            <a:r>
              <a:rPr lang="cs-CZ" sz="1800" dirty="0" err="1"/>
              <a:t>how</a:t>
            </a:r>
            <a:r>
              <a:rPr lang="cs-CZ" sz="1800" dirty="0"/>
              <a:t>-anatomy-</a:t>
            </a:r>
            <a:r>
              <a:rPr lang="cs-CZ" sz="1800" dirty="0" err="1"/>
              <a:t>influences</a:t>
            </a:r>
            <a:r>
              <a:rPr lang="cs-CZ" sz="1800" dirty="0"/>
              <a:t>-squat-</a:t>
            </a:r>
            <a:r>
              <a:rPr lang="cs-CZ" sz="1800" dirty="0" err="1"/>
              <a:t>mechanics</a:t>
            </a:r>
            <a:r>
              <a:rPr lang="cs-CZ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9630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FF878E-D060-7022-19AD-00284ED0C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B459DC-D2C3-C9B7-8578-F4DE6BE8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74E300-D48C-5E54-ADCE-1B4F7019F070}"/>
              </a:ext>
            </a:extLst>
          </p:cNvPr>
          <p:cNvSpPr txBox="1"/>
          <p:nvPr/>
        </p:nvSpPr>
        <p:spPr>
          <a:xfrm>
            <a:off x="499500" y="1692002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=Av3LO2GwpAk&amp;t=273s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001839-D3DC-7242-B61F-4F3A0E060E98}"/>
              </a:ext>
            </a:extLst>
          </p:cNvPr>
          <p:cNvSpPr txBox="1"/>
          <p:nvPr/>
        </p:nvSpPr>
        <p:spPr>
          <a:xfrm>
            <a:off x="499500" y="3907080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=KGEKRjlZKf8</a:t>
            </a:r>
          </a:p>
        </p:txBody>
      </p:sp>
      <p:pic>
        <p:nvPicPr>
          <p:cNvPr id="11266" name="Picture 2" descr="How to Fix 'Butt Wink' in the Squat | The PTDC">
            <a:extLst>
              <a:ext uri="{FF2B5EF4-FFF2-40B4-BE49-F238E27FC236}">
                <a16:creationId xmlns:a16="http://schemas.microsoft.com/office/drawing/2014/main" id="{5A577FCF-3AE4-5713-8521-48DB6A79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87" y="1489757"/>
            <a:ext cx="4778513" cy="40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556EA6-F853-A6E0-2AEE-242FB576D971}"/>
              </a:ext>
            </a:extLst>
          </p:cNvPr>
          <p:cNvSpPr txBox="1"/>
          <p:nvPr/>
        </p:nvSpPr>
        <p:spPr>
          <a:xfrm>
            <a:off x="2908853" y="61805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www.theptdc.com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how</a:t>
            </a:r>
            <a:r>
              <a:rPr lang="cs-CZ" sz="1400" dirty="0"/>
              <a:t>-to-fix-</a:t>
            </a:r>
            <a:r>
              <a:rPr lang="cs-CZ" sz="1400" dirty="0" err="1"/>
              <a:t>butt</a:t>
            </a:r>
            <a:r>
              <a:rPr lang="cs-CZ" sz="1400" dirty="0"/>
              <a:t>-</a:t>
            </a:r>
            <a:r>
              <a:rPr lang="cs-CZ" sz="1400" dirty="0" err="1"/>
              <a:t>wink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2356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FF878E-D060-7022-19AD-00284ED0C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B459DC-D2C3-C9B7-8578-F4DE6BE8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74E300-D48C-5E54-ADCE-1B4F7019F070}"/>
              </a:ext>
            </a:extLst>
          </p:cNvPr>
          <p:cNvSpPr txBox="1"/>
          <p:nvPr/>
        </p:nvSpPr>
        <p:spPr>
          <a:xfrm>
            <a:off x="499500" y="1692002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=Av3LO2GwpAk&amp;t=273s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001839-D3DC-7242-B61F-4F3A0E060E98}"/>
              </a:ext>
            </a:extLst>
          </p:cNvPr>
          <p:cNvSpPr txBox="1"/>
          <p:nvPr/>
        </p:nvSpPr>
        <p:spPr>
          <a:xfrm>
            <a:off x="499500" y="3907080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=KGEKRjlZKf8</a:t>
            </a:r>
          </a:p>
        </p:txBody>
      </p:sp>
      <p:pic>
        <p:nvPicPr>
          <p:cNvPr id="11266" name="Picture 2" descr="How to Fix 'Butt Wink' in the Squat | The PTDC">
            <a:extLst>
              <a:ext uri="{FF2B5EF4-FFF2-40B4-BE49-F238E27FC236}">
                <a16:creationId xmlns:a16="http://schemas.microsoft.com/office/drawing/2014/main" id="{5A577FCF-3AE4-5713-8521-48DB6A79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87" y="1489757"/>
            <a:ext cx="4778513" cy="40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556EA6-F853-A6E0-2AEE-242FB576D971}"/>
              </a:ext>
            </a:extLst>
          </p:cNvPr>
          <p:cNvSpPr txBox="1"/>
          <p:nvPr/>
        </p:nvSpPr>
        <p:spPr>
          <a:xfrm>
            <a:off x="2908853" y="61805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www.theptdc.com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how</a:t>
            </a:r>
            <a:r>
              <a:rPr lang="cs-CZ" sz="1400" dirty="0"/>
              <a:t>-to-fix-</a:t>
            </a:r>
            <a:r>
              <a:rPr lang="cs-CZ" sz="1400" dirty="0" err="1"/>
              <a:t>butt</a:t>
            </a:r>
            <a:r>
              <a:rPr lang="cs-CZ" sz="1400" dirty="0"/>
              <a:t>-</a:t>
            </a:r>
            <a:r>
              <a:rPr lang="cs-CZ" sz="1400" dirty="0" err="1"/>
              <a:t>wink</a:t>
            </a:r>
            <a:endParaRPr lang="cs-CZ" sz="1400" dirty="0"/>
          </a:p>
        </p:txBody>
      </p:sp>
      <p:pic>
        <p:nvPicPr>
          <p:cNvPr id="2" name="Online médium 1" descr="Squats Part 1: Fold-Ability and Proportions">
            <a:hlinkClick r:id="" action="ppaction://media"/>
            <a:extLst>
              <a:ext uri="{FF2B5EF4-FFF2-40B4-BE49-F238E27FC236}">
                <a16:creationId xmlns:a16="http://schemas.microsoft.com/office/drawing/2014/main" id="{434DB48D-7902-C242-1739-5738721183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1809" y="1083624"/>
            <a:ext cx="8660381" cy="48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EF0C2B-CB01-73DF-08B5-569803A1F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EB37F1-C35A-79AA-7A55-8AE97B9D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kyčelním kloubu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0A2470-2B34-F9AA-0783-0129385A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100" y="1647889"/>
            <a:ext cx="8064900" cy="4139998"/>
          </a:xfrm>
        </p:spPr>
        <p:txBody>
          <a:bodyPr/>
          <a:lstStyle/>
          <a:p>
            <a:r>
              <a:rPr lang="cs-CZ" dirty="0"/>
              <a:t>Flexe a extenze</a:t>
            </a:r>
          </a:p>
          <a:p>
            <a:r>
              <a:rPr lang="cs-CZ" dirty="0"/>
              <a:t>Abdukce a addukce </a:t>
            </a:r>
          </a:p>
          <a:p>
            <a:r>
              <a:rPr lang="cs-CZ" dirty="0"/>
              <a:t>Zevní a vnitřní rotace  </a:t>
            </a:r>
          </a:p>
          <a:p>
            <a:endParaRPr lang="cs-CZ" dirty="0"/>
          </a:p>
        </p:txBody>
      </p:sp>
      <p:pic>
        <p:nvPicPr>
          <p:cNvPr id="12290" name="Picture 2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FCBD8C80-6156-5C05-9DE6-B645E9D6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8299" r="32753"/>
          <a:stretch/>
        </p:blipFill>
        <p:spPr bwMode="auto">
          <a:xfrm>
            <a:off x="944826" y="3429000"/>
            <a:ext cx="7254348" cy="23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9AB51178-E9CD-F432-8666-1A9A26D9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1" t="7673" r="1145"/>
          <a:stretch/>
        </p:blipFill>
        <p:spPr bwMode="auto">
          <a:xfrm>
            <a:off x="4572000" y="1212088"/>
            <a:ext cx="3246783" cy="22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B5894FBF-1FDD-6975-AD89-5017857BA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1" t="7673" r="1145"/>
          <a:stretch/>
        </p:blipFill>
        <p:spPr bwMode="auto">
          <a:xfrm>
            <a:off x="4762195" y="1200295"/>
            <a:ext cx="3246783" cy="22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25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D64B8A-116D-785B-D0B8-119BF5DE8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6F6E7E-4EDD-42B5-D820-2D2BDE4D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850FA1-F714-7CF7-819B-79E2B5E4A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2335722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120-140°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13314" name="Picture 2" descr="Iliopsoas muscle: Anatomy, function, supply, innervation | Kenhub">
            <a:extLst>
              <a:ext uri="{FF2B5EF4-FFF2-40B4-BE49-F238E27FC236}">
                <a16:creationId xmlns:a16="http://schemas.microsoft.com/office/drawing/2014/main" id="{560580E5-B548-F357-DFF6-15D159DF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3" y="1970861"/>
            <a:ext cx="3025913" cy="31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136E10D-2EEB-8BB1-5DE5-37FF001CDAEB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13316" name="Picture 4" descr="Quadriceps femoris muscle: Anatomy, innervation, function | Kenhub">
            <a:extLst>
              <a:ext uri="{FF2B5EF4-FFF2-40B4-BE49-F238E27FC236}">
                <a16:creationId xmlns:a16="http://schemas.microsoft.com/office/drawing/2014/main" id="{9CB585AA-5E3E-25EE-A6C9-B3A53E7D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4" y="1490869"/>
            <a:ext cx="1155700" cy="3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F742A2-1AB4-1B20-EFCE-A94A42FE6F8C}"/>
              </a:ext>
            </a:extLst>
          </p:cNvPr>
          <p:cNvSpPr txBox="1"/>
          <p:nvPr/>
        </p:nvSpPr>
        <p:spPr>
          <a:xfrm>
            <a:off x="1198928" y="5347871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Iliopsoas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EB53D85-2F06-21CC-CD5E-1806A5052F95}"/>
              </a:ext>
            </a:extLst>
          </p:cNvPr>
          <p:cNvSpPr txBox="1"/>
          <p:nvPr/>
        </p:nvSpPr>
        <p:spPr>
          <a:xfrm>
            <a:off x="5095344" y="5367130"/>
            <a:ext cx="231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Rectus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femoris</a:t>
            </a:r>
            <a:r>
              <a:rPr lang="cs-CZ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809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70B149-8CD8-CF00-E6A5-D7FB58B84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ABADD8-02B1-5406-BAF0-210B31C5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356F2E1C-CF7A-53D3-93D0-65F3035A62F1}"/>
              </a:ext>
            </a:extLst>
          </p:cNvPr>
          <p:cNvSpPr txBox="1">
            <a:spLocks/>
          </p:cNvSpPr>
          <p:nvPr/>
        </p:nvSpPr>
        <p:spPr>
          <a:xfrm>
            <a:off x="540000" y="1359001"/>
            <a:ext cx="2335722" cy="45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ROM: 15-20°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pic>
        <p:nvPicPr>
          <p:cNvPr id="14338" name="Picture 2" descr="Gluteus maximus muscle (Musculus gluteus maximus)">
            <a:extLst>
              <a:ext uri="{FF2B5EF4-FFF2-40B4-BE49-F238E27FC236}">
                <a16:creationId xmlns:a16="http://schemas.microsoft.com/office/drawing/2014/main" id="{433FD075-5BC5-3F52-56CE-C021D2DB0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9" y="1998002"/>
            <a:ext cx="3240157" cy="32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CF866F62-02B3-E0C0-A88F-0C0D3A5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1657"/>
            <a:ext cx="3452845" cy="34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C8F37B-0697-0BDE-EB1C-A5425F8BB5BE}"/>
              </a:ext>
            </a:extLst>
          </p:cNvPr>
          <p:cNvSpPr txBox="1"/>
          <p:nvPr/>
        </p:nvSpPr>
        <p:spPr>
          <a:xfrm>
            <a:off x="1198928" y="5347871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maximus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CC0DBFB-9844-0704-4436-CC5ECBCD5BA8}"/>
              </a:ext>
            </a:extLst>
          </p:cNvPr>
          <p:cNvSpPr txBox="1"/>
          <p:nvPr/>
        </p:nvSpPr>
        <p:spPr>
          <a:xfrm>
            <a:off x="5579315" y="5369640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8789565-A882-A341-1806-6791151F39CE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</p:spTree>
    <p:extLst>
      <p:ext uri="{BB962C8B-B14F-4D97-AF65-F5344CB8AC3E}">
        <p14:creationId xmlns:p14="http://schemas.microsoft.com/office/powerpoint/2010/main" val="2661998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680F76-0046-5FA1-77AC-25326D0876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15362" name="Picture 2" descr="Biceps femoris muscle (Musculus biceps femoris)">
            <a:extLst>
              <a:ext uri="{FF2B5EF4-FFF2-40B4-BE49-F238E27FC236}">
                <a16:creationId xmlns:a16="http://schemas.microsoft.com/office/drawing/2014/main" id="{88DADE3A-494E-7F32-F7E6-68CE93BDE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8" y="1583635"/>
            <a:ext cx="2988466" cy="369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emitendinosus muscle (musculus semitendinosus)">
            <a:extLst>
              <a:ext uri="{FF2B5EF4-FFF2-40B4-BE49-F238E27FC236}">
                <a16:creationId xmlns:a16="http://schemas.microsoft.com/office/drawing/2014/main" id="{3D0BB793-11C6-301B-5681-26363048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7" y="2285899"/>
            <a:ext cx="2988466" cy="29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emimembranosus | Rehab My Patient">
            <a:extLst>
              <a:ext uri="{FF2B5EF4-FFF2-40B4-BE49-F238E27FC236}">
                <a16:creationId xmlns:a16="http://schemas.microsoft.com/office/drawing/2014/main" id="{AECFCBB6-98AC-E780-2C05-76798C71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34" y="2285899"/>
            <a:ext cx="2988466" cy="29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8DA185-A09C-4C5C-EAF3-37A625E5B6F0}"/>
              </a:ext>
            </a:extLst>
          </p:cNvPr>
          <p:cNvSpPr txBox="1"/>
          <p:nvPr/>
        </p:nvSpPr>
        <p:spPr>
          <a:xfrm>
            <a:off x="499500" y="5351072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biceps </a:t>
            </a:r>
            <a:r>
              <a:rPr lang="cs-CZ" sz="2000" dirty="0" err="1">
                <a:latin typeface="+mn-lt"/>
              </a:rPr>
              <a:t>femoris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CC34FE-BDD1-A4CA-3123-20C8577A87B6}"/>
              </a:ext>
            </a:extLst>
          </p:cNvPr>
          <p:cNvSpPr txBox="1"/>
          <p:nvPr/>
        </p:nvSpPr>
        <p:spPr>
          <a:xfrm>
            <a:off x="3461760" y="5351072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semitendinosus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EB7DA1-C3A4-0391-238D-F0C020C754C3}"/>
              </a:ext>
            </a:extLst>
          </p:cNvPr>
          <p:cNvSpPr txBox="1"/>
          <p:nvPr/>
        </p:nvSpPr>
        <p:spPr>
          <a:xfrm>
            <a:off x="6439413" y="5351072"/>
            <a:ext cx="2704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semimembranosus</a:t>
            </a:r>
            <a:endParaRPr lang="cs-CZ" sz="20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05A221E-370B-6F7F-2B94-5944C9DCAC57}"/>
              </a:ext>
            </a:extLst>
          </p:cNvPr>
          <p:cNvSpPr txBox="1"/>
          <p:nvPr/>
        </p:nvSpPr>
        <p:spPr>
          <a:xfrm>
            <a:off x="2274125" y="6596390"/>
            <a:ext cx="4595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www.rehabmypatient.com</a:t>
            </a:r>
            <a:r>
              <a:rPr lang="cs-CZ" sz="1100" dirty="0"/>
              <a:t>/</a:t>
            </a:r>
            <a:r>
              <a:rPr lang="cs-CZ" sz="1100" dirty="0" err="1"/>
              <a:t>knee</a:t>
            </a:r>
            <a:r>
              <a:rPr lang="cs-CZ" sz="1100" dirty="0"/>
              <a:t>/</a:t>
            </a:r>
            <a:r>
              <a:rPr lang="cs-CZ" sz="1100" dirty="0" err="1"/>
              <a:t>semimembranosus</a:t>
            </a:r>
            <a:endParaRPr lang="cs-CZ" sz="11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CEDF84-4F42-EF90-FD6E-8B0AA8A68D30}"/>
              </a:ext>
            </a:extLst>
          </p:cNvPr>
          <p:cNvSpPr txBox="1"/>
          <p:nvPr/>
        </p:nvSpPr>
        <p:spPr>
          <a:xfrm>
            <a:off x="1261744" y="6391544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</p:spTree>
    <p:extLst>
      <p:ext uri="{BB962C8B-B14F-4D97-AF65-F5344CB8AC3E}">
        <p14:creationId xmlns:p14="http://schemas.microsoft.com/office/powerpoint/2010/main" val="2052487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B74A45-C23A-E4BF-7C9D-64B9609194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EEADFD-CF6D-87F7-7450-5A0B57AD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35EE30-0105-BEFF-11D6-CF9D12BEA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335692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45</a:t>
            </a:r>
            <a:r>
              <a:rPr lang="cs-CZ" kern="0" dirty="0"/>
              <a:t>°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FEFB88B-FA77-BAB6-1027-E0D65BED90EE}"/>
              </a:ext>
            </a:extLst>
          </p:cNvPr>
          <p:cNvSpPr txBox="1"/>
          <p:nvPr/>
        </p:nvSpPr>
        <p:spPr>
          <a:xfrm>
            <a:off x="492436" y="5457292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medius</a:t>
            </a:r>
            <a:r>
              <a:rPr lang="cs-CZ" sz="2000" dirty="0">
                <a:latin typeface="+mn-lt"/>
              </a:rPr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DD5C2B-17E4-3BC5-C46C-3D903F87374F}"/>
              </a:ext>
            </a:extLst>
          </p:cNvPr>
          <p:cNvSpPr txBox="1"/>
          <p:nvPr/>
        </p:nvSpPr>
        <p:spPr>
          <a:xfrm>
            <a:off x="6114548" y="5457292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</a:t>
            </a:r>
            <a:r>
              <a:rPr lang="cs-CZ" sz="2000" dirty="0" err="1">
                <a:latin typeface="+mn-lt"/>
              </a:rPr>
              <a:t>fasciae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latae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2890F71-9B5E-BB2C-03CA-507AE3007F2B}"/>
              </a:ext>
            </a:extLst>
          </p:cNvPr>
          <p:cNvSpPr txBox="1"/>
          <p:nvPr/>
        </p:nvSpPr>
        <p:spPr>
          <a:xfrm>
            <a:off x="3274638" y="545729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minimus</a:t>
            </a:r>
            <a:endParaRPr lang="cs-CZ" sz="20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8CCDBE-38F7-939E-E02F-BCE59B0A8BF4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2050" name="Picture 2" descr="Gluteus medius: Origin, insertion, innervation, function | Kenhub">
            <a:extLst>
              <a:ext uri="{FF2B5EF4-FFF2-40B4-BE49-F238E27FC236}">
                <a16:creationId xmlns:a16="http://schemas.microsoft.com/office/drawing/2014/main" id="{230ED590-F89A-1222-397F-1F83EBBE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8" y="2375385"/>
            <a:ext cx="2777047" cy="27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tomie lidského těla - Gluteus minimus &amp; medius / malý a střední sval  hýžďový - Kulturistika.com">
            <a:extLst>
              <a:ext uri="{FF2B5EF4-FFF2-40B4-BE49-F238E27FC236}">
                <a16:creationId xmlns:a16="http://schemas.microsoft.com/office/drawing/2014/main" id="{11C6E8A5-3947-9A0C-78E5-034559DEA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82450" y="2449906"/>
            <a:ext cx="2584190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AE985F43-91B5-3CFF-1474-9BDA38DA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30" y="2485578"/>
            <a:ext cx="2716092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08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947EFF-FBB5-9C89-BC93-AE9EE2EEA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0EBF72-A61D-5D53-2CD8-E395AE36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5BF68E-4B98-0415-1D9E-726192C3F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751938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15-25</a:t>
            </a:r>
            <a:r>
              <a:rPr lang="cs-CZ" kern="0" dirty="0"/>
              <a:t>°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B55EFE-9884-2FDA-1B14-314AA6C079AC}"/>
              </a:ext>
            </a:extLst>
          </p:cNvPr>
          <p:cNvSpPr txBox="1"/>
          <p:nvPr/>
        </p:nvSpPr>
        <p:spPr>
          <a:xfrm>
            <a:off x="540000" y="5151017"/>
            <a:ext cx="4469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adductor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magnus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longus</a:t>
            </a:r>
            <a:r>
              <a:rPr lang="cs-CZ" sz="2000" dirty="0">
                <a:latin typeface="+mn-lt"/>
              </a:rPr>
              <a:t> et brevis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1DCB0F6-C50E-6DAC-973B-A842FCC5A366}"/>
              </a:ext>
            </a:extLst>
          </p:cNvPr>
          <p:cNvSpPr txBox="1"/>
          <p:nvPr/>
        </p:nvSpPr>
        <p:spPr>
          <a:xfrm>
            <a:off x="5860145" y="515101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gracilis</a:t>
            </a:r>
            <a:endParaRPr lang="cs-CZ" sz="2000" dirty="0">
              <a:latin typeface="+mn-lt"/>
            </a:endParaRPr>
          </a:p>
        </p:txBody>
      </p:sp>
      <p:pic>
        <p:nvPicPr>
          <p:cNvPr id="5122" name="Picture 2" descr="Adductor Magnus Muscle | GetBodySmart">
            <a:extLst>
              <a:ext uri="{FF2B5EF4-FFF2-40B4-BE49-F238E27FC236}">
                <a16:creationId xmlns:a16="http://schemas.microsoft.com/office/drawing/2014/main" id="{D3819341-0E7E-646A-B4DD-7836D04C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32" y="198119"/>
            <a:ext cx="4672987" cy="46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B6B976D-F8E6-E338-5FBD-2732E909CFB3}"/>
              </a:ext>
            </a:extLst>
          </p:cNvPr>
          <p:cNvSpPr txBox="1"/>
          <p:nvPr/>
        </p:nvSpPr>
        <p:spPr>
          <a:xfrm>
            <a:off x="1264920" y="6283060"/>
            <a:ext cx="6614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www.getbodysmart.com</a:t>
            </a:r>
            <a:r>
              <a:rPr lang="cs-CZ" sz="1200" dirty="0"/>
              <a:t>/</a:t>
            </a:r>
            <a:r>
              <a:rPr lang="cs-CZ" sz="1200" dirty="0" err="1"/>
              <a:t>anterior-thigh-muscles</a:t>
            </a:r>
            <a:r>
              <a:rPr lang="cs-CZ" sz="1200" dirty="0"/>
              <a:t>/</a:t>
            </a:r>
            <a:r>
              <a:rPr lang="cs-CZ" sz="1200" dirty="0" err="1"/>
              <a:t>adductor-magnus-muscle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3136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4A8C24-9B54-C843-C3F3-622311834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7A307-8A5E-E63F-455D-0B962A1C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rotace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A47F39-F905-CB96-B7F0-82B5B8A74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307605" cy="408447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35° (ve flexi až 40°)</a:t>
            </a: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829737-B8A8-51B5-E431-302FE9178D25}"/>
              </a:ext>
            </a:extLst>
          </p:cNvPr>
          <p:cNvSpPr txBox="1"/>
          <p:nvPr/>
        </p:nvSpPr>
        <p:spPr>
          <a:xfrm>
            <a:off x="825764" y="5151017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minimus</a:t>
            </a:r>
            <a:endParaRPr lang="cs-CZ" sz="200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2504F-10E5-AEDB-89C4-A60EED96B309}"/>
              </a:ext>
            </a:extLst>
          </p:cNvPr>
          <p:cNvSpPr txBox="1"/>
          <p:nvPr/>
        </p:nvSpPr>
        <p:spPr>
          <a:xfrm>
            <a:off x="5481045" y="5151017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fascie </a:t>
            </a:r>
            <a:r>
              <a:rPr lang="cs-CZ" sz="2000" dirty="0" err="1">
                <a:latin typeface="+mn-lt"/>
              </a:rPr>
              <a:t>latea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EEAD3E-56E0-6140-D82D-27426126A632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9" name="Picture 4" descr="Anatomie lidského těla - Gluteus minimus &amp; medius / malý a střední sval  hýžďový - Kulturistika.com">
            <a:extLst>
              <a:ext uri="{FF2B5EF4-FFF2-40B4-BE49-F238E27FC236}">
                <a16:creationId xmlns:a16="http://schemas.microsoft.com/office/drawing/2014/main" id="{06392303-77C9-8871-2082-44D87A703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3575" y="2399253"/>
            <a:ext cx="2584190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B3A5A8EF-E01C-A0BA-A151-DBADD5B6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977" y="2267285"/>
            <a:ext cx="2716092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79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ooter Placeholder 1">
            <a:extLst>
              <a:ext uri="{FF2B5EF4-FFF2-40B4-BE49-F238E27FC236}">
                <a16:creationId xmlns:a16="http://schemas.microsoft.com/office/drawing/2014/main" id="{A6566587-6222-5D05-4A7C-08D2E11CD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7BF36D-6396-1BE1-9C60-42AECF55C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84C7C0-DACA-3BD0-7929-82438863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Dolní končetina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2ED853-4434-8C85-A295-6E94549E9A8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572000" y="2326261"/>
            <a:ext cx="3914999" cy="220547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Pletenec DK – pánev + kyčelní kloub </a:t>
            </a:r>
          </a:p>
          <a:p>
            <a:pPr>
              <a:spcAft>
                <a:spcPts val="600"/>
              </a:spcAft>
            </a:pPr>
            <a:r>
              <a:rPr lang="cs-CZ" dirty="0"/>
              <a:t>Kolenní kloub </a:t>
            </a:r>
          </a:p>
          <a:p>
            <a:pPr>
              <a:spcAft>
                <a:spcPts val="600"/>
              </a:spcAft>
            </a:pPr>
            <a:r>
              <a:rPr lang="cs-CZ" dirty="0"/>
              <a:t>Hlezenní kloub</a:t>
            </a:r>
          </a:p>
          <a:p>
            <a:pPr>
              <a:spcAft>
                <a:spcPts val="600"/>
              </a:spcAft>
            </a:pPr>
            <a:r>
              <a:rPr lang="cs-CZ" dirty="0"/>
              <a:t>Noha</a:t>
            </a:r>
          </a:p>
        </p:txBody>
      </p:sp>
      <p:pic>
        <p:nvPicPr>
          <p:cNvPr id="1028" name="Picture 4" descr="Kostra dolní končetiny - Anatomie ze světa">
            <a:extLst>
              <a:ext uri="{FF2B5EF4-FFF2-40B4-BE49-F238E27FC236}">
                <a16:creationId xmlns:a16="http://schemas.microsoft.com/office/drawing/2014/main" id="{E185CD57-D034-C8AD-64C0-D3105D24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7692"/>
            <a:ext cx="3542212" cy="51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7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7B8B7B-04DB-9886-D021-E4E35C350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32D737-A001-92CF-676B-B085D8F4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Zevní rotace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BF8D6863-FB94-0987-94A4-E1020CFDB873}"/>
              </a:ext>
            </a:extLst>
          </p:cNvPr>
          <p:cNvSpPr txBox="1">
            <a:spLocks/>
          </p:cNvSpPr>
          <p:nvPr/>
        </p:nvSpPr>
        <p:spPr>
          <a:xfrm>
            <a:off x="540000" y="1692002"/>
            <a:ext cx="3307605" cy="4084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ROM: 45° (ve flexi až 60°)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711A89-A6DD-516E-3B75-700672655A82}"/>
              </a:ext>
            </a:extLst>
          </p:cNvPr>
          <p:cNvSpPr txBox="1"/>
          <p:nvPr/>
        </p:nvSpPr>
        <p:spPr>
          <a:xfrm>
            <a:off x="5378619" y="5248894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maximus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83FED2-DCB5-1F44-D923-4C4F26163F85}"/>
              </a:ext>
            </a:extLst>
          </p:cNvPr>
          <p:cNvSpPr txBox="1"/>
          <p:nvPr/>
        </p:nvSpPr>
        <p:spPr>
          <a:xfrm>
            <a:off x="787135" y="5248894"/>
            <a:ext cx="43038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Pelvi-femorické</a:t>
            </a:r>
            <a:r>
              <a:rPr lang="cs-CZ" sz="2000" dirty="0">
                <a:latin typeface="+mn-lt"/>
              </a:rPr>
              <a:t> svaly: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piriformis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gemelus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superior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inferior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obturatorius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quadratus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femoris</a:t>
            </a:r>
            <a:r>
              <a:rPr lang="cs-CZ" sz="1600" dirty="0">
                <a:effectLst/>
              </a:rPr>
              <a:t> 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5F5E50-DAF3-7FE7-E73B-93582BBF19F6}"/>
              </a:ext>
            </a:extLst>
          </p:cNvPr>
          <p:cNvSpPr txBox="1"/>
          <p:nvPr/>
        </p:nvSpPr>
        <p:spPr>
          <a:xfrm>
            <a:off x="2021765" y="6480000"/>
            <a:ext cx="69185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</a:t>
            </a:r>
            <a:r>
              <a:rPr lang="cs-CZ" sz="1100" dirty="0">
                <a:hlinkClick r:id="rId3"/>
              </a:rPr>
              <a:t>https://www.kenhub.com/en/library/anatomy/</a:t>
            </a:r>
            <a:endParaRPr lang="cs-CZ" sz="1100" dirty="0"/>
          </a:p>
          <a:p>
            <a:endParaRPr lang="cs-CZ" sz="1100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92E9CD5-5FEC-7FEE-EBC4-FF83FCE20E55}"/>
              </a:ext>
            </a:extLst>
          </p:cNvPr>
          <p:cNvGrpSpPr/>
          <p:nvPr/>
        </p:nvGrpSpPr>
        <p:grpSpPr>
          <a:xfrm>
            <a:off x="1740660" y="2100449"/>
            <a:ext cx="5635500" cy="4662824"/>
            <a:chOff x="0" y="0"/>
            <a:chExt cx="3911600" cy="3142014"/>
          </a:xfrm>
        </p:grpSpPr>
        <p:pic>
          <p:nvPicPr>
            <p:cNvPr id="11" name="Obrázek 10" descr="Hýžďové svaly – Wikipedie">
              <a:extLst>
                <a:ext uri="{FF2B5EF4-FFF2-40B4-BE49-F238E27FC236}">
                  <a16:creationId xmlns:a16="http://schemas.microsoft.com/office/drawing/2014/main" id="{38D15338-CE09-A3CC-BCE7-0A8F4FBD3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79"/>
            <a:stretch/>
          </p:blipFill>
          <p:spPr bwMode="auto">
            <a:xfrm>
              <a:off x="0" y="0"/>
              <a:ext cx="2077085" cy="2094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Obrázek 11" descr="Hýžďové svaly – Wikipedie">
              <a:extLst>
                <a:ext uri="{FF2B5EF4-FFF2-40B4-BE49-F238E27FC236}">
                  <a16:creationId xmlns:a16="http://schemas.microsoft.com/office/drawing/2014/main" id="{080DFC6D-18BC-95CD-AE54-99B1859C1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53" b="6582"/>
            <a:stretch/>
          </p:blipFill>
          <p:spPr bwMode="auto">
            <a:xfrm>
              <a:off x="2171700" y="0"/>
              <a:ext cx="1739900" cy="19227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ové pole 18">
              <a:extLst>
                <a:ext uri="{FF2B5EF4-FFF2-40B4-BE49-F238E27FC236}">
                  <a16:creationId xmlns:a16="http://schemas.microsoft.com/office/drawing/2014/main" id="{8D16324C-7728-624A-6DD1-906068DF2A3A}"/>
                </a:ext>
              </a:extLst>
            </p:cNvPr>
            <p:cNvSpPr txBox="1"/>
            <p:nvPr/>
          </p:nvSpPr>
          <p:spPr>
            <a:xfrm>
              <a:off x="924247" y="2991806"/>
              <a:ext cx="2811104" cy="15020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cs.wikipedia.org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/wiki/H%C3%BD%C5%BE%C4%8Fov%C3%A9_svaly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09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FD657A-6D53-F7E8-A6D0-6B5511BCC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4D66BF-5A1E-A26A-C84C-142AD9F4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</a:t>
            </a:r>
          </a:p>
        </p:txBody>
      </p:sp>
      <p:pic>
        <p:nvPicPr>
          <p:cNvPr id="1026" name="Picture 2" descr="Piriformis Syndrome | Local Physio">
            <a:extLst>
              <a:ext uri="{FF2B5EF4-FFF2-40B4-BE49-F238E27FC236}">
                <a16:creationId xmlns:a16="http://schemas.microsoft.com/office/drawing/2014/main" id="{EE467988-2C06-FECA-A7B7-620CF27F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9350"/>
            <a:ext cx="8763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81DEA7-F50B-1E36-7952-6A5579173A7A}"/>
              </a:ext>
            </a:extLst>
          </p:cNvPr>
          <p:cNvSpPr txBox="1"/>
          <p:nvPr/>
        </p:nvSpPr>
        <p:spPr>
          <a:xfrm>
            <a:off x="1440180" y="5984111"/>
            <a:ext cx="6263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www.local-physio.co.uk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buttock-pain</a:t>
            </a:r>
            <a:r>
              <a:rPr lang="cs-CZ" sz="1400" dirty="0"/>
              <a:t>/</a:t>
            </a:r>
            <a:r>
              <a:rPr lang="cs-CZ" sz="1400" dirty="0" err="1"/>
              <a:t>piriformis</a:t>
            </a:r>
            <a:r>
              <a:rPr lang="cs-CZ" sz="1400" dirty="0"/>
              <a:t>-syndrome/</a:t>
            </a:r>
          </a:p>
        </p:txBody>
      </p:sp>
    </p:spTree>
    <p:extLst>
      <p:ext uri="{BB962C8B-B14F-4D97-AF65-F5344CB8AC3E}">
        <p14:creationId xmlns:p14="http://schemas.microsoft.com/office/powerpoint/2010/main" val="3986669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FD657A-6D53-F7E8-A6D0-6B5511BCC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4D66BF-5A1E-A26A-C84C-142AD9F4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01F20A-F58D-FB07-8929-A255B9DB498D}"/>
              </a:ext>
            </a:extLst>
          </p:cNvPr>
          <p:cNvSpPr txBox="1"/>
          <p:nvPr/>
        </p:nvSpPr>
        <p:spPr>
          <a:xfrm>
            <a:off x="3329940" y="457622"/>
            <a:ext cx="52740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dirty="0"/>
              <a:t>https://</a:t>
            </a:r>
            <a:r>
              <a:rPr lang="cs-CZ" sz="1800" dirty="0" err="1"/>
              <a:t>www.youtube.com</a:t>
            </a:r>
            <a:r>
              <a:rPr lang="cs-CZ" sz="1800" dirty="0"/>
              <a:t>/</a:t>
            </a:r>
            <a:r>
              <a:rPr lang="cs-CZ" sz="1800" dirty="0" err="1"/>
              <a:t>watch?v</a:t>
            </a:r>
            <a:r>
              <a:rPr lang="cs-CZ" sz="1800" dirty="0"/>
              <a:t>=jNVR7uKJIzA</a:t>
            </a:r>
          </a:p>
        </p:txBody>
      </p:sp>
      <p:pic>
        <p:nvPicPr>
          <p:cNvPr id="2" name="Online médium 1" descr="Piriformis Medially Rotates">
            <a:hlinkClick r:id="" action="ppaction://media"/>
            <a:extLst>
              <a:ext uri="{FF2B5EF4-FFF2-40B4-BE49-F238E27FC236}">
                <a16:creationId xmlns:a16="http://schemas.microsoft.com/office/drawing/2014/main" id="{B3B20782-404D-3285-46C7-78CD51BAFB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1075" y="1208027"/>
            <a:ext cx="8064900" cy="45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3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EB6636-0387-D2FB-2F8B-352255FB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752B08-7A17-49A0-2079-51F5B4C2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KYK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73A634-9354-3D82-9361-9CF09CE4F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– bolest – popis, lokalizace, přenášení bolesti, faktory</a:t>
            </a:r>
          </a:p>
          <a:p>
            <a:r>
              <a:rPr lang="cs-CZ" dirty="0"/>
              <a:t>Aspekce – pánev, symetrie svalových skupin, osa DK </a:t>
            </a:r>
          </a:p>
          <a:p>
            <a:r>
              <a:rPr lang="cs-CZ" dirty="0"/>
              <a:t>Vyšetření pánve </a:t>
            </a:r>
          </a:p>
          <a:p>
            <a:r>
              <a:rPr lang="cs-CZ" dirty="0"/>
              <a:t>Pohyby – pasivní i aktivní </a:t>
            </a:r>
          </a:p>
          <a:p>
            <a:pPr lvl="1"/>
            <a:r>
              <a:rPr lang="cs-CZ" dirty="0"/>
              <a:t>Pasivní pohyb – FLE, ADD, VR – </a:t>
            </a:r>
            <a:r>
              <a:rPr lang="cs-CZ" dirty="0" err="1"/>
              <a:t>coxartróza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Napínací manévry – </a:t>
            </a:r>
            <a:r>
              <a:rPr lang="cs-CZ" dirty="0" err="1"/>
              <a:t>Lassegue</a:t>
            </a:r>
            <a:r>
              <a:rPr lang="cs-CZ" dirty="0"/>
              <a:t>, obrácený </a:t>
            </a:r>
            <a:r>
              <a:rPr lang="cs-CZ" dirty="0" err="1"/>
              <a:t>Lassegue</a:t>
            </a:r>
            <a:endParaRPr lang="cs-CZ" dirty="0"/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Chůze </a:t>
            </a:r>
          </a:p>
          <a:p>
            <a:r>
              <a:rPr lang="cs-CZ" dirty="0"/>
              <a:t>Stoj na 1 DK – </a:t>
            </a:r>
            <a:r>
              <a:rPr lang="cs-CZ" dirty="0" err="1"/>
              <a:t>Trendelenburg-Duchenova</a:t>
            </a:r>
            <a:r>
              <a:rPr lang="cs-CZ" dirty="0"/>
              <a:t> zkouška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757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CB7B0F-7BFA-47A7-F3A2-4D7F04335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6146" name="Picture 2" descr="Trendelenburgův příznak – WikiSkripta">
            <a:extLst>
              <a:ext uri="{FF2B5EF4-FFF2-40B4-BE49-F238E27FC236}">
                <a16:creationId xmlns:a16="http://schemas.microsoft.com/office/drawing/2014/main" id="{D4F88540-9868-4002-5F66-845E7D9D10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1430655"/>
            <a:ext cx="3749040" cy="43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66B14D7-5B37-871D-EB5C-0CFA561D804F}"/>
              </a:ext>
            </a:extLst>
          </p:cNvPr>
          <p:cNvSpPr txBox="1"/>
          <p:nvPr/>
        </p:nvSpPr>
        <p:spPr>
          <a:xfrm>
            <a:off x="670560" y="6123167"/>
            <a:ext cx="3825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www.wikiskripta.eu</a:t>
            </a:r>
            <a:r>
              <a:rPr lang="cs-CZ" sz="1200" dirty="0"/>
              <a:t>/</a:t>
            </a:r>
            <a:r>
              <a:rPr lang="cs-CZ" sz="1200" dirty="0" err="1"/>
              <a:t>w</a:t>
            </a:r>
            <a:r>
              <a:rPr lang="cs-CZ" sz="1200" dirty="0"/>
              <a:t>/Soubor:Trendelenburg-př%C3%ADznak.png</a:t>
            </a:r>
          </a:p>
        </p:txBody>
      </p:sp>
      <p:pic>
        <p:nvPicPr>
          <p:cNvPr id="6148" name="Picture 4" descr="Lasegueův příznak – WikiSkripta">
            <a:extLst>
              <a:ext uri="{FF2B5EF4-FFF2-40B4-BE49-F238E27FC236}">
                <a16:creationId xmlns:a16="http://schemas.microsoft.com/office/drawing/2014/main" id="{44326A66-3335-E8B7-CC8D-67087ABA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0" y="2473960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E3F4893-DCF0-434B-5D64-5639F22FD537}"/>
              </a:ext>
            </a:extLst>
          </p:cNvPr>
          <p:cNvSpPr txBox="1"/>
          <p:nvPr/>
        </p:nvSpPr>
        <p:spPr>
          <a:xfrm>
            <a:off x="5005200" y="5229245"/>
            <a:ext cx="373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/Lasegueův_př%C3%ADznak</a:t>
            </a:r>
          </a:p>
        </p:txBody>
      </p:sp>
    </p:spTree>
    <p:extLst>
      <p:ext uri="{BB962C8B-B14F-4D97-AF65-F5344CB8AC3E}">
        <p14:creationId xmlns:p14="http://schemas.microsoft.com/office/powerpoint/2010/main" val="3497561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64E16D-80D3-1304-B8FF-ECC9CECF5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14A4FB6-8327-8952-54A4-260E14A5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31283"/>
            <a:ext cx="8064900" cy="451576"/>
          </a:xfrm>
        </p:spPr>
        <p:txBody>
          <a:bodyPr/>
          <a:lstStyle/>
          <a:p>
            <a:r>
              <a:rPr lang="cs-CZ" dirty="0"/>
              <a:t>Kolenní kloub 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07FEA14-FE55-DD8F-2F36-63EB858B0C67}"/>
              </a:ext>
            </a:extLst>
          </p:cNvPr>
          <p:cNvGrpSpPr/>
          <p:nvPr/>
        </p:nvGrpSpPr>
        <p:grpSpPr>
          <a:xfrm>
            <a:off x="4232472" y="1297810"/>
            <a:ext cx="3617117" cy="4262380"/>
            <a:chOff x="0" y="0"/>
            <a:chExt cx="1955800" cy="2681544"/>
          </a:xfrm>
        </p:grpSpPr>
        <p:pic>
          <p:nvPicPr>
            <p:cNvPr id="8" name="obrázek 8" descr="Anterior Cruciate Ligament Injuries">
              <a:extLst>
                <a:ext uri="{FF2B5EF4-FFF2-40B4-BE49-F238E27FC236}">
                  <a16:creationId xmlns:a16="http://schemas.microsoft.com/office/drawing/2014/main" id="{1A4DBDFB-632A-971E-99C1-67D56402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5800" cy="2268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ové pole 33">
              <a:extLst>
                <a:ext uri="{FF2B5EF4-FFF2-40B4-BE49-F238E27FC236}">
                  <a16:creationId xmlns:a16="http://schemas.microsoft.com/office/drawing/2014/main" id="{F04DABA7-7C20-770C-9590-CFDD7530BD9C}"/>
                </a:ext>
              </a:extLst>
            </p:cNvPr>
            <p:cNvSpPr txBox="1"/>
            <p:nvPr/>
          </p:nvSpPr>
          <p:spPr>
            <a:xfrm>
              <a:off x="0" y="2268220"/>
              <a:ext cx="1955800" cy="4133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https://www.cbdwellnesscentre.com.au/post/anterior-cruciate-ligament-injuries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71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E92843-9963-CDCE-8974-006A58294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FB6498-A1B4-614E-7256-2F9477AA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Kolenní kloub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FCD9DF9-5D84-DBE8-22E2-FDC7C1864026}"/>
              </a:ext>
            </a:extLst>
          </p:cNvPr>
          <p:cNvGrpSpPr/>
          <p:nvPr/>
        </p:nvGrpSpPr>
        <p:grpSpPr>
          <a:xfrm>
            <a:off x="5134997" y="1568598"/>
            <a:ext cx="3617117" cy="4262380"/>
            <a:chOff x="0" y="0"/>
            <a:chExt cx="1955800" cy="2681544"/>
          </a:xfrm>
        </p:grpSpPr>
        <p:pic>
          <p:nvPicPr>
            <p:cNvPr id="6" name="obrázek 8" descr="Anterior Cruciate Ligament Injuries">
              <a:extLst>
                <a:ext uri="{FF2B5EF4-FFF2-40B4-BE49-F238E27FC236}">
                  <a16:creationId xmlns:a16="http://schemas.microsoft.com/office/drawing/2014/main" id="{D43BD482-9714-F216-B503-AABA88292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5800" cy="2268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ové pole 33">
              <a:extLst>
                <a:ext uri="{FF2B5EF4-FFF2-40B4-BE49-F238E27FC236}">
                  <a16:creationId xmlns:a16="http://schemas.microsoft.com/office/drawing/2014/main" id="{D6D2C285-C608-0032-64E1-C86BB658594D}"/>
                </a:ext>
              </a:extLst>
            </p:cNvPr>
            <p:cNvSpPr txBox="1"/>
            <p:nvPr/>
          </p:nvSpPr>
          <p:spPr>
            <a:xfrm>
              <a:off x="0" y="2268220"/>
              <a:ext cx="1955800" cy="4133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https://www.cbdwellnesscentre.com.au/post/anterior-cruciate-ligament-injuries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E29330-0901-89AD-3C41-DD5260943A4E}"/>
              </a:ext>
            </a:extLst>
          </p:cNvPr>
          <p:cNvSpPr txBox="1"/>
          <p:nvPr/>
        </p:nvSpPr>
        <p:spPr>
          <a:xfrm>
            <a:off x="540000" y="1971303"/>
            <a:ext cx="36171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Největší a nejsložitější kloub v lidském těle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Složený kloub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3 kosti: femur, </a:t>
            </a:r>
            <a:r>
              <a:rPr lang="cs-CZ" sz="2000" dirty="0" err="1">
                <a:latin typeface="+mn-lt"/>
              </a:rPr>
              <a:t>tibie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patella</a:t>
            </a:r>
            <a:r>
              <a:rPr lang="cs-CZ" sz="2000" dirty="0">
                <a:latin typeface="+mn-lt"/>
              </a:rPr>
              <a:t>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Menisky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Zkřížené vazy</a:t>
            </a:r>
          </a:p>
        </p:txBody>
      </p:sp>
    </p:spTree>
    <p:extLst>
      <p:ext uri="{BB962C8B-B14F-4D97-AF65-F5344CB8AC3E}">
        <p14:creationId xmlns:p14="http://schemas.microsoft.com/office/powerpoint/2010/main" val="2647391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936C81-6770-E3EE-AB6D-672E5C051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F9E48E-C35B-B435-5119-08590FE5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Menisky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146EE6-E029-6AD6-27CC-B833D9973C49}"/>
              </a:ext>
            </a:extLst>
          </p:cNvPr>
          <p:cNvSpPr txBox="1"/>
          <p:nvPr/>
        </p:nvSpPr>
        <p:spPr>
          <a:xfrm>
            <a:off x="540000" y="1744614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vyrovnávání inkongruence kloubních ploch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rozložení váhy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tlumení nárazů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větší pohyblivost kloubů </a:t>
            </a:r>
            <a:endParaRPr lang="cs-CZ" dirty="0"/>
          </a:p>
        </p:txBody>
      </p:sp>
      <p:pic>
        <p:nvPicPr>
          <p:cNvPr id="11266" name="Picture 2" descr="Meniscal Tears | Brisbane Knee and Shoulder Clinic | Dr MacgroartyBrisbane  Knee and Shoulder Clinic">
            <a:extLst>
              <a:ext uri="{FF2B5EF4-FFF2-40B4-BE49-F238E27FC236}">
                <a16:creationId xmlns:a16="http://schemas.microsoft.com/office/drawing/2014/main" id="{F1507624-9F1F-D56F-AA8D-DA47BDDB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9106"/>
            <a:ext cx="4516032" cy="36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6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AF89C3-36BF-773F-B0D0-DA46A6AAC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28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BDCB7B-29A2-CB07-3AA6-04E182EA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>
                <a:latin typeface="+mj-lt"/>
                <a:ea typeface="+mj-ea"/>
                <a:cs typeface="+mj-cs"/>
              </a:rPr>
              <a:t>Zkřížené vazy </a:t>
            </a:r>
          </a:p>
        </p:txBody>
      </p:sp>
      <p:pic>
        <p:nvPicPr>
          <p:cNvPr id="12290" name="Picture 2" descr="Přední zkřížený vaz aneb Malý velký ďábel - Fyzio pro život -  Fyzioterapeut, Letkovská 2, 664 12 Oslavany">
            <a:extLst>
              <a:ext uri="{FF2B5EF4-FFF2-40B4-BE49-F238E27FC236}">
                <a16:creationId xmlns:a16="http://schemas.microsoft.com/office/drawing/2014/main" id="{77F5120C-CA55-F996-A5C2-49FC81E7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5614"/>
            <a:ext cx="5201392" cy="28867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96FA5D-7D6C-A7E9-6D49-8C43F90619E0}"/>
              </a:ext>
            </a:extLst>
          </p:cNvPr>
          <p:cNvSpPr txBox="1"/>
          <p:nvPr/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900" b="1" dirty="0">
                <a:effectLst/>
                <a:latin typeface="+mn-lt"/>
              </a:rPr>
              <a:t>Přední zkřížený vaz (</a:t>
            </a:r>
            <a:r>
              <a:rPr lang="cs-CZ" sz="1900" b="1" dirty="0" err="1">
                <a:effectLst/>
                <a:latin typeface="+mn-lt"/>
              </a:rPr>
              <a:t>ligamentum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cruciatum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anterius</a:t>
            </a:r>
            <a:r>
              <a:rPr lang="cs-CZ" sz="1900" b="1" dirty="0">
                <a:effectLst/>
                <a:latin typeface="+mn-lt"/>
              </a:rPr>
              <a:t>, LCA) </a:t>
            </a:r>
            <a:r>
              <a:rPr lang="cs-CZ" sz="1900" dirty="0">
                <a:effectLst/>
                <a:latin typeface="+mn-lt"/>
              </a:rPr>
              <a:t>– začíná na vnitřní ploše zevního kondylu </a:t>
            </a:r>
            <a:r>
              <a:rPr lang="cs-CZ" sz="1900" dirty="0" err="1">
                <a:effectLst/>
                <a:latin typeface="+mn-lt"/>
              </a:rPr>
              <a:t>femeru</a:t>
            </a:r>
            <a:r>
              <a:rPr lang="cs-CZ" sz="1900" dirty="0">
                <a:effectLst/>
                <a:latin typeface="+mn-lt"/>
              </a:rPr>
              <a:t> a končí na area </a:t>
            </a:r>
            <a:r>
              <a:rPr lang="cs-CZ" sz="1900" dirty="0" err="1">
                <a:effectLst/>
                <a:latin typeface="+mn-lt"/>
              </a:rPr>
              <a:t>intercondylaris</a:t>
            </a:r>
            <a:r>
              <a:rPr lang="cs-CZ" sz="1900" dirty="0">
                <a:effectLst/>
                <a:latin typeface="+mn-lt"/>
              </a:rPr>
              <a:t> </a:t>
            </a:r>
            <a:r>
              <a:rPr lang="cs-CZ" sz="1900" dirty="0" err="1">
                <a:effectLst/>
                <a:latin typeface="+mn-lt"/>
              </a:rPr>
              <a:t>anterius</a:t>
            </a:r>
            <a:endParaRPr lang="cs-CZ" sz="1900" dirty="0">
              <a:effectLst/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cs-CZ" sz="1900" dirty="0">
              <a:effectLst/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900" b="1" dirty="0">
                <a:effectLst/>
                <a:latin typeface="+mn-lt"/>
              </a:rPr>
              <a:t>Zadní zkřížený vaz (</a:t>
            </a:r>
            <a:r>
              <a:rPr lang="cs-CZ" sz="1900" b="1" dirty="0" err="1">
                <a:effectLst/>
                <a:latin typeface="+mn-lt"/>
              </a:rPr>
              <a:t>ligamentum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cruciatum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posterius</a:t>
            </a:r>
            <a:r>
              <a:rPr lang="cs-CZ" sz="1900" b="1" dirty="0">
                <a:effectLst/>
                <a:latin typeface="+mn-lt"/>
              </a:rPr>
              <a:t>, LCP)</a:t>
            </a:r>
            <a:r>
              <a:rPr lang="cs-CZ" sz="1900" dirty="0">
                <a:effectLst/>
                <a:latin typeface="+mn-lt"/>
              </a:rPr>
              <a:t> – začíná na vnitřní ploše vnitřního kondylu femuru a končí na area </a:t>
            </a:r>
            <a:r>
              <a:rPr lang="cs-CZ" sz="1900" dirty="0" err="1">
                <a:effectLst/>
                <a:latin typeface="+mn-lt"/>
              </a:rPr>
              <a:t>intercondylaris</a:t>
            </a:r>
            <a:r>
              <a:rPr lang="cs-CZ" sz="1900" dirty="0">
                <a:effectLst/>
                <a:latin typeface="+mn-lt"/>
              </a:rPr>
              <a:t> </a:t>
            </a:r>
            <a:r>
              <a:rPr lang="cs-CZ" sz="1900" dirty="0" err="1">
                <a:effectLst/>
                <a:latin typeface="+mn-lt"/>
              </a:rPr>
              <a:t>posterius</a:t>
            </a:r>
            <a:endParaRPr lang="cs-CZ" sz="1900" dirty="0">
              <a:effectLst/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9FADEE5-A4C2-5B0F-DE4D-93FF01F144BD}"/>
              </a:ext>
            </a:extLst>
          </p:cNvPr>
          <p:cNvSpPr txBox="1"/>
          <p:nvPr/>
        </p:nvSpPr>
        <p:spPr>
          <a:xfrm>
            <a:off x="1151906" y="6424551"/>
            <a:ext cx="527099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https://</a:t>
            </a:r>
            <a:r>
              <a:rPr lang="cs-CZ" sz="1600" dirty="0" err="1">
                <a:latin typeface="+mn-lt"/>
              </a:rPr>
              <a:t>www.youtube.com</a:t>
            </a:r>
            <a:r>
              <a:rPr lang="cs-CZ" sz="1600" dirty="0">
                <a:latin typeface="+mn-lt"/>
              </a:rPr>
              <a:t>/</a:t>
            </a:r>
            <a:r>
              <a:rPr lang="cs-CZ" sz="1600" dirty="0" err="1">
                <a:latin typeface="+mn-lt"/>
              </a:rPr>
              <a:t>watch?v</a:t>
            </a:r>
            <a:r>
              <a:rPr lang="cs-CZ" sz="1600" dirty="0">
                <a:latin typeface="+mn-lt"/>
              </a:rPr>
              <a:t>=_q-Jxj5sT0g&amp;t=522s</a:t>
            </a:r>
          </a:p>
        </p:txBody>
      </p:sp>
    </p:spTree>
    <p:extLst>
      <p:ext uri="{BB962C8B-B14F-4D97-AF65-F5344CB8AC3E}">
        <p14:creationId xmlns:p14="http://schemas.microsoft.com/office/powerpoint/2010/main" val="1574850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7F89AD-85A7-D532-EEE4-E32939DC9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10" name="RPReplay_Final1667476851.mov">
            <a:hlinkClick r:id="" action="ppaction://media"/>
            <a:extLst>
              <a:ext uri="{FF2B5EF4-FFF2-40B4-BE49-F238E27FC236}">
                <a16:creationId xmlns:a16="http://schemas.microsoft.com/office/drawing/2014/main" id="{9D2729EF-4FFA-0501-446F-1C1C536438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2114" y="378000"/>
            <a:ext cx="3559772" cy="545790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991C0F-9965-6DD6-1B25-59B7E0F83256}"/>
              </a:ext>
            </a:extLst>
          </p:cNvPr>
          <p:cNvSpPr txBox="1"/>
          <p:nvPr/>
        </p:nvSpPr>
        <p:spPr>
          <a:xfrm>
            <a:off x="2792114" y="629533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Zdroj: IG </a:t>
            </a:r>
            <a:r>
              <a:rPr lang="cs-CZ" sz="1800" dirty="0" err="1">
                <a:latin typeface="+mn-lt"/>
              </a:rPr>
              <a:t>Rethinkingphysiotherapy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671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3993C5-3660-8D4D-6AFF-CD474E067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BE4D321-53FA-371A-F29D-275BC504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 pánve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72C7FFD-6CAF-BA85-B6C7-C129D527D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Viz. trup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Anatomický popis </a:t>
            </a:r>
          </a:p>
          <a:p>
            <a:r>
              <a:rPr lang="cs-CZ" dirty="0"/>
              <a:t>Klouby a pohyby v nich </a:t>
            </a:r>
          </a:p>
          <a:p>
            <a:r>
              <a:rPr lang="cs-CZ" dirty="0"/>
              <a:t>Sklon pánve </a:t>
            </a:r>
          </a:p>
          <a:p>
            <a:r>
              <a:rPr lang="cs-CZ" dirty="0"/>
              <a:t>Pohyby pánve </a:t>
            </a:r>
          </a:p>
          <a:p>
            <a:r>
              <a:rPr lang="cs-CZ" dirty="0"/>
              <a:t>Kineziologické vyšetření pánve </a:t>
            </a:r>
          </a:p>
          <a:p>
            <a:r>
              <a:rPr lang="cs-CZ" dirty="0"/>
              <a:t>Sklon a postavení acetabula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76398D4-3F77-C29C-4E61-E7215AFDE8C3}"/>
              </a:ext>
            </a:extLst>
          </p:cNvPr>
          <p:cNvGrpSpPr/>
          <p:nvPr/>
        </p:nvGrpSpPr>
        <p:grpSpPr>
          <a:xfrm>
            <a:off x="5169469" y="2093731"/>
            <a:ext cx="3309514" cy="3738269"/>
            <a:chOff x="0" y="0"/>
            <a:chExt cx="2391410" cy="2649223"/>
          </a:xfrm>
        </p:grpSpPr>
        <p:pic>
          <p:nvPicPr>
            <p:cNvPr id="10" name="obrázek 2" descr="Pelvis anatomy scheme Royalty Free Vector Image">
              <a:extLst>
                <a:ext uri="{FF2B5EF4-FFF2-40B4-BE49-F238E27FC236}">
                  <a16:creationId xmlns:a16="http://schemas.microsoft.com/office/drawing/2014/main" id="{E3E19990-BA32-72D1-ABC9-8225033E1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10604" r="8610" b="16536"/>
            <a:stretch/>
          </p:blipFill>
          <p:spPr bwMode="auto">
            <a:xfrm>
              <a:off x="0" y="0"/>
              <a:ext cx="2391410" cy="22682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ové pole 1">
              <a:extLst>
                <a:ext uri="{FF2B5EF4-FFF2-40B4-BE49-F238E27FC236}">
                  <a16:creationId xmlns:a16="http://schemas.microsoft.com/office/drawing/2014/main" id="{25CA29F8-F272-0320-9867-201FBCC0DE69}"/>
                </a:ext>
              </a:extLst>
            </p:cNvPr>
            <p:cNvSpPr txBox="1"/>
            <p:nvPr/>
          </p:nvSpPr>
          <p:spPr>
            <a:xfrm>
              <a:off x="0" y="2243458"/>
              <a:ext cx="239141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https://www.vectorstock.com/royalty-free-vector/pelvis-anatomy-scheme-vector-19388066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376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8BD405-A806-5EEE-42D5-32FE3C591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E999C7-56D2-1E18-4C47-179E8243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Stabilizátory KOK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802DE0-BC87-72D3-24AC-03753DA6E9B4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Statické stabilizátory</a:t>
            </a:r>
          </a:p>
          <a:p>
            <a:pPr marL="54000" indent="0">
              <a:buNone/>
            </a:pPr>
            <a:endParaRPr lang="cs-CZ" b="1" u="sng" dirty="0"/>
          </a:p>
          <a:p>
            <a:r>
              <a:rPr lang="cs-CZ" dirty="0"/>
              <a:t>tvar kloubních ploch</a:t>
            </a:r>
          </a:p>
          <a:p>
            <a:r>
              <a:rPr lang="cs-CZ" dirty="0"/>
              <a:t>vazy - postranní vazy, zkřížené vazy </a:t>
            </a:r>
          </a:p>
          <a:p>
            <a:r>
              <a:rPr lang="cs-CZ" dirty="0"/>
              <a:t>kloubní pouzdro / kloubní pouzdra </a:t>
            </a:r>
          </a:p>
          <a:p>
            <a:r>
              <a:rPr lang="cs-CZ" dirty="0"/>
              <a:t>menisky 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89D3F9-C65E-3C32-915D-DF44B2DB3871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Dynamické stabilizátory</a:t>
            </a:r>
          </a:p>
          <a:p>
            <a:pPr marL="54000" indent="0">
              <a:buNone/>
            </a:pPr>
            <a:endParaRPr lang="cs-CZ" b="1" u="sng" dirty="0"/>
          </a:p>
          <a:p>
            <a:r>
              <a:rPr lang="cs-CZ" dirty="0"/>
              <a:t>Svaly, které mají úponové místo v blízkosti KOK </a:t>
            </a:r>
          </a:p>
          <a:p>
            <a:r>
              <a:rPr lang="cs-CZ" dirty="0"/>
              <a:t>(m. QF, m. BF, m. ST, m. SM, m. TS (</a:t>
            </a:r>
            <a:r>
              <a:rPr lang="cs-CZ" dirty="0" err="1"/>
              <a:t>m.GC</a:t>
            </a:r>
            <a:r>
              <a:rPr lang="cs-CZ" dirty="0"/>
              <a:t>), m. </a:t>
            </a:r>
            <a:r>
              <a:rPr lang="cs-CZ" dirty="0" err="1"/>
              <a:t>popliteus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2819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D1E335-D7FB-68D5-3BD7-48E930CA2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91E315-F76A-6461-9452-BA982342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Patela </a:t>
            </a:r>
          </a:p>
        </p:txBody>
      </p:sp>
      <p:pic>
        <p:nvPicPr>
          <p:cNvPr id="13314" name="Picture 2" descr="Structure and Function of the Knee | Musculoskeletal Key">
            <a:extLst>
              <a:ext uri="{FF2B5EF4-FFF2-40B4-BE49-F238E27FC236}">
                <a16:creationId xmlns:a16="http://schemas.microsoft.com/office/drawing/2014/main" id="{EA21CEEE-D09C-D1A5-14E9-ACC6F9EF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7" y="1285477"/>
            <a:ext cx="5940000" cy="48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C009E7A-8D2C-081A-5B53-2C7D174AF997}"/>
              </a:ext>
            </a:extLst>
          </p:cNvPr>
          <p:cNvSpPr txBox="1"/>
          <p:nvPr/>
        </p:nvSpPr>
        <p:spPr>
          <a:xfrm>
            <a:off x="4032900" y="4322757"/>
            <a:ext cx="4572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=XnYO4TnpTCo</a:t>
            </a:r>
          </a:p>
        </p:txBody>
      </p:sp>
    </p:spTree>
    <p:extLst>
      <p:ext uri="{BB962C8B-B14F-4D97-AF65-F5344CB8AC3E}">
        <p14:creationId xmlns:p14="http://schemas.microsoft.com/office/powerpoint/2010/main" val="1129644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D1E335-D7FB-68D5-3BD7-48E930CA2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91E315-F76A-6461-9452-BA982342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Patela </a:t>
            </a:r>
          </a:p>
        </p:txBody>
      </p:sp>
      <p:pic>
        <p:nvPicPr>
          <p:cNvPr id="13314" name="Picture 2" descr="Structure and Function of the Knee | Musculoskeletal Key">
            <a:extLst>
              <a:ext uri="{FF2B5EF4-FFF2-40B4-BE49-F238E27FC236}">
                <a16:creationId xmlns:a16="http://schemas.microsoft.com/office/drawing/2014/main" id="{EA21CEEE-D09C-D1A5-14E9-ACC6F9EF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7" y="1285477"/>
            <a:ext cx="5940000" cy="48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C009E7A-8D2C-081A-5B53-2C7D174AF997}"/>
              </a:ext>
            </a:extLst>
          </p:cNvPr>
          <p:cNvSpPr txBox="1"/>
          <p:nvPr/>
        </p:nvSpPr>
        <p:spPr>
          <a:xfrm>
            <a:off x="4032900" y="4322757"/>
            <a:ext cx="4572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=XnYO4TnpTCo</a:t>
            </a:r>
          </a:p>
        </p:txBody>
      </p:sp>
      <p:pic>
        <p:nvPicPr>
          <p:cNvPr id="2" name="Online médium 1" descr="What Are Kneecaps For? | The Importance of Mobilization">
            <a:hlinkClick r:id="" action="ppaction://media"/>
            <a:extLst>
              <a:ext uri="{FF2B5EF4-FFF2-40B4-BE49-F238E27FC236}">
                <a16:creationId xmlns:a16="http://schemas.microsoft.com/office/drawing/2014/main" id="{ACDE6C6E-5D71-D6B7-EEC3-3F17C218F6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9500" y="1128037"/>
            <a:ext cx="8511392" cy="48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AF3BAC-9F6F-84D8-8FF5-4D2026843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4CC119-0ACA-7482-095B-8A8D073D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valgum</a:t>
            </a:r>
            <a:r>
              <a:rPr lang="cs-CZ" dirty="0"/>
              <a:t> </a:t>
            </a:r>
            <a:r>
              <a:rPr lang="cs-CZ" dirty="0" err="1"/>
              <a:t>x</a:t>
            </a:r>
            <a:r>
              <a:rPr lang="cs-CZ" dirty="0"/>
              <a:t> </a:t>
            </a:r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varum</a:t>
            </a:r>
            <a:r>
              <a:rPr lang="cs-CZ" dirty="0"/>
              <a:t> </a:t>
            </a:r>
          </a:p>
        </p:txBody>
      </p:sp>
      <p:pic>
        <p:nvPicPr>
          <p:cNvPr id="6146" name="Picture 2" descr="Biomechanics Flashcards | Quizlet">
            <a:extLst>
              <a:ext uri="{FF2B5EF4-FFF2-40B4-BE49-F238E27FC236}">
                <a16:creationId xmlns:a16="http://schemas.microsoft.com/office/drawing/2014/main" id="{0A0D70C7-310B-A55A-9503-26D63E78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82132"/>
            <a:ext cx="5177839" cy="38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Q' Angle - Physiopedia">
            <a:extLst>
              <a:ext uri="{FF2B5EF4-FFF2-40B4-BE49-F238E27FC236}">
                <a16:creationId xmlns:a16="http://schemas.microsoft.com/office/drawing/2014/main" id="{A9ADA70B-56CD-4558-36C6-7F0ECA1FF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58" y="261269"/>
            <a:ext cx="2207689" cy="54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FF8499D-25CB-2456-9EA1-3ACBBEC54A13}"/>
              </a:ext>
            </a:extLst>
          </p:cNvPr>
          <p:cNvSpPr txBox="1"/>
          <p:nvPr/>
        </p:nvSpPr>
        <p:spPr>
          <a:xfrm>
            <a:off x="5056465" y="5785108"/>
            <a:ext cx="35827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www.physio-pedia.com</a:t>
            </a:r>
            <a:r>
              <a:rPr lang="cs-CZ" sz="1000" dirty="0"/>
              <a:t>/%27Q%27_Angle</a:t>
            </a:r>
          </a:p>
        </p:txBody>
      </p:sp>
    </p:spTree>
    <p:extLst>
      <p:ext uri="{BB962C8B-B14F-4D97-AF65-F5344CB8AC3E}">
        <p14:creationId xmlns:p14="http://schemas.microsoft.com/office/powerpoint/2010/main" val="2472182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FE8698-102E-6681-0C47-45EFA821D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52A813C-8F12-14A6-3C4F-D0925797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28" y="795647"/>
            <a:ext cx="8537939" cy="48349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EE812D-CE26-084B-1EAE-1482EACC389B}"/>
              </a:ext>
            </a:extLst>
          </p:cNvPr>
          <p:cNvSpPr txBox="1"/>
          <p:nvPr/>
        </p:nvSpPr>
        <p:spPr>
          <a:xfrm>
            <a:off x="1475508" y="5951001"/>
            <a:ext cx="6192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</a:t>
            </a:r>
            <a:r>
              <a:rPr lang="cs-CZ" sz="1200" dirty="0" err="1"/>
              <a:t>auth</a:t>
            </a:r>
            <a:r>
              <a:rPr lang="cs-CZ" sz="1200" dirty="0"/>
              <a:t>/el/</a:t>
            </a:r>
            <a:r>
              <a:rPr lang="cs-CZ" sz="1200" dirty="0" err="1"/>
              <a:t>fsps</a:t>
            </a:r>
            <a:r>
              <a:rPr lang="cs-CZ" sz="1200" dirty="0"/>
              <a:t>/podzim2021/nk4052/um/7._Kineziologie_art._genus.pdf</a:t>
            </a:r>
          </a:p>
        </p:txBody>
      </p:sp>
    </p:spTree>
    <p:extLst>
      <p:ext uri="{BB962C8B-B14F-4D97-AF65-F5344CB8AC3E}">
        <p14:creationId xmlns:p14="http://schemas.microsoft.com/office/powerpoint/2010/main" val="2717784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0ED6D8-7DBF-9E9E-D258-A4BF61CC6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523978-5A5F-A6DE-BE42-3FD4501C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Pohyby v kolenním kloubu </a:t>
            </a:r>
          </a:p>
        </p:txBody>
      </p:sp>
      <p:pic>
        <p:nvPicPr>
          <p:cNvPr id="14338" name="Picture 2" descr="Knee Anatomy (Knee Structure and Function) - My Chirocare">
            <a:extLst>
              <a:ext uri="{FF2B5EF4-FFF2-40B4-BE49-F238E27FC236}">
                <a16:creationId xmlns:a16="http://schemas.microsoft.com/office/drawing/2014/main" id="{E8AC68EF-CADD-7083-1C33-857CD92E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1856668"/>
            <a:ext cx="8064900" cy="38106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A21F2A-E0C1-83F6-DEA5-30BCF3625666}"/>
              </a:ext>
            </a:extLst>
          </p:cNvPr>
          <p:cNvSpPr txBox="1"/>
          <p:nvPr/>
        </p:nvSpPr>
        <p:spPr>
          <a:xfrm>
            <a:off x="2118004" y="6075426"/>
            <a:ext cx="6715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mychirocare.sg</a:t>
            </a:r>
            <a:r>
              <a:rPr lang="cs-CZ" sz="1200" dirty="0"/>
              <a:t>/</a:t>
            </a:r>
            <a:r>
              <a:rPr lang="cs-CZ" sz="1200" dirty="0" err="1"/>
              <a:t>knee</a:t>
            </a:r>
            <a:r>
              <a:rPr lang="cs-CZ" sz="1200" dirty="0"/>
              <a:t>-anatomy-</a:t>
            </a:r>
            <a:r>
              <a:rPr lang="cs-CZ" sz="1200" dirty="0" err="1"/>
              <a:t>knee</a:t>
            </a:r>
            <a:r>
              <a:rPr lang="cs-CZ" sz="1200" dirty="0"/>
              <a:t>-</a:t>
            </a:r>
            <a:r>
              <a:rPr lang="cs-CZ" sz="1200" dirty="0" err="1"/>
              <a:t>structure</a:t>
            </a:r>
            <a:r>
              <a:rPr lang="cs-CZ" sz="1200" dirty="0"/>
              <a:t>-and-</a:t>
            </a:r>
            <a:r>
              <a:rPr lang="cs-CZ" sz="1200" dirty="0" err="1"/>
              <a:t>function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51978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2F8E4F-21E0-6D65-FCAF-9BB36506B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C4AAB5-EB71-6877-05E2-F1E91003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Flekčně – extenční pohyb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FFF2A2-64D0-C211-857A-DAABA36F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8" y="1692002"/>
            <a:ext cx="6626431" cy="42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B752D9-DD22-AB33-CE34-4EB7B1CF5FE9}"/>
              </a:ext>
            </a:extLst>
          </p:cNvPr>
          <p:cNvSpPr txBox="1"/>
          <p:nvPr/>
        </p:nvSpPr>
        <p:spPr>
          <a:xfrm>
            <a:off x="2511631" y="592332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movementum.co.uk</a:t>
            </a:r>
            <a:r>
              <a:rPr lang="cs-CZ" sz="1200" dirty="0"/>
              <a:t>/</a:t>
            </a:r>
            <a:r>
              <a:rPr lang="cs-CZ" sz="1200" dirty="0" err="1"/>
              <a:t>journal</a:t>
            </a:r>
            <a:r>
              <a:rPr lang="cs-CZ" sz="1200" dirty="0"/>
              <a:t>/</a:t>
            </a:r>
            <a:r>
              <a:rPr lang="cs-CZ" sz="1200" dirty="0" err="1"/>
              <a:t>screw-home-mechanism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54283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79302F-6ADB-5F92-4408-CEA5A8A77D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14DA5B-95B9-07EC-CA79-32EEF6AE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9F5E7C9-A335-0F96-1AF0-0DD7A8E60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Knee | Clinical Gate">
            <a:extLst>
              <a:ext uri="{FF2B5EF4-FFF2-40B4-BE49-F238E27FC236}">
                <a16:creationId xmlns:a16="http://schemas.microsoft.com/office/drawing/2014/main" id="{0E637328-F597-49E7-A739-B40418C0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8629278" cy="52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9750836-2A4B-8367-9740-F6E56368687A}"/>
              </a:ext>
            </a:extLst>
          </p:cNvPr>
          <p:cNvSpPr txBox="1"/>
          <p:nvPr/>
        </p:nvSpPr>
        <p:spPr>
          <a:xfrm>
            <a:off x="2192667" y="6228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clinicalgate.com</a:t>
            </a:r>
            <a:r>
              <a:rPr lang="cs-CZ" sz="1400" dirty="0"/>
              <a:t>/knee-5/</a:t>
            </a:r>
          </a:p>
        </p:txBody>
      </p:sp>
    </p:spTree>
    <p:extLst>
      <p:ext uri="{BB962C8B-B14F-4D97-AF65-F5344CB8AC3E}">
        <p14:creationId xmlns:p14="http://schemas.microsoft.com/office/powerpoint/2010/main" val="3567162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29554A-8F17-3560-1189-D947D1948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AEFE82-3C2D-E85D-0CEA-AECAC88E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                             Extenze  </a:t>
            </a:r>
          </a:p>
        </p:txBody>
      </p:sp>
      <p:pic>
        <p:nvPicPr>
          <p:cNvPr id="6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04BE1661-F18D-1D3C-A53C-62B6C83D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4005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D5A004C-FE4E-A79A-DB68-E271A7A466F7}"/>
              </a:ext>
            </a:extLst>
          </p:cNvPr>
          <p:cNvSpPr txBox="1"/>
          <p:nvPr/>
        </p:nvSpPr>
        <p:spPr>
          <a:xfrm>
            <a:off x="1534540" y="527657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pic>
        <p:nvPicPr>
          <p:cNvPr id="8" name="Picture 4" descr="Quadriceps femoris muscle: Anatomy, innervation, function | Kenhub">
            <a:extLst>
              <a:ext uri="{FF2B5EF4-FFF2-40B4-BE49-F238E27FC236}">
                <a16:creationId xmlns:a16="http://schemas.microsoft.com/office/drawing/2014/main" id="{5787AB4B-1D04-4553-67F1-0A7C6A14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4" y="1362157"/>
            <a:ext cx="1155700" cy="3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2B74A5-52B9-24C9-5BF4-FAF329BC8B8E}"/>
              </a:ext>
            </a:extLst>
          </p:cNvPr>
          <p:cNvSpPr txBox="1"/>
          <p:nvPr/>
        </p:nvSpPr>
        <p:spPr>
          <a:xfrm>
            <a:off x="5095344" y="5367130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Quadriceps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femoris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59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52BE71-94AF-823B-C0F9-F261DE943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39E4B8-258D-BD47-C4AE-15953402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pohyby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9E68654-003C-8403-F149-F9B27E3C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41384"/>
            <a:ext cx="8064900" cy="1736998"/>
          </a:xfrm>
        </p:spPr>
        <p:txBody>
          <a:bodyPr/>
          <a:lstStyle/>
          <a:p>
            <a:r>
              <a:rPr lang="cs-CZ" dirty="0"/>
              <a:t>Rotační pohyby – rozsah pohybů je proměnlivý s mírou flexe, největší rozsahy při flexi v kolenním kloubu 45°- 90°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b="1" u="sng" dirty="0"/>
              <a:t>Zevní rotace: </a:t>
            </a:r>
            <a:r>
              <a:rPr lang="cs-CZ" dirty="0"/>
              <a:t>m. biceps </a:t>
            </a:r>
            <a:r>
              <a:rPr lang="cs-CZ" dirty="0" err="1"/>
              <a:t>femoris</a:t>
            </a:r>
            <a:r>
              <a:rPr lang="cs-CZ" dirty="0"/>
              <a:t>, m. tensor fascie </a:t>
            </a:r>
            <a:r>
              <a:rPr lang="cs-CZ" dirty="0" err="1"/>
              <a:t>latae</a:t>
            </a:r>
            <a:r>
              <a:rPr lang="cs-CZ" dirty="0"/>
              <a:t>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b="1" u="sng" dirty="0"/>
              <a:t>Vnitřní rotace: </a:t>
            </a:r>
            <a:r>
              <a:rPr lang="cs-CZ" dirty="0"/>
              <a:t>m. </a:t>
            </a:r>
            <a:r>
              <a:rPr lang="cs-CZ" dirty="0" err="1"/>
              <a:t>semitendinosus</a:t>
            </a:r>
            <a:r>
              <a:rPr lang="cs-CZ" dirty="0"/>
              <a:t>, m. </a:t>
            </a:r>
            <a:r>
              <a:rPr lang="cs-CZ" dirty="0" err="1"/>
              <a:t>semimembranosus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3013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A3C8C2-2595-CA2C-F9DD-EAB7B36E1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A2EBB6-45EE-D4BE-9615-9A3FD3FF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76" y="2888490"/>
            <a:ext cx="3584355" cy="1873516"/>
          </a:xfrm>
        </p:spPr>
        <p:txBody>
          <a:bodyPr anchor="t">
            <a:normAutofit/>
          </a:bodyPr>
          <a:lstStyle/>
          <a:p>
            <a:r>
              <a:rPr lang="cs-CZ" sz="4000" dirty="0"/>
              <a:t>Kyčelní kloub</a:t>
            </a:r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(art. </a:t>
            </a:r>
            <a:r>
              <a:rPr lang="cs-CZ" sz="4000" dirty="0" err="1"/>
              <a:t>coxae</a:t>
            </a:r>
            <a:r>
              <a:rPr lang="cs-CZ" sz="4000" dirty="0"/>
              <a:t>)</a:t>
            </a:r>
          </a:p>
        </p:txBody>
      </p:sp>
      <p:pic>
        <p:nvPicPr>
          <p:cNvPr id="2050" name="Picture 2" descr="The Hip Joint - Articulations - Movements - TeachMeAnatomy">
            <a:extLst>
              <a:ext uri="{FF2B5EF4-FFF2-40B4-BE49-F238E27FC236}">
                <a16:creationId xmlns:a16="http://schemas.microsoft.com/office/drawing/2014/main" id="{C4142693-0553-D161-04DC-0B552E69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9491" y="2096575"/>
            <a:ext cx="4572000" cy="4069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35464D4-6259-AF6A-81DF-EC123FC3BC31}"/>
              </a:ext>
            </a:extLst>
          </p:cNvPr>
          <p:cNvSpPr txBox="1"/>
          <p:nvPr/>
        </p:nvSpPr>
        <p:spPr>
          <a:xfrm>
            <a:off x="4406751" y="616565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3351410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E53BDC-5185-061C-8215-9EAAD2D0E9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A99A2E-AF5F-14B7-E5C2-FF47FE59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pohyby</a:t>
            </a:r>
          </a:p>
        </p:txBody>
      </p:sp>
      <p:pic>
        <p:nvPicPr>
          <p:cNvPr id="6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1A71E2CB-733C-2403-F171-E31C45BF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4005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E29096E-5E5E-9664-0FAB-BB2B2B4DA5A6}"/>
              </a:ext>
            </a:extLst>
          </p:cNvPr>
          <p:cNvSpPr txBox="1"/>
          <p:nvPr/>
        </p:nvSpPr>
        <p:spPr>
          <a:xfrm>
            <a:off x="1534540" y="527657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01E440-D9A5-8002-8817-F2BF1AF41D69}"/>
              </a:ext>
            </a:extLst>
          </p:cNvPr>
          <p:cNvSpPr txBox="1"/>
          <p:nvPr/>
        </p:nvSpPr>
        <p:spPr>
          <a:xfrm>
            <a:off x="4857769" y="5276572"/>
            <a:ext cx="401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</a:t>
            </a:r>
            <a:r>
              <a:rPr lang="cs-CZ" sz="2000" dirty="0" err="1">
                <a:latin typeface="+mn-lt"/>
              </a:rPr>
              <a:t>fasciae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latae</a:t>
            </a:r>
            <a:endParaRPr lang="cs-CZ" sz="2000" dirty="0">
              <a:latin typeface="+mn-lt"/>
            </a:endParaRPr>
          </a:p>
        </p:txBody>
      </p:sp>
      <p:pic>
        <p:nvPicPr>
          <p:cNvPr id="9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D6ACC5E8-A5E1-C010-DEA7-FA61DAE0C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5" y="1249103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46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190157-33AD-ABA6-3774-EF071207B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7811E8-713D-08F1-D73B-A396C950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 KOK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5F7171-B4D7-08E8-6690-1A6F1D270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– vývoj (noha, KYK), úrazy, bolest – faktory, popis</a:t>
            </a:r>
          </a:p>
          <a:p>
            <a:r>
              <a:rPr lang="cs-CZ" dirty="0"/>
              <a:t>Aspekce – osa DK, konfigurace a symetrie svalových skupin, otoky </a:t>
            </a:r>
          </a:p>
          <a:p>
            <a:endParaRPr lang="cs-CZ" dirty="0"/>
          </a:p>
        </p:txBody>
      </p:sp>
      <p:pic>
        <p:nvPicPr>
          <p:cNvPr id="10242" name="Picture 2" descr="Bakerova cysta kolene - příznaky a léčba">
            <a:extLst>
              <a:ext uri="{FF2B5EF4-FFF2-40B4-BE49-F238E27FC236}">
                <a16:creationId xmlns:a16="http://schemas.microsoft.com/office/drawing/2014/main" id="{2028BCAE-E972-15BB-2FC0-07077F0E4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5" y="2795096"/>
            <a:ext cx="3448144" cy="334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F8D793B-7668-26F7-D4E5-321D09A888DF}"/>
              </a:ext>
            </a:extLst>
          </p:cNvPr>
          <p:cNvSpPr txBox="1"/>
          <p:nvPr/>
        </p:nvSpPr>
        <p:spPr>
          <a:xfrm>
            <a:off x="405000" y="6138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www.symptomy.cz</a:t>
            </a:r>
            <a:r>
              <a:rPr lang="cs-CZ" sz="1100" dirty="0"/>
              <a:t>/nemoc/</a:t>
            </a:r>
            <a:r>
              <a:rPr lang="cs-CZ" sz="1100" dirty="0" err="1"/>
              <a:t>bakerova</a:t>
            </a:r>
            <a:r>
              <a:rPr lang="cs-CZ" sz="1100" dirty="0"/>
              <a:t>-cysta-kolene</a:t>
            </a:r>
          </a:p>
        </p:txBody>
      </p:sp>
      <p:pic>
        <p:nvPicPr>
          <p:cNvPr id="10244" name="Picture 4" descr="Burzitida, zánět kloubní burzy - příznaky, projevy, symptomy - Příznaky a  projevy nemocí">
            <a:extLst>
              <a:ext uri="{FF2B5EF4-FFF2-40B4-BE49-F238E27FC236}">
                <a16:creationId xmlns:a16="http://schemas.microsoft.com/office/drawing/2014/main" id="{A64D28D8-5C34-32D0-BAFA-5A09340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72" y="2502147"/>
            <a:ext cx="3943770" cy="34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7EF9FF3-86F3-DAD5-9D8B-37CBD69C82EF}"/>
              </a:ext>
            </a:extLst>
          </p:cNvPr>
          <p:cNvSpPr txBox="1"/>
          <p:nvPr/>
        </p:nvSpPr>
        <p:spPr>
          <a:xfrm>
            <a:off x="4385706" y="5991806"/>
            <a:ext cx="32479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www.priznaky-projevy.cz</a:t>
            </a:r>
            <a:r>
              <a:rPr lang="cs-CZ" sz="1000" dirty="0"/>
              <a:t>/ortopedie/546-burzitida-zanet-kloubni-burzy-priznaky-projevy-symptomy</a:t>
            </a:r>
          </a:p>
        </p:txBody>
      </p:sp>
    </p:spTree>
    <p:extLst>
      <p:ext uri="{BB962C8B-B14F-4D97-AF65-F5344CB8AC3E}">
        <p14:creationId xmlns:p14="http://schemas.microsoft.com/office/powerpoint/2010/main" val="3469884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14C963-8554-2C54-90AD-A1AFD5A53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A91EA3-539E-2BD8-2DE2-C1BBB4E1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 KOK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7DF82F-1574-F0C1-C53F-80E681530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Pohyby – aktivní, pasivní a proti odporu </a:t>
            </a:r>
          </a:p>
          <a:p>
            <a:r>
              <a:rPr lang="cs-CZ" dirty="0"/>
              <a:t>Stoj na 1 DK, dřep, výpad (SEBT, </a:t>
            </a:r>
            <a:r>
              <a:rPr lang="cs-CZ" dirty="0" err="1"/>
              <a:t>Y</a:t>
            </a:r>
            <a:r>
              <a:rPr lang="cs-CZ" dirty="0"/>
              <a:t> balance test)</a:t>
            </a:r>
          </a:p>
          <a:p>
            <a:r>
              <a:rPr lang="cs-CZ" dirty="0"/>
              <a:t>Funkční testy: </a:t>
            </a:r>
          </a:p>
          <a:p>
            <a:pPr lvl="1"/>
            <a:r>
              <a:rPr lang="cs-CZ" dirty="0"/>
              <a:t>Lachmanův test </a:t>
            </a:r>
          </a:p>
          <a:p>
            <a:pPr lvl="1"/>
            <a:r>
              <a:rPr lang="cs-CZ" dirty="0"/>
              <a:t>Přední zásuvkový test </a:t>
            </a:r>
          </a:p>
          <a:p>
            <a:pPr lvl="1"/>
            <a:r>
              <a:rPr lang="cs-CZ" dirty="0"/>
              <a:t>Zadní zásuvkový test </a:t>
            </a:r>
          </a:p>
          <a:p>
            <a:pPr lvl="1"/>
            <a:r>
              <a:rPr lang="cs-CZ" dirty="0" err="1"/>
              <a:t>Femoropatelární</a:t>
            </a:r>
            <a:r>
              <a:rPr lang="cs-CZ" dirty="0"/>
              <a:t> bolest </a:t>
            </a:r>
          </a:p>
          <a:p>
            <a:pPr lvl="1"/>
            <a:r>
              <a:rPr lang="cs-CZ" dirty="0" err="1"/>
              <a:t>Apleyeův</a:t>
            </a:r>
            <a:r>
              <a:rPr lang="cs-CZ" dirty="0"/>
              <a:t> test </a:t>
            </a:r>
          </a:p>
          <a:p>
            <a:pPr lvl="1"/>
            <a:r>
              <a:rPr lang="cs-CZ" dirty="0"/>
              <a:t>Chůze ve dřepu/turecký sed </a:t>
            </a:r>
          </a:p>
        </p:txBody>
      </p:sp>
      <p:pic>
        <p:nvPicPr>
          <p:cNvPr id="11266" name="Picture 2" descr="Univerzita Palackého v Olomouci">
            <a:extLst>
              <a:ext uri="{FF2B5EF4-FFF2-40B4-BE49-F238E27FC236}">
                <a16:creationId xmlns:a16="http://schemas.microsoft.com/office/drawing/2014/main" id="{DA908139-671F-F627-CCBB-1E91C3F44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09" y="4346400"/>
            <a:ext cx="3352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086007-7B87-23B9-592A-F34280D62656}"/>
              </a:ext>
            </a:extLst>
          </p:cNvPr>
          <p:cNvSpPr txBox="1"/>
          <p:nvPr/>
        </p:nvSpPr>
        <p:spPr>
          <a:xfrm>
            <a:off x="2286000" y="6480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Zdroje: https://</a:t>
            </a:r>
            <a:r>
              <a:rPr lang="cs-CZ" sz="1000" dirty="0" err="1"/>
              <a:t>www.hc-vsetin.cz</a:t>
            </a:r>
            <a:r>
              <a:rPr lang="cs-CZ" sz="1000" dirty="0"/>
              <a:t>/</a:t>
            </a:r>
            <a:r>
              <a:rPr lang="cs-CZ" sz="1000" dirty="0" err="1"/>
              <a:t>ftk</a:t>
            </a:r>
            <a:r>
              <a:rPr lang="cs-CZ" sz="1000" dirty="0"/>
              <a:t>/</a:t>
            </a:r>
            <a:r>
              <a:rPr lang="cs-CZ" sz="1000" dirty="0" err="1"/>
              <a:t>semi</a:t>
            </a:r>
            <a:r>
              <a:rPr lang="cs-CZ" sz="1000" dirty="0"/>
              <a:t>/</a:t>
            </a:r>
            <a:r>
              <a:rPr lang="cs-CZ" sz="1000" dirty="0" err="1"/>
              <a:t>baka_marta.htm</a:t>
            </a:r>
            <a:endParaRPr lang="cs-CZ" sz="1000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77F4905-1205-F05B-3179-996FEC64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406650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E4FF105-97CD-83BC-2F1A-B8974BEA00B2}"/>
              </a:ext>
            </a:extLst>
          </p:cNvPr>
          <p:cNvSpPr txBox="1"/>
          <p:nvPr/>
        </p:nvSpPr>
        <p:spPr>
          <a:xfrm>
            <a:off x="5763817" y="4674536"/>
            <a:ext cx="33528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4"/>
              </a:rPr>
              <a:t>Lachman https://www.youtube.com/watch?v=8maLLODKJwk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81526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5DDDA9-B11C-530E-79A2-9EA538A46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12290" name="Picture 2" descr="Koleno- vyšetření a měkké techniky. Mgr. Vojtěch Šenkýř - PDF Free Download">
            <a:extLst>
              <a:ext uri="{FF2B5EF4-FFF2-40B4-BE49-F238E27FC236}">
                <a16:creationId xmlns:a16="http://schemas.microsoft.com/office/drawing/2014/main" id="{0E397FD3-F812-E43A-F882-7206AE4C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261869"/>
            <a:ext cx="50800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5736946-30D0-3BAF-FBDD-A32A93FAA6ED}"/>
              </a:ext>
            </a:extLst>
          </p:cNvPr>
          <p:cNvSpPr txBox="1"/>
          <p:nvPr/>
        </p:nvSpPr>
        <p:spPr>
          <a:xfrm>
            <a:off x="659000" y="333526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docplayer.cz</a:t>
            </a:r>
            <a:r>
              <a:rPr lang="cs-CZ" sz="1200" dirty="0"/>
              <a:t>/113752340-Koleno-vysetreni-a-mekke-techniky-mgr-vojtech-senkyr.html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D03732-2D5B-D791-8990-5D78133A3829}"/>
              </a:ext>
            </a:extLst>
          </p:cNvPr>
          <p:cNvSpPr txBox="1"/>
          <p:nvPr/>
        </p:nvSpPr>
        <p:spPr>
          <a:xfrm>
            <a:off x="633849" y="4726518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Příznak hoblíku: https://www.youtube.com/watch?v=x3Ep9_rw5UU</a:t>
            </a:r>
            <a:endParaRPr lang="cs-CZ" dirty="0"/>
          </a:p>
          <a:p>
            <a:endParaRPr lang="cs-CZ" dirty="0"/>
          </a:p>
        </p:txBody>
      </p:sp>
      <p:pic>
        <p:nvPicPr>
          <p:cNvPr id="12" name="Picture 4" descr="Obohať svůj trénink, inspiruj se zvířecí říší - STREETWORKOUT.cz">
            <a:extLst>
              <a:ext uri="{FF2B5EF4-FFF2-40B4-BE49-F238E27FC236}">
                <a16:creationId xmlns:a16="http://schemas.microsoft.com/office/drawing/2014/main" id="{A3EE4E05-1525-9E95-0585-CC09294D8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00" y="1546900"/>
            <a:ext cx="3179618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CB149F6-48E6-3E75-5E1B-1B77F127872B}"/>
              </a:ext>
            </a:extLst>
          </p:cNvPr>
          <p:cNvSpPr txBox="1"/>
          <p:nvPr/>
        </p:nvSpPr>
        <p:spPr>
          <a:xfrm>
            <a:off x="5739000" y="4636854"/>
            <a:ext cx="3179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streetworkout.cz</a:t>
            </a:r>
            <a:r>
              <a:rPr lang="cs-CZ" sz="1200" dirty="0"/>
              <a:t>/</a:t>
            </a:r>
            <a:r>
              <a:rPr lang="cs-CZ" sz="1200" dirty="0" err="1"/>
              <a:t>treninky</a:t>
            </a:r>
            <a:r>
              <a:rPr lang="cs-CZ" sz="1200" dirty="0"/>
              <a:t>/</a:t>
            </a:r>
            <a:r>
              <a:rPr lang="cs-CZ" sz="1200" dirty="0" err="1"/>
              <a:t>obohat</a:t>
            </a:r>
            <a:r>
              <a:rPr lang="cs-CZ" sz="1200" dirty="0"/>
              <a:t>-</a:t>
            </a:r>
            <a:r>
              <a:rPr lang="cs-CZ" sz="1200" dirty="0" err="1"/>
              <a:t>svuj</a:t>
            </a:r>
            <a:r>
              <a:rPr lang="cs-CZ" sz="1200" dirty="0"/>
              <a:t>-</a:t>
            </a:r>
            <a:r>
              <a:rPr lang="cs-CZ" sz="1200" dirty="0" err="1"/>
              <a:t>trenink</a:t>
            </a:r>
            <a:r>
              <a:rPr lang="cs-CZ" sz="1200" dirty="0"/>
              <a:t>-</a:t>
            </a:r>
            <a:r>
              <a:rPr lang="cs-CZ" sz="1200" dirty="0" err="1"/>
              <a:t>zarad</a:t>
            </a:r>
            <a:r>
              <a:rPr lang="cs-CZ" sz="1200" dirty="0"/>
              <a:t>-do-nej-</a:t>
            </a:r>
            <a:r>
              <a:rPr lang="cs-CZ" sz="1200" dirty="0" err="1"/>
              <a:t>zvireci</a:t>
            </a:r>
            <a:r>
              <a:rPr lang="cs-CZ" sz="1200" dirty="0"/>
              <a:t>-cviky</a:t>
            </a:r>
          </a:p>
        </p:txBody>
      </p:sp>
    </p:spTree>
    <p:extLst>
      <p:ext uri="{BB962C8B-B14F-4D97-AF65-F5344CB8AC3E}">
        <p14:creationId xmlns:p14="http://schemas.microsoft.com/office/powerpoint/2010/main" val="3736247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2A6B16-ABCA-165F-5A0B-17C00D3395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20482" name="Picture 2" descr="Knee Effusion Tests • Easy Explained - OrthoFixar 2022">
            <a:extLst>
              <a:ext uri="{FF2B5EF4-FFF2-40B4-BE49-F238E27FC236}">
                <a16:creationId xmlns:a16="http://schemas.microsoft.com/office/drawing/2014/main" id="{C10B11B3-753A-8AB4-E72F-9EBAF131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9" y="1098342"/>
            <a:ext cx="8286782" cy="46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26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CD32F7-301B-18EB-394D-2194FDEFD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E1FC0B-23C6-E065-8E14-D3E2923B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68" y="378000"/>
            <a:ext cx="6247864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5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96941-EB89-9216-DAB5-AC6EC95BA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2821B4-18AC-2554-5758-59692DCD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2133164"/>
            <a:ext cx="8064900" cy="451576"/>
          </a:xfrm>
        </p:spPr>
        <p:txBody>
          <a:bodyPr/>
          <a:lstStyle/>
          <a:p>
            <a:r>
              <a:rPr lang="cs-CZ" dirty="0"/>
              <a:t>NOHA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AF70EEB-A740-5E3B-AC40-5AA70CA0D135}"/>
              </a:ext>
            </a:extLst>
          </p:cNvPr>
          <p:cNvGrpSpPr/>
          <p:nvPr/>
        </p:nvGrpSpPr>
        <p:grpSpPr>
          <a:xfrm>
            <a:off x="3718947" y="615200"/>
            <a:ext cx="3833759" cy="6242800"/>
            <a:chOff x="0" y="0"/>
            <a:chExt cx="1896110" cy="3042920"/>
          </a:xfrm>
        </p:grpSpPr>
        <p:pic>
          <p:nvPicPr>
            <p:cNvPr id="7" name="obrázek 9" descr="Kvantifikace distribuce plantárních tlaků a geometrie přednoží v závislosti  na charakteru obuvi - PDF Free Download">
              <a:extLst>
                <a:ext uri="{FF2B5EF4-FFF2-40B4-BE49-F238E27FC236}">
                  <a16:creationId xmlns:a16="http://schemas.microsoft.com/office/drawing/2014/main" id="{CCF38A2F-1D7F-094A-5167-DC87A5AA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110" cy="2299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36">
              <a:extLst>
                <a:ext uri="{FF2B5EF4-FFF2-40B4-BE49-F238E27FC236}">
                  <a16:creationId xmlns:a16="http://schemas.microsoft.com/office/drawing/2014/main" id="{1C61793F-7E8B-2BCE-849D-A7E94C3BCA24}"/>
                </a:ext>
              </a:extLst>
            </p:cNvPr>
            <p:cNvSpPr txBox="1"/>
            <p:nvPr/>
          </p:nvSpPr>
          <p:spPr>
            <a:xfrm>
              <a:off x="0" y="2357755"/>
              <a:ext cx="1896110" cy="6851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https://docplayer.cz/106396556-Kvantifikace-distribuce-plantarnich-tlaku-a-geometrie-prednozi-v-zavislosti-na-charakteru-obuvi.html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809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0CB932-D2C8-F088-A3ED-AB9E978B0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21506" name="Picture 2" descr="Bones and Joints of the Foot and Ankle Overview - FootEducation">
            <a:extLst>
              <a:ext uri="{FF2B5EF4-FFF2-40B4-BE49-F238E27FC236}">
                <a16:creationId xmlns:a16="http://schemas.microsoft.com/office/drawing/2014/main" id="{A8183AE2-BF0C-B8E2-FF79-F6FE9292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19750"/>
            <a:ext cx="77470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508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74B9D7-F391-8812-0EDE-5FF1558E8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22530" name="Picture 2" descr="Univerzita Palackého v Olomouci Fakulta tělesné kultury RIGORÓZNÍ PRÁCE  Tereza Rezková - PDF Stažení zdarma">
            <a:extLst>
              <a:ext uri="{FF2B5EF4-FFF2-40B4-BE49-F238E27FC236}">
                <a16:creationId xmlns:a16="http://schemas.microsoft.com/office/drawing/2014/main" id="{DC82ADE2-CBC7-D0CA-FFA8-FF32BAC0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65662"/>
            <a:ext cx="3731217" cy="395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4CFD0B-E2C8-0CDD-7B7F-EC9C02C824F8}"/>
              </a:ext>
            </a:extLst>
          </p:cNvPr>
          <p:cNvSpPr txBox="1"/>
          <p:nvPr/>
        </p:nvSpPr>
        <p:spPr>
          <a:xfrm>
            <a:off x="499500" y="5492338"/>
            <a:ext cx="37312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docplayer.cz</a:t>
            </a:r>
            <a:r>
              <a:rPr lang="cs-CZ" sz="1000" dirty="0"/>
              <a:t>/68603955-Univerzita-palackeho-v-olomouci-fakulta-telesne-kultury-rigorozni-prace-tereza-rezkova.html</a:t>
            </a:r>
          </a:p>
        </p:txBody>
      </p:sp>
      <p:pic>
        <p:nvPicPr>
          <p:cNvPr id="22532" name="Picture 4" descr="MASARYKOVA UNIVERZITA Fakulta sportovních studií Katedra kineziologie">
            <a:extLst>
              <a:ext uri="{FF2B5EF4-FFF2-40B4-BE49-F238E27FC236}">
                <a16:creationId xmlns:a16="http://schemas.microsoft.com/office/drawing/2014/main" id="{4C5D785B-9266-133D-0240-9B1E03F9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85" y="1868037"/>
            <a:ext cx="4022238" cy="27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99ECE94-181A-D4F5-C5F3-E30881763D3F}"/>
              </a:ext>
            </a:extLst>
          </p:cNvPr>
          <p:cNvSpPr txBox="1"/>
          <p:nvPr/>
        </p:nvSpPr>
        <p:spPr>
          <a:xfrm>
            <a:off x="5265970" y="5046998"/>
            <a:ext cx="33785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</a:t>
            </a:r>
            <a:r>
              <a:rPr lang="cs-CZ" sz="1200" dirty="0" err="1"/>
              <a:t>th</a:t>
            </a:r>
            <a:r>
              <a:rPr lang="cs-CZ" sz="1200" dirty="0"/>
              <a:t>/ii3v2/Bakalarka_2.pdf</a:t>
            </a:r>
          </a:p>
        </p:txBody>
      </p:sp>
    </p:spTree>
    <p:extLst>
      <p:ext uri="{BB962C8B-B14F-4D97-AF65-F5344CB8AC3E}">
        <p14:creationId xmlns:p14="http://schemas.microsoft.com/office/powerpoint/2010/main" val="1080733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E5ACA7-92A2-E98D-68D1-479EF6098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25602" name="Picture 2" descr="Oberes Sprunggelenk: Anatomie der unteren Extremität">
            <a:extLst>
              <a:ext uri="{FF2B5EF4-FFF2-40B4-BE49-F238E27FC236}">
                <a16:creationId xmlns:a16="http://schemas.microsoft.com/office/drawing/2014/main" id="{2BF16FFB-5FAF-A8CA-0732-EE2819C5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55" y="396000"/>
            <a:ext cx="5151600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E6B750-F79F-744F-43C5-DE8CEA9D01E4}"/>
              </a:ext>
            </a:extLst>
          </p:cNvPr>
          <p:cNvSpPr txBox="1"/>
          <p:nvPr/>
        </p:nvSpPr>
        <p:spPr>
          <a:xfrm>
            <a:off x="2312655" y="64620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www.lecturio.de</a:t>
            </a:r>
            <a:r>
              <a:rPr lang="cs-CZ" sz="1200" dirty="0"/>
              <a:t>/</a:t>
            </a:r>
            <a:r>
              <a:rPr lang="cs-CZ" sz="1200" dirty="0" err="1"/>
              <a:t>magazin</a:t>
            </a:r>
            <a:r>
              <a:rPr lang="cs-CZ" sz="1200" dirty="0"/>
              <a:t>/</a:t>
            </a:r>
            <a:r>
              <a:rPr lang="cs-CZ" sz="1200" dirty="0" err="1"/>
              <a:t>oberes-sprunggelenk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89078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A241AA-D87F-454E-6227-309FB20D55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BD820A6-012B-A7C7-2E23-9685C75E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EC719A3-69EC-9965-F26D-DC62205DB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Kloubní plochy </a:t>
            </a:r>
          </a:p>
          <a:p>
            <a:pPr lvl="1"/>
            <a:r>
              <a:rPr lang="cs-CZ" dirty="0"/>
              <a:t>Hlavice femuru </a:t>
            </a:r>
          </a:p>
          <a:p>
            <a:pPr lvl="1"/>
            <a:r>
              <a:rPr lang="cs-CZ" dirty="0"/>
              <a:t>Acetabulum </a:t>
            </a:r>
          </a:p>
          <a:p>
            <a:pPr lvl="1"/>
            <a:endParaRPr lang="cs-CZ" dirty="0"/>
          </a:p>
          <a:p>
            <a:r>
              <a:rPr lang="cs-CZ" dirty="0"/>
              <a:t>Typ kloubu: kulový (omezený)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Anatomická stabilita kloubu </a:t>
            </a:r>
          </a:p>
          <a:p>
            <a:pPr lvl="1"/>
            <a:r>
              <a:rPr lang="cs-CZ" dirty="0"/>
              <a:t>Chrupavčité labrum </a:t>
            </a:r>
          </a:p>
          <a:p>
            <a:pPr lvl="1"/>
            <a:r>
              <a:rPr lang="cs-CZ" dirty="0"/>
              <a:t>Vazivový aparát </a:t>
            </a:r>
          </a:p>
          <a:p>
            <a:pPr lvl="2"/>
            <a:r>
              <a:rPr lang="cs-CZ" dirty="0" err="1"/>
              <a:t>Intrakapsulární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Extrakapsulární </a:t>
            </a:r>
          </a:p>
          <a:p>
            <a:pPr lvl="1"/>
            <a:endParaRPr lang="cs-CZ" dirty="0"/>
          </a:p>
        </p:txBody>
      </p:sp>
      <p:pic>
        <p:nvPicPr>
          <p:cNvPr id="9" name="Picture 2" descr="The Hip Joint - Articulations - Movements - TeachMeAnatomy">
            <a:extLst>
              <a:ext uri="{FF2B5EF4-FFF2-40B4-BE49-F238E27FC236}">
                <a16:creationId xmlns:a16="http://schemas.microsoft.com/office/drawing/2014/main" id="{8B082190-CA21-EB71-61F5-31426E33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4740" y="1178145"/>
            <a:ext cx="4572000" cy="4069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7763128-7A76-03B6-4890-287C9E280B28}"/>
              </a:ext>
            </a:extLst>
          </p:cNvPr>
          <p:cNvSpPr txBox="1"/>
          <p:nvPr/>
        </p:nvSpPr>
        <p:spPr>
          <a:xfrm>
            <a:off x="4572000" y="5247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3767885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CF7165-D68D-A3D4-CB7E-BF1E99ABC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F23DE3-F656-F1B9-85A8-7C1636A3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nohy – „dlouhé svaly“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E805200-67E1-7202-4723-3C7F381D6EDD}"/>
              </a:ext>
            </a:extLst>
          </p:cNvPr>
          <p:cNvGrpSpPr/>
          <p:nvPr/>
        </p:nvGrpSpPr>
        <p:grpSpPr>
          <a:xfrm>
            <a:off x="1314087" y="1448789"/>
            <a:ext cx="6048614" cy="5313342"/>
            <a:chOff x="0" y="0"/>
            <a:chExt cx="3380740" cy="2533650"/>
          </a:xfrm>
        </p:grpSpPr>
        <p:pic>
          <p:nvPicPr>
            <p:cNvPr id="7" name="obrázek 10" descr="How strong is the core of your foot?">
              <a:extLst>
                <a:ext uri="{FF2B5EF4-FFF2-40B4-BE49-F238E27FC236}">
                  <a16:creationId xmlns:a16="http://schemas.microsoft.com/office/drawing/2014/main" id="{48B05CE8-ECFC-9539-3B70-1D47F9C0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" t="18011" r="6560" b="5941"/>
            <a:stretch/>
          </p:blipFill>
          <p:spPr bwMode="auto">
            <a:xfrm>
              <a:off x="0" y="0"/>
              <a:ext cx="3380740" cy="22136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39">
              <a:extLst>
                <a:ext uri="{FF2B5EF4-FFF2-40B4-BE49-F238E27FC236}">
                  <a16:creationId xmlns:a16="http://schemas.microsoft.com/office/drawing/2014/main" id="{0275EC9D-10CB-2246-B3E1-F4AE1D70FA6D}"/>
                </a:ext>
              </a:extLst>
            </p:cNvPr>
            <p:cNvSpPr txBox="1"/>
            <p:nvPr/>
          </p:nvSpPr>
          <p:spPr>
            <a:xfrm>
              <a:off x="0" y="2266950"/>
              <a:ext cx="338074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https://befitglitz.com/how-strong-is-the-core-of-your-foot/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968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E0DBED-E642-C424-77A6-6C9B82170A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EFDC66-FFEB-A2CB-8EEA-3412911E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nohy – „krátké svaly“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24CDC92-7E2D-B3E7-147A-97A2283799A8}"/>
              </a:ext>
            </a:extLst>
          </p:cNvPr>
          <p:cNvGrpSpPr/>
          <p:nvPr/>
        </p:nvGrpSpPr>
        <p:grpSpPr>
          <a:xfrm>
            <a:off x="792158" y="1270659"/>
            <a:ext cx="6752161" cy="5316447"/>
            <a:chOff x="0" y="0"/>
            <a:chExt cx="3909060" cy="2729865"/>
          </a:xfrm>
        </p:grpSpPr>
        <p:pic>
          <p:nvPicPr>
            <p:cNvPr id="7" name="Obrázek 6" descr="LL - Foot Peal Muscles Diagram | Quizlet">
              <a:extLst>
                <a:ext uri="{FF2B5EF4-FFF2-40B4-BE49-F238E27FC236}">
                  <a16:creationId xmlns:a16="http://schemas.microsoft.com/office/drawing/2014/main" id="{D89FA098-0C03-4368-0B60-5A37FF86B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909060" cy="2410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42">
              <a:extLst>
                <a:ext uri="{FF2B5EF4-FFF2-40B4-BE49-F238E27FC236}">
                  <a16:creationId xmlns:a16="http://schemas.microsoft.com/office/drawing/2014/main" id="{F3DD4032-F2D1-AE5B-871A-50216706FB68}"/>
                </a:ext>
              </a:extLst>
            </p:cNvPr>
            <p:cNvSpPr txBox="1"/>
            <p:nvPr/>
          </p:nvSpPr>
          <p:spPr>
            <a:xfrm>
              <a:off x="0" y="2463165"/>
              <a:ext cx="390906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https://quizlet.com/348866935/ll-foot-peal-muscles-diagram/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158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F48A9D-CD7C-3057-69BC-A4F5896275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5D8F79-3449-2C03-29FB-23457A5DB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315873-9847-A47C-03B7-CD49AA8D0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Hlezenní kloub </a:t>
            </a:r>
          </a:p>
          <a:p>
            <a:pPr lvl="1"/>
            <a:r>
              <a:rPr lang="cs-CZ" dirty="0"/>
              <a:t>Flexe, extenze </a:t>
            </a:r>
          </a:p>
          <a:p>
            <a:pPr lvl="1"/>
            <a:r>
              <a:rPr lang="cs-CZ" dirty="0"/>
              <a:t>Abdukce, addukce </a:t>
            </a:r>
          </a:p>
          <a:p>
            <a:pPr lvl="1"/>
            <a:r>
              <a:rPr lang="cs-CZ" dirty="0"/>
              <a:t>Pronace, supinace </a:t>
            </a:r>
          </a:p>
          <a:p>
            <a:pPr lvl="1"/>
            <a:r>
              <a:rPr lang="cs-CZ" dirty="0"/>
              <a:t>Inverze, everze </a:t>
            </a:r>
          </a:p>
          <a:p>
            <a:pPr lvl="1"/>
            <a:endParaRPr lang="cs-CZ" dirty="0"/>
          </a:p>
          <a:p>
            <a:r>
              <a:rPr lang="cs-CZ" dirty="0"/>
              <a:t>Prsty </a:t>
            </a:r>
          </a:p>
          <a:p>
            <a:pPr lvl="1"/>
            <a:r>
              <a:rPr lang="cs-CZ" dirty="0"/>
              <a:t>Flexe, extenze </a:t>
            </a:r>
          </a:p>
          <a:p>
            <a:pPr lvl="1"/>
            <a:r>
              <a:rPr lang="cs-CZ" dirty="0"/>
              <a:t>Addukce, abdukce </a:t>
            </a:r>
          </a:p>
        </p:txBody>
      </p:sp>
      <p:pic>
        <p:nvPicPr>
          <p:cNvPr id="26626" name="Picture 2" descr="Normal ankle movements. | Download Scientific Diagram">
            <a:extLst>
              <a:ext uri="{FF2B5EF4-FFF2-40B4-BE49-F238E27FC236}">
                <a16:creationId xmlns:a16="http://schemas.microsoft.com/office/drawing/2014/main" id="{B5349660-E3F6-DF61-40EC-80012F97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94" y="1845613"/>
            <a:ext cx="4858982" cy="31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F47C94-61CE-4510-4D66-0A34E88B1A67}"/>
              </a:ext>
            </a:extLst>
          </p:cNvPr>
          <p:cNvSpPr txBox="1"/>
          <p:nvPr/>
        </p:nvSpPr>
        <p:spPr>
          <a:xfrm>
            <a:off x="3754576" y="516599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www.researchgate.net</a:t>
            </a:r>
            <a:r>
              <a:rPr lang="cs-CZ" sz="1050" dirty="0"/>
              <a:t>/</a:t>
            </a:r>
            <a:r>
              <a:rPr lang="cs-CZ" sz="1050" dirty="0" err="1"/>
              <a:t>figure</a:t>
            </a:r>
            <a:r>
              <a:rPr lang="cs-CZ" sz="1050" dirty="0"/>
              <a:t>/Normal-ankle-movements_fig1_282655858</a:t>
            </a:r>
          </a:p>
        </p:txBody>
      </p:sp>
    </p:spTree>
    <p:extLst>
      <p:ext uri="{BB962C8B-B14F-4D97-AF65-F5344CB8AC3E}">
        <p14:creationId xmlns:p14="http://schemas.microsoft.com/office/powerpoint/2010/main" val="1351323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4E7D22-9A66-651F-0F36-AF0DDB0F2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25296A-F28D-9BD2-F414-FCBD1E23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= plantární 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D3543C-CA6D-2993-C2CD-7CFCBD0F9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ROM = 40–55°</a:t>
            </a:r>
          </a:p>
          <a:p>
            <a:r>
              <a:rPr lang="cs-CZ" dirty="0" err="1"/>
              <a:t>Největší</a:t>
            </a:r>
            <a:r>
              <a:rPr lang="cs-CZ" dirty="0"/>
              <a:t> rozsah pohybu je v </a:t>
            </a:r>
            <a:r>
              <a:rPr lang="cs-CZ" dirty="0" err="1"/>
              <a:t>hlezenním</a:t>
            </a:r>
            <a:r>
              <a:rPr lang="cs-CZ" dirty="0"/>
              <a:t> kloubu (horní kloub </a:t>
            </a:r>
            <a:r>
              <a:rPr lang="cs-CZ" dirty="0" err="1"/>
              <a:t>zánártni</a:t>
            </a:r>
            <a:r>
              <a:rPr lang="cs-CZ" dirty="0"/>
              <a:t>́), </a:t>
            </a:r>
            <a:r>
              <a:rPr lang="cs-CZ" dirty="0" err="1"/>
              <a:t>dále</a:t>
            </a:r>
            <a:r>
              <a:rPr lang="cs-CZ" dirty="0"/>
              <a:t> asi 20° v </a:t>
            </a:r>
            <a:r>
              <a:rPr lang="cs-CZ" dirty="0" err="1"/>
              <a:t>subtalárním</a:t>
            </a:r>
            <a:r>
              <a:rPr lang="cs-CZ" dirty="0"/>
              <a:t> kloubu. </a:t>
            </a:r>
          </a:p>
          <a:p>
            <a:r>
              <a:rPr lang="cs-CZ" dirty="0"/>
              <a:t>Fibula se posunuje </a:t>
            </a:r>
            <a:r>
              <a:rPr lang="cs-CZ" dirty="0" err="1"/>
              <a:t>směrem</a:t>
            </a:r>
            <a:r>
              <a:rPr lang="cs-CZ" dirty="0"/>
              <a:t> dolů a rotuje </a:t>
            </a:r>
            <a:r>
              <a:rPr lang="cs-CZ" dirty="0" err="1"/>
              <a:t>laterálne</a:t>
            </a:r>
            <a:r>
              <a:rPr lang="cs-CZ" dirty="0"/>
              <a:t>̌ </a:t>
            </a:r>
          </a:p>
          <a:p>
            <a:endParaRPr lang="cs-CZ" dirty="0"/>
          </a:p>
        </p:txBody>
      </p:sp>
      <p:pic>
        <p:nvPicPr>
          <p:cNvPr id="27650" name="Picture 2" descr="Triceps surae muscle - Wikipedia">
            <a:extLst>
              <a:ext uri="{FF2B5EF4-FFF2-40B4-BE49-F238E27FC236}">
                <a16:creationId xmlns:a16="http://schemas.microsoft.com/office/drawing/2014/main" id="{C7DC544B-D8AE-6A38-4DB2-F5DDEAD28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31" y="3429000"/>
            <a:ext cx="3438401" cy="28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9D986B-85E8-6B5B-2FA2-D9B61CDC954A}"/>
              </a:ext>
            </a:extLst>
          </p:cNvPr>
          <p:cNvSpPr txBox="1"/>
          <p:nvPr/>
        </p:nvSpPr>
        <p:spPr>
          <a:xfrm>
            <a:off x="2286000" y="629433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en.wikipedia.org</a:t>
            </a:r>
            <a:r>
              <a:rPr lang="cs-CZ" sz="1200" dirty="0"/>
              <a:t>/wiki/</a:t>
            </a:r>
            <a:r>
              <a:rPr lang="cs-CZ" sz="1200" dirty="0" err="1"/>
              <a:t>Triceps_surae_muscle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48517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AA5287-B8F5-0D86-27B2-8455A9DDDA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687C09-D29E-4745-4ACB-61B3C0AF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= dorsální 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B232FBF-665B-4E84-9EE7-CDEDAAEC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436533"/>
            <a:ext cx="8833500" cy="4139998"/>
          </a:xfrm>
        </p:spPr>
        <p:txBody>
          <a:bodyPr/>
          <a:lstStyle/>
          <a:p>
            <a:r>
              <a:rPr lang="cs-CZ" dirty="0"/>
              <a:t>ROM: 25–30°, (omezený ROM – zkrácení m. TS) </a:t>
            </a:r>
          </a:p>
          <a:p>
            <a:r>
              <a:rPr lang="cs-CZ" dirty="0" err="1"/>
              <a:t>Tibiofibulární</a:t>
            </a:r>
            <a:r>
              <a:rPr lang="cs-CZ" dirty="0"/>
              <a:t> vidlice se </a:t>
            </a:r>
            <a:r>
              <a:rPr lang="cs-CZ" dirty="0" err="1"/>
              <a:t>rozšiřuje</a:t>
            </a:r>
            <a:r>
              <a:rPr lang="cs-CZ" dirty="0"/>
              <a:t> a lýtková́ kost rotuje směrem dovnitř a posouvá se mírně nahoru. 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sz="1800" dirty="0"/>
              <a:t>m. extensor </a:t>
            </a:r>
            <a:r>
              <a:rPr lang="cs-CZ" sz="1800" dirty="0" err="1"/>
              <a:t>hallucis</a:t>
            </a:r>
            <a:r>
              <a:rPr lang="cs-CZ" sz="1800" dirty="0"/>
              <a:t> </a:t>
            </a:r>
            <a:r>
              <a:rPr lang="cs-CZ" sz="1800" dirty="0" err="1"/>
              <a:t>longus</a:t>
            </a:r>
            <a:r>
              <a:rPr lang="cs-CZ" sz="1800" dirty="0"/>
              <a:t>        m. </a:t>
            </a:r>
            <a:r>
              <a:rPr lang="cs-CZ" sz="1800" dirty="0" err="1"/>
              <a:t>tibialis</a:t>
            </a:r>
            <a:r>
              <a:rPr lang="cs-CZ" sz="1800" dirty="0"/>
              <a:t> </a:t>
            </a:r>
            <a:r>
              <a:rPr lang="cs-CZ" sz="1800" dirty="0" err="1"/>
              <a:t>anterior</a:t>
            </a:r>
            <a:r>
              <a:rPr lang="cs-CZ" sz="1800" dirty="0"/>
              <a:t>         m. extensor </a:t>
            </a:r>
            <a:r>
              <a:rPr lang="cs-CZ" sz="1800" dirty="0" err="1"/>
              <a:t>digitorum</a:t>
            </a:r>
            <a:r>
              <a:rPr lang="cs-CZ" sz="1800" dirty="0"/>
              <a:t> </a:t>
            </a:r>
            <a:r>
              <a:rPr lang="cs-CZ" sz="1800" dirty="0" err="1"/>
              <a:t>longus</a:t>
            </a: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7181245-455C-C7E1-F525-8D5EFFB79132}"/>
              </a:ext>
            </a:extLst>
          </p:cNvPr>
          <p:cNvSpPr txBox="1"/>
          <p:nvPr/>
        </p:nvSpPr>
        <p:spPr>
          <a:xfrm>
            <a:off x="499500" y="6228000"/>
            <a:ext cx="258388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commons.wikimedia.org</a:t>
            </a:r>
            <a:r>
              <a:rPr lang="cs-CZ" sz="1050" dirty="0"/>
              <a:t>/wiki/File:Extensor_hallucis_longus_</a:t>
            </a:r>
            <a:r>
              <a:rPr lang="cs-CZ" sz="1050" dirty="0" err="1"/>
              <a:t>muscle</a:t>
            </a:r>
            <a:r>
              <a:rPr lang="cs-CZ" sz="1050" dirty="0"/>
              <a:t>_-_</a:t>
            </a:r>
            <a:r>
              <a:rPr lang="cs-CZ" sz="1050" dirty="0" err="1"/>
              <a:t>anteriror_view.png</a:t>
            </a:r>
            <a:endParaRPr lang="cs-CZ" sz="1050" dirty="0"/>
          </a:p>
        </p:txBody>
      </p:sp>
      <p:pic>
        <p:nvPicPr>
          <p:cNvPr id="28676" name="Picture 4" descr="Muscles of the Anterior Leg - Attachments - Actions - TeachMeAnatomy">
            <a:extLst>
              <a:ext uri="{FF2B5EF4-FFF2-40B4-BE49-F238E27FC236}">
                <a16:creationId xmlns:a16="http://schemas.microsoft.com/office/drawing/2014/main" id="{2971DAB9-2AE9-D0B2-D281-A82F0D6C9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3598222"/>
            <a:ext cx="2374713" cy="262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95C802BA-3EEA-D882-D91F-C16346E6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13" y="3598222"/>
            <a:ext cx="2629777" cy="262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E4B2474-396A-FD3A-8BB3-DB14E5D0DCCE}"/>
              </a:ext>
            </a:extLst>
          </p:cNvPr>
          <p:cNvSpPr txBox="1"/>
          <p:nvPr/>
        </p:nvSpPr>
        <p:spPr>
          <a:xfrm>
            <a:off x="4378101" y="649295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www.kenhub.com</a:t>
            </a:r>
            <a:r>
              <a:rPr lang="cs-CZ" sz="1050" dirty="0"/>
              <a:t>/en/</a:t>
            </a:r>
            <a:r>
              <a:rPr lang="cs-CZ" sz="1050" dirty="0" err="1"/>
              <a:t>library</a:t>
            </a:r>
            <a:r>
              <a:rPr lang="cs-CZ" sz="1050" dirty="0"/>
              <a:t>/anatomy</a:t>
            </a:r>
          </a:p>
        </p:txBody>
      </p:sp>
      <p:pic>
        <p:nvPicPr>
          <p:cNvPr id="28680" name="Picture 8" descr="Extensor Hallucis Longus + Extensor Digitorum Longus | The Best  Pain-Relieving Exercises - Custom Pilates and Yoga">
            <a:extLst>
              <a:ext uri="{FF2B5EF4-FFF2-40B4-BE49-F238E27FC236}">
                <a16:creationId xmlns:a16="http://schemas.microsoft.com/office/drawing/2014/main" id="{9769FEDE-34F5-3FF4-5F25-6E6F4349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67" y="3598222"/>
            <a:ext cx="2300646" cy="28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83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1B1C58-A0C3-1F54-A2CE-50D0FB861C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1FC00A-6DAE-443A-D218-D938BF05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 a addukce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EA38FA-A063-574C-4148-E11513A7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119977"/>
          </a:xfrm>
        </p:spPr>
        <p:txBody>
          <a:bodyPr/>
          <a:lstStyle/>
          <a:p>
            <a:r>
              <a:rPr lang="cs-CZ" dirty="0"/>
              <a:t>Závislé na postavení DK – flektovaný KOK, KYK </a:t>
            </a:r>
          </a:p>
          <a:p>
            <a:r>
              <a:rPr lang="cs-CZ" dirty="0"/>
              <a:t>Souhyb KOK, KYK </a:t>
            </a:r>
          </a:p>
          <a:p>
            <a:r>
              <a:rPr lang="cs-CZ" dirty="0"/>
              <a:t>Izolovaně –30–40°, </a:t>
            </a:r>
          </a:p>
          <a:p>
            <a:r>
              <a:rPr lang="cs-CZ" dirty="0"/>
              <a:t>Souhyb KOK, KYK  - až 90°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Abdukce</a:t>
            </a:r>
            <a:r>
              <a:rPr lang="cs-CZ" dirty="0"/>
              <a:t> – m. </a:t>
            </a:r>
            <a:r>
              <a:rPr lang="cs-CZ" dirty="0" err="1"/>
              <a:t>peroneus</a:t>
            </a:r>
            <a:r>
              <a:rPr lang="cs-CZ" dirty="0"/>
              <a:t> brevis                   </a:t>
            </a:r>
          </a:p>
          <a:p>
            <a:pPr marL="54000" indent="0">
              <a:buNone/>
            </a:pPr>
            <a:r>
              <a:rPr lang="cs-CZ" dirty="0"/>
              <a:t>                   m. </a:t>
            </a:r>
            <a:r>
              <a:rPr lang="cs-CZ" dirty="0" err="1"/>
              <a:t>peroneus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6866CB79-5524-8AC1-5F9F-FA3C0331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89" y="2039587"/>
            <a:ext cx="3880262" cy="38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4BEBD15-9E2F-2D94-A7D3-5860CAE074FA}"/>
              </a:ext>
            </a:extLst>
          </p:cNvPr>
          <p:cNvSpPr txBox="1"/>
          <p:nvPr/>
        </p:nvSpPr>
        <p:spPr>
          <a:xfrm>
            <a:off x="4420589" y="5957754"/>
            <a:ext cx="331915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By Polygon data </a:t>
            </a:r>
            <a:r>
              <a:rPr lang="cs-CZ" sz="1050" dirty="0" err="1"/>
              <a:t>were</a:t>
            </a:r>
            <a:r>
              <a:rPr lang="cs-CZ" sz="1050" dirty="0"/>
              <a:t> </a:t>
            </a:r>
            <a:r>
              <a:rPr lang="cs-CZ" sz="1050" dirty="0" err="1"/>
              <a:t>generated</a:t>
            </a:r>
            <a:r>
              <a:rPr lang="cs-CZ" sz="1050" dirty="0"/>
              <a:t> by Database Center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Life</a:t>
            </a:r>
            <a:r>
              <a:rPr lang="cs-CZ" sz="1050" dirty="0"/>
              <a:t> Science (DBCLS)[2] - Polygon data are </a:t>
            </a:r>
            <a:r>
              <a:rPr lang="cs-CZ" sz="1050" dirty="0" err="1"/>
              <a:t>from</a:t>
            </a:r>
            <a:r>
              <a:rPr lang="cs-CZ" sz="1050" dirty="0"/>
              <a:t> BodyParts3D[1], CC BY-SA 2.1 </a:t>
            </a:r>
            <a:r>
              <a:rPr lang="cs-CZ" sz="1050" dirty="0" err="1"/>
              <a:t>jp</a:t>
            </a:r>
            <a:r>
              <a:rPr lang="cs-CZ" sz="1050" dirty="0"/>
              <a:t>, https://</a:t>
            </a:r>
            <a:r>
              <a:rPr lang="cs-CZ" sz="1050" dirty="0" err="1"/>
              <a:t>commons.wikimedia.org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index.php?curid</a:t>
            </a:r>
            <a:r>
              <a:rPr lang="cs-CZ" sz="1050" dirty="0"/>
              <a:t>=87560547</a:t>
            </a:r>
          </a:p>
        </p:txBody>
      </p:sp>
    </p:spTree>
    <p:extLst>
      <p:ext uri="{BB962C8B-B14F-4D97-AF65-F5344CB8AC3E}">
        <p14:creationId xmlns:p14="http://schemas.microsoft.com/office/powerpoint/2010/main" val="2300882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9C095-BF23-87A8-0529-21F176DD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08EA79-17BC-8D89-6DEE-1A011D62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3B8043-DFDF-C397-BC70-8E04D076C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31746" name="Picture 2" descr="Tibialis Posterior | Rehab My Patient">
            <a:extLst>
              <a:ext uri="{FF2B5EF4-FFF2-40B4-BE49-F238E27FC236}">
                <a16:creationId xmlns:a16="http://schemas.microsoft.com/office/drawing/2014/main" id="{4DAB11CB-E825-3B7C-DD04-D315E39D6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0" y="2507704"/>
            <a:ext cx="3972296" cy="39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857C04-C750-1B59-6717-DD9F646A9DB7}"/>
              </a:ext>
            </a:extLst>
          </p:cNvPr>
          <p:cNvSpPr txBox="1"/>
          <p:nvPr/>
        </p:nvSpPr>
        <p:spPr>
          <a:xfrm>
            <a:off x="954000" y="651689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www.rehabmypatient.com</a:t>
            </a:r>
            <a:r>
              <a:rPr lang="cs-CZ" sz="1050" dirty="0"/>
              <a:t>/</a:t>
            </a:r>
            <a:r>
              <a:rPr lang="cs-CZ" sz="1050" dirty="0" err="1"/>
              <a:t>knee</a:t>
            </a:r>
            <a:r>
              <a:rPr lang="cs-CZ" sz="1050" dirty="0"/>
              <a:t>/</a:t>
            </a:r>
            <a:r>
              <a:rPr lang="cs-CZ" sz="1050" dirty="0" err="1"/>
              <a:t>tibialis-posterior</a:t>
            </a:r>
            <a:endParaRPr lang="cs-CZ" sz="1050" dirty="0"/>
          </a:p>
        </p:txBody>
      </p:sp>
      <p:pic>
        <p:nvPicPr>
          <p:cNvPr id="8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85CE42FB-6E05-09BC-9DB8-3011A4AC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1" y="1117995"/>
            <a:ext cx="3586969" cy="358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80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7445E3-37E8-69E9-BD23-DE7C11B58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1A0AFE-DDDA-64E7-A95C-4506B0D6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Pronace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40019D-CCBB-91E9-C7F1-2A1FFE98B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606961" cy="4139998"/>
          </a:xfrm>
        </p:spPr>
        <p:txBody>
          <a:bodyPr/>
          <a:lstStyle/>
          <a:p>
            <a:r>
              <a:rPr lang="cs-CZ" dirty="0"/>
              <a:t>ROM = 25–30°</a:t>
            </a:r>
          </a:p>
          <a:p>
            <a:r>
              <a:rPr lang="cs-CZ" dirty="0"/>
              <a:t>M. </a:t>
            </a:r>
            <a:r>
              <a:rPr lang="cs-CZ" dirty="0" err="1"/>
              <a:t>peroneus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(m. PB, PT)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FDE5E1A-96CC-1B64-6B1D-8E272BC5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34" y="945788"/>
            <a:ext cx="3880262" cy="38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74B42FF-5257-2E3B-447F-F30EF7D4FDB5}"/>
              </a:ext>
            </a:extLst>
          </p:cNvPr>
          <p:cNvSpPr txBox="1"/>
          <p:nvPr/>
        </p:nvSpPr>
        <p:spPr>
          <a:xfrm>
            <a:off x="4140033" y="4826050"/>
            <a:ext cx="38802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By Polygon data </a:t>
            </a:r>
            <a:r>
              <a:rPr lang="cs-CZ" sz="1050" dirty="0" err="1"/>
              <a:t>were</a:t>
            </a:r>
            <a:r>
              <a:rPr lang="cs-CZ" sz="1050" dirty="0"/>
              <a:t> </a:t>
            </a:r>
            <a:r>
              <a:rPr lang="cs-CZ" sz="1050" dirty="0" err="1"/>
              <a:t>generated</a:t>
            </a:r>
            <a:r>
              <a:rPr lang="cs-CZ" sz="1050" dirty="0"/>
              <a:t> by Database Center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Life</a:t>
            </a:r>
            <a:r>
              <a:rPr lang="cs-CZ" sz="1050" dirty="0"/>
              <a:t> Science (DBCLS)[2] - Polygon data are </a:t>
            </a:r>
            <a:r>
              <a:rPr lang="cs-CZ" sz="1050" dirty="0" err="1"/>
              <a:t>from</a:t>
            </a:r>
            <a:r>
              <a:rPr lang="cs-CZ" sz="1050" dirty="0"/>
              <a:t> BodyParts3D[1], CC BY-SA 2.1 </a:t>
            </a:r>
            <a:r>
              <a:rPr lang="cs-CZ" sz="1050" dirty="0" err="1"/>
              <a:t>jp</a:t>
            </a:r>
            <a:r>
              <a:rPr lang="cs-CZ" sz="1050" dirty="0"/>
              <a:t>, https://</a:t>
            </a:r>
            <a:r>
              <a:rPr lang="cs-CZ" sz="1050" dirty="0" err="1"/>
              <a:t>commons.wikimedia.org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index.php?curid</a:t>
            </a:r>
            <a:r>
              <a:rPr lang="cs-CZ" sz="1050" dirty="0"/>
              <a:t>=87560547</a:t>
            </a:r>
          </a:p>
        </p:txBody>
      </p:sp>
    </p:spTree>
    <p:extLst>
      <p:ext uri="{BB962C8B-B14F-4D97-AF65-F5344CB8AC3E}">
        <p14:creationId xmlns:p14="http://schemas.microsoft.com/office/powerpoint/2010/main" val="1921313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69C69C-4C5D-8DD9-D1A2-3F1280F4F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A22046-9B2A-0087-278C-F09EB4BA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Supinace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40DFE2-9351-FAED-E1DF-BA86FB4D8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761340" cy="1158076"/>
          </a:xfrm>
        </p:spPr>
        <p:txBody>
          <a:bodyPr/>
          <a:lstStyle/>
          <a:p>
            <a:r>
              <a:rPr lang="cs-CZ" dirty="0"/>
              <a:t>ROM </a:t>
            </a:r>
            <a:r>
              <a:rPr lang="cs-CZ" dirty="0" err="1"/>
              <a:t>az</a:t>
            </a:r>
            <a:r>
              <a:rPr lang="cs-CZ" dirty="0"/>
              <a:t>̌ 50°</a:t>
            </a:r>
          </a:p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</p:txBody>
      </p:sp>
      <p:pic>
        <p:nvPicPr>
          <p:cNvPr id="6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14B881DE-9E15-721D-E773-E917129E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79" y="1692002"/>
            <a:ext cx="4297153" cy="42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A3755FD-9AE5-ED5E-ABA8-8F40E055B28B}"/>
              </a:ext>
            </a:extLst>
          </p:cNvPr>
          <p:cNvSpPr txBox="1"/>
          <p:nvPr/>
        </p:nvSpPr>
        <p:spPr>
          <a:xfrm>
            <a:off x="4572000" y="624797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www.kenhub.com</a:t>
            </a:r>
            <a:r>
              <a:rPr lang="cs-CZ" sz="1050" dirty="0"/>
              <a:t>/en/</a:t>
            </a:r>
            <a:r>
              <a:rPr lang="cs-CZ" sz="1050" dirty="0" err="1"/>
              <a:t>library</a:t>
            </a:r>
            <a:r>
              <a:rPr lang="cs-CZ" sz="1050" dirty="0"/>
              <a:t>/anatomy</a:t>
            </a:r>
          </a:p>
        </p:txBody>
      </p:sp>
    </p:spTree>
    <p:extLst>
      <p:ext uri="{BB962C8B-B14F-4D97-AF65-F5344CB8AC3E}">
        <p14:creationId xmlns:p14="http://schemas.microsoft.com/office/powerpoint/2010/main" val="2831689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C7E993-244D-7D0B-8291-C3B44C210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508922-C10C-DBD0-BB72-5E1C8EA0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Složené pohyby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16B90E-498C-37B9-323D-333B199E4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160156" cy="1193702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Inverze: addukce + supinace + extenze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Everze: abdukce + pronace + flexe </a:t>
            </a:r>
          </a:p>
          <a:p>
            <a:endParaRPr lang="cs-CZ" dirty="0"/>
          </a:p>
        </p:txBody>
      </p:sp>
      <p:pic>
        <p:nvPicPr>
          <p:cNvPr id="23564" name="Picture 12" descr="BIOMECHANIKA">
            <a:extLst>
              <a:ext uri="{FF2B5EF4-FFF2-40B4-BE49-F238E27FC236}">
                <a16:creationId xmlns:a16="http://schemas.microsoft.com/office/drawing/2014/main" id="{E3F7F520-8754-DBB7-0ED0-BBB491A0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1" y="3139910"/>
            <a:ext cx="5596298" cy="32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1D37628-2585-7732-1A80-99EF2DC8B2D5}"/>
              </a:ext>
            </a:extLst>
          </p:cNvPr>
          <p:cNvSpPr txBox="1"/>
          <p:nvPr/>
        </p:nvSpPr>
        <p:spPr>
          <a:xfrm>
            <a:off x="2286000" y="639276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adoc.pub</a:t>
            </a:r>
            <a:r>
              <a:rPr lang="cs-CZ" sz="1050" dirty="0"/>
              <a:t>/funkce-nohy-staticke-nosne-absorbovat-energii-dopadu-dynamic.html</a:t>
            </a:r>
          </a:p>
        </p:txBody>
      </p:sp>
    </p:spTree>
    <p:extLst>
      <p:ext uri="{BB962C8B-B14F-4D97-AF65-F5344CB8AC3E}">
        <p14:creationId xmlns:p14="http://schemas.microsoft.com/office/powerpoint/2010/main" val="185919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0506CD-E1B7-8FAF-BE38-3AFF2CF12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27CEA0-4AD6-E2F1-FCE8-09BB2D26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BBC2B4A-076F-2AF3-2C59-13CD33E36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D20078-78AB-8CB2-70DF-554C7006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720000"/>
            <a:ext cx="8204380" cy="4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1D22D7-90F1-B43E-B3B2-CB839AC56A2E}"/>
              </a:ext>
            </a:extLst>
          </p:cNvPr>
          <p:cNvSpPr txBox="1"/>
          <p:nvPr/>
        </p:nvSpPr>
        <p:spPr>
          <a:xfrm>
            <a:off x="2861953" y="59356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1273060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7B2FE3-A107-F266-CBB2-F71F2C4A9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B3620D-C422-CF8A-1202-2048EE8A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Klenba nohy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9168B2-CFCC-DFEC-DEBC-0B44F7EC8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535709" cy="4139998"/>
          </a:xfrm>
        </p:spPr>
        <p:txBody>
          <a:bodyPr/>
          <a:lstStyle/>
          <a:p>
            <a:r>
              <a:rPr lang="cs-CZ" dirty="0"/>
              <a:t>Podélná klenba </a:t>
            </a:r>
          </a:p>
          <a:p>
            <a:pPr lvl="1"/>
            <a:r>
              <a:rPr lang="cs-CZ" dirty="0"/>
              <a:t>Oblouk mediální </a:t>
            </a:r>
          </a:p>
          <a:p>
            <a:pPr lvl="1"/>
            <a:r>
              <a:rPr lang="cs-CZ" dirty="0"/>
              <a:t>Oblouk laterární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Příčná klenba </a:t>
            </a:r>
          </a:p>
        </p:txBody>
      </p:sp>
      <p:pic>
        <p:nvPicPr>
          <p:cNvPr id="35842" name="Picture 2" descr="Máte ploché nohy? Co s tím? (II.)">
            <a:extLst>
              <a:ext uri="{FF2B5EF4-FFF2-40B4-BE49-F238E27FC236}">
                <a16:creationId xmlns:a16="http://schemas.microsoft.com/office/drawing/2014/main" id="{2ACDF0F8-1372-EF38-E2E6-8909C27F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9" y="2199901"/>
            <a:ext cx="5080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2CFE80-E835-94D7-B94E-4F5A5CC92724}"/>
              </a:ext>
            </a:extLst>
          </p:cNvPr>
          <p:cNvSpPr txBox="1"/>
          <p:nvPr/>
        </p:nvSpPr>
        <p:spPr>
          <a:xfrm>
            <a:off x="3583709" y="544724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medicina.ronnie.cz</a:t>
            </a:r>
            <a:r>
              <a:rPr lang="cs-CZ" sz="1100" dirty="0"/>
              <a:t>/c-8828-mate-ploche-nohy-co-s-tim-ii.html</a:t>
            </a:r>
          </a:p>
        </p:txBody>
      </p:sp>
    </p:spTree>
    <p:extLst>
      <p:ext uri="{BB962C8B-B14F-4D97-AF65-F5344CB8AC3E}">
        <p14:creationId xmlns:p14="http://schemas.microsoft.com/office/powerpoint/2010/main" val="4078857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36BF9E-64BB-9D5B-73CC-645C960AF2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124CFA-F1C0-525F-81E2-F51EA0CC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Klenby nohy – popis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5A67CEB-6D3A-0487-1209-FBBFC43B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Tradiční popis klenby – </a:t>
            </a:r>
            <a:r>
              <a:rPr lang="cs-CZ" dirty="0" err="1"/>
              <a:t>Kapandji</a:t>
            </a:r>
            <a:r>
              <a:rPr lang="cs-CZ" dirty="0"/>
              <a:t> – 3 bodová opora </a:t>
            </a:r>
          </a:p>
          <a:p>
            <a:r>
              <a:rPr lang="cs-CZ" dirty="0"/>
              <a:t>4 bodová opora </a:t>
            </a:r>
          </a:p>
          <a:p>
            <a:r>
              <a:rPr lang="cs-CZ" dirty="0"/>
              <a:t>Plošná opora („fenomén střechy“). (Vařeka, </a:t>
            </a:r>
            <a:r>
              <a:rPr lang="cs-CZ" dirty="0" err="1"/>
              <a:t>Larsen</a:t>
            </a:r>
            <a:r>
              <a:rPr lang="cs-CZ" dirty="0"/>
              <a:t>) </a:t>
            </a:r>
          </a:p>
          <a:p>
            <a:endParaRPr lang="cs-CZ" dirty="0"/>
          </a:p>
        </p:txBody>
      </p:sp>
      <p:pic>
        <p:nvPicPr>
          <p:cNvPr id="6" name="Picture 1" descr="page24image1697118592">
            <a:extLst>
              <a:ext uri="{FF2B5EF4-FFF2-40B4-BE49-F238E27FC236}">
                <a16:creationId xmlns:a16="http://schemas.microsoft.com/office/drawing/2014/main" id="{75BE73C0-DF0E-F33D-6CB7-CD103B91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67" y="2771355"/>
            <a:ext cx="5925045" cy="35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0D8D5DA-C072-984A-016A-1A4419E938C5}"/>
              </a:ext>
            </a:extLst>
          </p:cNvPr>
          <p:cNvSpPr txBox="1"/>
          <p:nvPr/>
        </p:nvSpPr>
        <p:spPr>
          <a:xfrm>
            <a:off x="3746666" y="6509051"/>
            <a:ext cx="3740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effectLst/>
                <a:latin typeface="TimesNewRomanPS"/>
              </a:rPr>
              <a:t>Tripodni</a:t>
            </a:r>
            <a:r>
              <a:rPr lang="cs-CZ" sz="1400" i="1" dirty="0">
                <a:effectLst/>
                <a:latin typeface="TimesNewRomanPS"/>
              </a:rPr>
              <a:t>́ model nohy (</a:t>
            </a:r>
            <a:r>
              <a:rPr lang="cs-CZ" sz="1400" i="1" dirty="0" err="1">
                <a:effectLst/>
                <a:latin typeface="TimesNewRomanPS"/>
              </a:rPr>
              <a:t>Kapandji</a:t>
            </a:r>
            <a:r>
              <a:rPr lang="cs-CZ" sz="1400" i="1" dirty="0">
                <a:effectLst/>
                <a:latin typeface="TimesNewRomanPS"/>
              </a:rPr>
              <a:t>, 1987, 219)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98522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F0C0A7-49D4-D0DF-92BB-F5093905B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DC4581-8601-8CE8-5C13-29CD44FC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Tradiční popis klenby</a:t>
            </a:r>
          </a:p>
        </p:txBody>
      </p:sp>
      <p:pic>
        <p:nvPicPr>
          <p:cNvPr id="24579" name="Picture 3" descr="Diagnostika a terapie funkce nohy | Dětský fyzioterapeut Brno">
            <a:extLst>
              <a:ext uri="{FF2B5EF4-FFF2-40B4-BE49-F238E27FC236}">
                <a16:creationId xmlns:a16="http://schemas.microsoft.com/office/drawing/2014/main" id="{8B7CE477-DAF7-838A-6182-36162BF8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900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A5A6773-5378-B2FC-EFA0-6147FB21FDFE}"/>
              </a:ext>
            </a:extLst>
          </p:cNvPr>
          <p:cNvSpPr txBox="1"/>
          <p:nvPr/>
        </p:nvSpPr>
        <p:spPr>
          <a:xfrm>
            <a:off x="1784267" y="5951001"/>
            <a:ext cx="5575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www.detsky-fyzioterapeut.cz</a:t>
            </a:r>
            <a:r>
              <a:rPr lang="cs-CZ" sz="1200" dirty="0"/>
              <a:t>/diagnostika-a-terapie-funkce-nohy/</a:t>
            </a:r>
          </a:p>
        </p:txBody>
      </p:sp>
    </p:spTree>
    <p:extLst>
      <p:ext uri="{BB962C8B-B14F-4D97-AF65-F5344CB8AC3E}">
        <p14:creationId xmlns:p14="http://schemas.microsoft.com/office/powerpoint/2010/main" val="937736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70C332-1FEC-0AEB-B0A4-7D14E7D05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A9D98B-5733-2F57-1FF8-C6467F04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Strukturální zajištění klenby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0465A9-FB40-68DF-6CDE-5D54ACFF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794494" cy="4139998"/>
          </a:xfrm>
        </p:spPr>
        <p:txBody>
          <a:bodyPr/>
          <a:lstStyle/>
          <a:p>
            <a:r>
              <a:rPr lang="cs-CZ" dirty="0"/>
              <a:t>Podklad v kostře</a:t>
            </a:r>
          </a:p>
          <a:p>
            <a:pPr lvl="1"/>
            <a:r>
              <a:rPr lang="cs-CZ" dirty="0"/>
              <a:t>systém klínových kostí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Vazivový aparát</a:t>
            </a:r>
          </a:p>
          <a:p>
            <a:pPr lvl="1"/>
            <a:r>
              <a:rPr lang="cs-CZ" dirty="0"/>
              <a:t>lig. </a:t>
            </a:r>
            <a:r>
              <a:rPr lang="cs-CZ" dirty="0" err="1"/>
              <a:t>plantare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Svaly</a:t>
            </a:r>
          </a:p>
          <a:p>
            <a:pPr lvl="1"/>
            <a:r>
              <a:rPr lang="cs-CZ" dirty="0"/>
              <a:t>krátké i dlouhé svaly nohy </a:t>
            </a:r>
          </a:p>
        </p:txBody>
      </p:sp>
      <p:pic>
        <p:nvPicPr>
          <p:cNvPr id="36866" name="Picture 2" descr="Bones of the Foot: The Tarsal Bones">
            <a:extLst>
              <a:ext uri="{FF2B5EF4-FFF2-40B4-BE49-F238E27FC236}">
                <a16:creationId xmlns:a16="http://schemas.microsoft.com/office/drawing/2014/main" id="{1CCD6FC1-8E3F-3DCC-BB1B-27EB10E6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4594"/>
            <a:ext cx="2894198" cy="45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6BD4DC6-11DD-2B87-17BC-F419DD309AC0}"/>
              </a:ext>
            </a:extLst>
          </p:cNvPr>
          <p:cNvSpPr txBox="1"/>
          <p:nvPr/>
        </p:nvSpPr>
        <p:spPr>
          <a:xfrm>
            <a:off x="4876099" y="6203001"/>
            <a:ext cx="228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www.anatomystandard.com</a:t>
            </a:r>
            <a:r>
              <a:rPr lang="cs-CZ" sz="1000" dirty="0"/>
              <a:t>/</a:t>
            </a:r>
            <a:r>
              <a:rPr lang="cs-CZ" sz="1000" dirty="0" err="1"/>
              <a:t>Lower_Limb</a:t>
            </a:r>
            <a:r>
              <a:rPr lang="cs-CZ" sz="1000" dirty="0"/>
              <a:t>/</a:t>
            </a:r>
            <a:r>
              <a:rPr lang="cs-CZ" sz="1000" dirty="0" err="1"/>
              <a:t>Foot_Bones</a:t>
            </a:r>
            <a:r>
              <a:rPr lang="cs-CZ" sz="1000" dirty="0"/>
              <a:t>/</a:t>
            </a:r>
            <a:r>
              <a:rPr lang="cs-CZ" sz="1000" dirty="0" err="1"/>
              <a:t>Tarsal_Bones.html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073083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67A0CC-5B17-DCE0-D362-BC75A8F7E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8FCD62-EC5B-0B1A-CB4C-79D0246A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Plantární fascie a její funkce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AE921D-13F5-CECF-1960-20C8C38D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1756081"/>
            <a:ext cx="8475264" cy="388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26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766CEE-8914-70FD-CFEA-41C45BE44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7E825F-EAF0-88AA-CB31-831B07B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E6E8BB-B8C4-7A84-5FD0-959BCC9A4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434123" cy="4139998"/>
          </a:xfrm>
        </p:spPr>
        <p:txBody>
          <a:bodyPr/>
          <a:lstStyle/>
          <a:p>
            <a:r>
              <a:rPr lang="cs-CZ" dirty="0"/>
              <a:t>Anamnéza</a:t>
            </a:r>
          </a:p>
          <a:p>
            <a:pPr lvl="1"/>
            <a:r>
              <a:rPr lang="cs-CZ" dirty="0"/>
              <a:t>vývoj, protetické pomůcky, úrazy</a:t>
            </a:r>
          </a:p>
          <a:p>
            <a:pPr lvl="1"/>
            <a:r>
              <a:rPr lang="cs-CZ" dirty="0"/>
              <a:t>Bolest – charakter, faktory, trvání</a:t>
            </a:r>
          </a:p>
          <a:p>
            <a:r>
              <a:rPr lang="cs-CZ" dirty="0"/>
              <a:t>Aspekce</a:t>
            </a:r>
          </a:p>
          <a:p>
            <a:pPr lvl="1"/>
            <a:r>
              <a:rPr lang="cs-CZ" dirty="0"/>
              <a:t>Otoky, hematom, hra šlach, klenby, otlaky, nehty</a:t>
            </a:r>
          </a:p>
          <a:p>
            <a:pPr lvl="1"/>
            <a:r>
              <a:rPr lang="cs-CZ" dirty="0"/>
              <a:t>Postavení nohy, hlezenního kloubu, dolní končetiny</a:t>
            </a:r>
          </a:p>
          <a:p>
            <a:r>
              <a:rPr lang="cs-CZ" dirty="0"/>
              <a:t>Pohyby </a:t>
            </a:r>
          </a:p>
          <a:p>
            <a:pPr lvl="1"/>
            <a:r>
              <a:rPr lang="cs-CZ" dirty="0"/>
              <a:t>Aktivní, pasivní, proti odporu </a:t>
            </a:r>
          </a:p>
          <a:p>
            <a:r>
              <a:rPr lang="cs-CZ" dirty="0"/>
              <a:t>Další vyšetření</a:t>
            </a:r>
          </a:p>
          <a:p>
            <a:pPr lvl="1">
              <a:buFontTx/>
              <a:buChar char="-"/>
            </a:pPr>
            <a:r>
              <a:rPr lang="cs-CZ" dirty="0"/>
              <a:t>Vyšetření na nestabilitu hlezenního kloubu </a:t>
            </a:r>
          </a:p>
          <a:p>
            <a:pPr lvl="1">
              <a:buFontTx/>
              <a:buChar char="-"/>
            </a:pPr>
            <a:r>
              <a:rPr lang="cs-CZ" dirty="0" err="1"/>
              <a:t>Navicular</a:t>
            </a:r>
            <a:r>
              <a:rPr lang="cs-CZ" dirty="0"/>
              <a:t> drop test </a:t>
            </a:r>
          </a:p>
          <a:p>
            <a:pPr lvl="1">
              <a:buFontTx/>
              <a:buChar char="-"/>
            </a:pPr>
            <a:r>
              <a:rPr lang="cs-CZ" dirty="0" err="1"/>
              <a:t>Windlass</a:t>
            </a:r>
            <a:r>
              <a:rPr lang="cs-CZ" dirty="0"/>
              <a:t> test </a:t>
            </a:r>
          </a:p>
          <a:p>
            <a:pPr lvl="1">
              <a:buFontTx/>
              <a:buChar char="-"/>
            </a:pPr>
            <a:r>
              <a:rPr lang="cs-CZ" dirty="0"/>
              <a:t>Stoj na 1 DK </a:t>
            </a:r>
          </a:p>
          <a:p>
            <a:pPr lvl="1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70D82A8-915F-B997-E644-C7A1AB5C0081}"/>
              </a:ext>
            </a:extLst>
          </p:cNvPr>
          <p:cNvSpPr txBox="1"/>
          <p:nvPr/>
        </p:nvSpPr>
        <p:spPr>
          <a:xfrm>
            <a:off x="4572000" y="4741607"/>
            <a:ext cx="2356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Vyšetření citlivosti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Vyšetření </a:t>
            </a:r>
            <a:r>
              <a:rPr lang="cs-CZ" sz="1400" dirty="0" err="1">
                <a:latin typeface="+mn-lt"/>
              </a:rPr>
              <a:t>propriocepce</a:t>
            </a:r>
            <a:r>
              <a:rPr lang="cs-CZ" sz="140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 err="1">
                <a:latin typeface="+mn-lt"/>
              </a:rPr>
              <a:t>Véle</a:t>
            </a:r>
            <a:r>
              <a:rPr lang="cs-CZ" sz="1400" dirty="0">
                <a:latin typeface="+mn-lt"/>
              </a:rPr>
              <a:t> test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E6EB0F-8C3E-A9C6-DE77-84BFDD2F9D3F}"/>
              </a:ext>
            </a:extLst>
          </p:cNvPr>
          <p:cNvSpPr txBox="1"/>
          <p:nvPr/>
        </p:nvSpPr>
        <p:spPr>
          <a:xfrm>
            <a:off x="5576254" y="2122602"/>
            <a:ext cx="2518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Přístrojová diagnostika</a:t>
            </a:r>
          </a:p>
        </p:txBody>
      </p:sp>
    </p:spTree>
    <p:extLst>
      <p:ext uri="{BB962C8B-B14F-4D97-AF65-F5344CB8AC3E}">
        <p14:creationId xmlns:p14="http://schemas.microsoft.com/office/powerpoint/2010/main" val="34375502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94BC9C-69CD-6D38-B783-1E1625711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7333A5-6B79-9A06-10F3-78FB5C49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na nestabilitu hlezna </a:t>
            </a:r>
          </a:p>
        </p:txBody>
      </p:sp>
      <p:pic>
        <p:nvPicPr>
          <p:cNvPr id="1026" name="Picture 2" descr="Ligament Tests for Ankle Injuries | Epomedicine">
            <a:extLst>
              <a:ext uri="{FF2B5EF4-FFF2-40B4-BE49-F238E27FC236}">
                <a16:creationId xmlns:a16="http://schemas.microsoft.com/office/drawing/2014/main" id="{CB01F376-9757-E9EE-1105-2EA39C6B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347081"/>
            <a:ext cx="6507892" cy="48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195EB39-C2C6-65DF-6AAA-98A41C10C637}"/>
              </a:ext>
            </a:extLst>
          </p:cNvPr>
          <p:cNvSpPr txBox="1"/>
          <p:nvPr/>
        </p:nvSpPr>
        <p:spPr>
          <a:xfrm>
            <a:off x="1025610" y="60923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epomedicine.com</a:t>
            </a:r>
            <a:r>
              <a:rPr lang="cs-CZ" sz="1400" dirty="0"/>
              <a:t>/</a:t>
            </a:r>
            <a:r>
              <a:rPr lang="cs-CZ" sz="1400" dirty="0" err="1"/>
              <a:t>emergency-medicine</a:t>
            </a:r>
            <a:r>
              <a:rPr lang="cs-CZ" sz="1400" dirty="0"/>
              <a:t>/stress-</a:t>
            </a:r>
            <a:r>
              <a:rPr lang="cs-CZ" sz="1400" dirty="0" err="1"/>
              <a:t>tests</a:t>
            </a:r>
            <a:r>
              <a:rPr lang="cs-CZ" sz="1400" dirty="0"/>
              <a:t>-</a:t>
            </a:r>
            <a:r>
              <a:rPr lang="cs-CZ" sz="1400" dirty="0" err="1"/>
              <a:t>ankle-ligaments</a:t>
            </a:r>
            <a:r>
              <a:rPr lang="cs-CZ" sz="1400" dirty="0"/>
              <a:t>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3F05A1-A85C-B0A7-788C-72A5A68B429A}"/>
              </a:ext>
            </a:extLst>
          </p:cNvPr>
          <p:cNvSpPr txBox="1"/>
          <p:nvPr/>
        </p:nvSpPr>
        <p:spPr>
          <a:xfrm>
            <a:off x="310500" y="1334919"/>
            <a:ext cx="3779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=Sl8VNTG3_f8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60B3E0-B1DE-F3E1-AC0B-26D2684E2D93}"/>
              </a:ext>
            </a:extLst>
          </p:cNvPr>
          <p:cNvSpPr txBox="1"/>
          <p:nvPr/>
        </p:nvSpPr>
        <p:spPr>
          <a:xfrm>
            <a:off x="4167794" y="13349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=SDGU7cqxN6s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83D7E07-250F-3153-69D0-A74DE8B68178}"/>
              </a:ext>
            </a:extLst>
          </p:cNvPr>
          <p:cNvSpPr txBox="1"/>
          <p:nvPr/>
        </p:nvSpPr>
        <p:spPr>
          <a:xfrm>
            <a:off x="6453794" y="3787540"/>
            <a:ext cx="2480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/>
              <a:t>Kleiger's</a:t>
            </a:r>
            <a:r>
              <a:rPr lang="cs-CZ" sz="1400" b="1" dirty="0"/>
              <a:t> test </a:t>
            </a:r>
            <a:r>
              <a:rPr lang="cs-CZ" sz="1400" b="1" dirty="0" err="1"/>
              <a:t>for</a:t>
            </a:r>
            <a:r>
              <a:rPr lang="cs-CZ" sz="1400" b="1" dirty="0"/>
              <a:t> </a:t>
            </a:r>
            <a:r>
              <a:rPr lang="cs-CZ" sz="1400" b="1" dirty="0" err="1"/>
              <a:t>High</a:t>
            </a:r>
            <a:r>
              <a:rPr lang="cs-CZ" sz="1400" b="1" dirty="0"/>
              <a:t> </a:t>
            </a:r>
            <a:r>
              <a:rPr lang="cs-CZ" sz="1400" b="1" dirty="0" err="1"/>
              <a:t>Ankle</a:t>
            </a:r>
            <a:r>
              <a:rPr lang="cs-CZ" sz="1400" b="1" dirty="0"/>
              <a:t> </a:t>
            </a:r>
            <a:r>
              <a:rPr lang="cs-CZ" sz="1400" b="1" dirty="0" err="1"/>
              <a:t>Sprain</a:t>
            </a:r>
            <a:r>
              <a:rPr lang="cs-CZ" sz="1400" b="1" dirty="0"/>
              <a:t>:</a:t>
            </a:r>
          </a:p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=AXPxMmChQj0</a:t>
            </a:r>
          </a:p>
        </p:txBody>
      </p:sp>
    </p:spTree>
    <p:extLst>
      <p:ext uri="{BB962C8B-B14F-4D97-AF65-F5344CB8AC3E}">
        <p14:creationId xmlns:p14="http://schemas.microsoft.com/office/powerpoint/2010/main" val="31924517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D84373-6FAA-E46F-021B-20B5E281E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BFF167-7095-E303-EA55-FAB44DBB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Thomsonův test – Achillova šlacha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FF4E42-D88B-5C93-997F-FADE3B3ACA20}"/>
              </a:ext>
            </a:extLst>
          </p:cNvPr>
          <p:cNvSpPr txBox="1"/>
          <p:nvPr/>
        </p:nvSpPr>
        <p:spPr>
          <a:xfrm>
            <a:off x="405000" y="145655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=AmDi08rlR3I&amp;t=10s</a:t>
            </a:r>
          </a:p>
        </p:txBody>
      </p:sp>
      <p:pic>
        <p:nvPicPr>
          <p:cNvPr id="2050" name="Picture 2" descr="Simmonds-Thompson Test • LITFL • Medical Eponym Library">
            <a:extLst>
              <a:ext uri="{FF2B5EF4-FFF2-40B4-BE49-F238E27FC236}">
                <a16:creationId xmlns:a16="http://schemas.microsoft.com/office/drawing/2014/main" id="{81BA3E42-F11E-C5EE-8E4B-7FE8694F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70" y="2424551"/>
            <a:ext cx="5096459" cy="39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A81411B-6139-2C6C-6EA4-8916E2210340}"/>
              </a:ext>
            </a:extLst>
          </p:cNvPr>
          <p:cNvSpPr txBox="1"/>
          <p:nvPr/>
        </p:nvSpPr>
        <p:spPr>
          <a:xfrm>
            <a:off x="2023770" y="6480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litfl.com</a:t>
            </a:r>
            <a:r>
              <a:rPr lang="cs-CZ" sz="1000" dirty="0"/>
              <a:t>/</a:t>
            </a:r>
            <a:r>
              <a:rPr lang="cs-CZ" sz="1000" dirty="0" err="1"/>
              <a:t>simmonds</a:t>
            </a:r>
            <a:r>
              <a:rPr lang="cs-CZ" sz="1000" dirty="0"/>
              <a:t>-</a:t>
            </a:r>
            <a:r>
              <a:rPr lang="cs-CZ" sz="1000" dirty="0" err="1"/>
              <a:t>thompson</a:t>
            </a:r>
            <a:r>
              <a:rPr lang="cs-CZ" sz="1000" dirty="0"/>
              <a:t>-test/</a:t>
            </a:r>
          </a:p>
        </p:txBody>
      </p:sp>
    </p:spTree>
    <p:extLst>
      <p:ext uri="{BB962C8B-B14F-4D97-AF65-F5344CB8AC3E}">
        <p14:creationId xmlns:p14="http://schemas.microsoft.com/office/powerpoint/2010/main" val="1564513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04873-342B-B00F-F52D-00BBD213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BF40F-2C7F-AB27-BC7F-CF0EC8E9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448306"/>
            <a:ext cx="3053334" cy="3150758"/>
          </a:xfrm>
        </p:spPr>
        <p:txBody>
          <a:bodyPr/>
          <a:lstStyle/>
          <a:p>
            <a:r>
              <a:rPr lang="cs-CZ" dirty="0" err="1"/>
              <a:t>Podoskop</a:t>
            </a:r>
            <a:r>
              <a:rPr lang="cs-CZ" dirty="0"/>
              <a:t> / </a:t>
            </a:r>
            <a:r>
              <a:rPr lang="cs-CZ" dirty="0" err="1"/>
              <a:t>PodoCam</a:t>
            </a:r>
            <a:endParaRPr lang="cs-CZ" dirty="0"/>
          </a:p>
          <a:p>
            <a:r>
              <a:rPr lang="cs-CZ" dirty="0" err="1"/>
              <a:t>Plantogram</a:t>
            </a:r>
            <a:endParaRPr lang="cs-CZ" dirty="0"/>
          </a:p>
          <a:p>
            <a:r>
              <a:rPr lang="cs-CZ" dirty="0"/>
              <a:t>Dynamická </a:t>
            </a:r>
            <a:r>
              <a:rPr lang="cs-CZ" dirty="0" err="1"/>
              <a:t>plantografie</a:t>
            </a:r>
            <a:r>
              <a:rPr lang="cs-CZ" dirty="0"/>
              <a:t> – </a:t>
            </a:r>
            <a:r>
              <a:rPr lang="cs-CZ" dirty="0" err="1"/>
              <a:t>Emed</a:t>
            </a:r>
            <a:r>
              <a:rPr lang="cs-CZ" dirty="0"/>
              <a:t>, </a:t>
            </a:r>
            <a:r>
              <a:rPr lang="cs-CZ" dirty="0" err="1"/>
              <a:t>Footscan</a:t>
            </a:r>
            <a:r>
              <a:rPr lang="cs-CZ" dirty="0"/>
              <a:t>, </a:t>
            </a:r>
            <a:r>
              <a:rPr lang="cs-CZ" dirty="0" err="1"/>
              <a:t>Zebris</a:t>
            </a:r>
            <a:r>
              <a:rPr lang="cs-CZ" dirty="0"/>
              <a:t>, </a:t>
            </a:r>
            <a:r>
              <a:rPr lang="cs-CZ" dirty="0" err="1"/>
              <a:t>Pedar</a:t>
            </a:r>
            <a:r>
              <a:rPr lang="cs-CZ" dirty="0"/>
              <a:t> </a:t>
            </a:r>
          </a:p>
          <a:p>
            <a:r>
              <a:rPr lang="cs-CZ" dirty="0"/>
              <a:t>Kinematická analýza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6A97E4-16C6-56E6-53D3-81584C70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999" y="3345598"/>
            <a:ext cx="3736313" cy="27924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78CA11-D6F2-A40E-E931-F4ACFFCF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12" y="647528"/>
            <a:ext cx="3490478" cy="262247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2CD6C5-ED9D-CEF1-E2AF-476B96E0722D}"/>
              </a:ext>
            </a:extLst>
          </p:cNvPr>
          <p:cNvSpPr txBox="1"/>
          <p:nvPr/>
        </p:nvSpPr>
        <p:spPr>
          <a:xfrm>
            <a:off x="3964999" y="6213594"/>
            <a:ext cx="4572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https://www.spektrumzdravi.cz/zdravi-a-krasa/vysetreni-plochonozi-na-podoskopu-1</a:t>
            </a:r>
          </a:p>
        </p:txBody>
      </p:sp>
    </p:spTree>
    <p:extLst>
      <p:ext uri="{BB962C8B-B14F-4D97-AF65-F5344CB8AC3E}">
        <p14:creationId xmlns:p14="http://schemas.microsoft.com/office/powerpoint/2010/main" val="3461681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BA9E1-A18E-B628-29DC-B164936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0"/>
            <a:ext cx="7543800" cy="1207008"/>
          </a:xfrm>
        </p:spPr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791C591-D2F4-431A-4707-76AE4581B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0159" y="814002"/>
            <a:ext cx="3224804" cy="33923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CCB26C-E85E-88F2-95AC-2F4C7ED35EE1}"/>
              </a:ext>
            </a:extLst>
          </p:cNvPr>
          <p:cNvSpPr txBox="1"/>
          <p:nvPr/>
        </p:nvSpPr>
        <p:spPr>
          <a:xfrm>
            <a:off x="5875311" y="4249576"/>
            <a:ext cx="25288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https://www.researchgate.net/publication/281316720_The_impact_of_obesity_on_foot_morphology_in_women_aged_48_years_or_older/figures?lo=1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0DCF5-8558-5905-3A0B-270EA533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8" b="16072"/>
          <a:stretch/>
        </p:blipFill>
        <p:spPr>
          <a:xfrm>
            <a:off x="315992" y="1275175"/>
            <a:ext cx="3514603" cy="252208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0F6A19-A368-74D2-5DFE-F982EFAFDD51}"/>
              </a:ext>
            </a:extLst>
          </p:cNvPr>
          <p:cNvSpPr txBox="1"/>
          <p:nvPr/>
        </p:nvSpPr>
        <p:spPr>
          <a:xfrm>
            <a:off x="299037" y="3647221"/>
            <a:ext cx="33006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https://www.sanomed.cz/bauerfeind-pedoprint-plantograf-diagnostika-nohy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694D97E-DAC2-ACE9-475A-14C28F19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81" y="4046331"/>
            <a:ext cx="4021322" cy="25133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579B9E-C796-2BFC-9FE4-D6485FBF8842}"/>
              </a:ext>
            </a:extLst>
          </p:cNvPr>
          <p:cNvSpPr txBox="1"/>
          <p:nvPr/>
        </p:nvSpPr>
        <p:spPr>
          <a:xfrm>
            <a:off x="2189559" y="6559657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https://ortomedicum.pl/plantograf-element-komputerowego-badania-stop/</a:t>
            </a:r>
          </a:p>
        </p:txBody>
      </p:sp>
    </p:spTree>
    <p:extLst>
      <p:ext uri="{BB962C8B-B14F-4D97-AF65-F5344CB8AC3E}">
        <p14:creationId xmlns:p14="http://schemas.microsoft.com/office/powerpoint/2010/main" val="48095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64856-F656-2139-A7AD-DAFB41EFD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8C73B09-A91C-B0BB-9EF3-AC6D096A103F}"/>
              </a:ext>
            </a:extLst>
          </p:cNvPr>
          <p:cNvGrpSpPr/>
          <p:nvPr/>
        </p:nvGrpSpPr>
        <p:grpSpPr>
          <a:xfrm>
            <a:off x="190300" y="1090099"/>
            <a:ext cx="8413700" cy="3985050"/>
            <a:chOff x="0" y="0"/>
            <a:chExt cx="5820526" cy="2501988"/>
          </a:xfrm>
        </p:grpSpPr>
        <p:pic>
          <p:nvPicPr>
            <p:cNvPr id="7" name="Obrázek 6" descr="Obsah obrázku text&#10;&#10;Popis byl vytvořen automaticky">
              <a:extLst>
                <a:ext uri="{FF2B5EF4-FFF2-40B4-BE49-F238E27FC236}">
                  <a16:creationId xmlns:a16="http://schemas.microsoft.com/office/drawing/2014/main" id="{D1B20089-5F4C-EFE7-D787-13AE3782E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0" t="44961" r="13797" b="17642"/>
            <a:stretch/>
          </p:blipFill>
          <p:spPr bwMode="auto">
            <a:xfrm>
              <a:off x="0" y="0"/>
              <a:ext cx="5450840" cy="23177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14">
              <a:extLst>
                <a:ext uri="{FF2B5EF4-FFF2-40B4-BE49-F238E27FC236}">
                  <a16:creationId xmlns:a16="http://schemas.microsoft.com/office/drawing/2014/main" id="{E431BF39-3C92-BC50-8801-15ED13414F87}"/>
                </a:ext>
              </a:extLst>
            </p:cNvPr>
            <p:cNvSpPr txBox="1"/>
            <p:nvPr/>
          </p:nvSpPr>
          <p:spPr>
            <a:xfrm>
              <a:off x="369686" y="2415032"/>
              <a:ext cx="5450840" cy="8695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dspace.cvut.cz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bitstream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/handle/10467/89973/F2-DP-2020-Kveton-Martin-Martin_Kveton_DP_2020.pdf?sequence=-1&amp;isAllowed=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endParaRPr lang="cs-CZ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6934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C8108-0C1A-D0CF-A478-AE6C4845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3CBA94-6A3D-73B7-7400-9605F0D6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3" y="2353866"/>
            <a:ext cx="2243138" cy="14430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B59C75-CF48-F79C-2D7E-F0764642F8DB}"/>
              </a:ext>
            </a:extLst>
          </p:cNvPr>
          <p:cNvSpPr txBox="1"/>
          <p:nvPr/>
        </p:nvSpPr>
        <p:spPr>
          <a:xfrm>
            <a:off x="258451" y="3852045"/>
            <a:ext cx="287893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https://www.fsps.muni.cz/diagnostikavykonu/okruhy/emed/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489BDD-C4D4-DCEE-65A5-F36D7CB7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09" y="1984073"/>
            <a:ext cx="2834402" cy="268630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97FFD8-60EF-12F5-EA82-7BBC62BDD0D4}"/>
              </a:ext>
            </a:extLst>
          </p:cNvPr>
          <p:cNvSpPr txBox="1"/>
          <p:nvPr/>
        </p:nvSpPr>
        <p:spPr>
          <a:xfrm>
            <a:off x="6000750" y="4670378"/>
            <a:ext cx="314325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https://docplayer.cz/107218429-Fyzioterapeuticke-postupy-u-pacientu-po-urazech-hlezenniho-kloubu-physioterapist-s-procedures-in-patients-after-ankle-injuries.html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2CFDC6-9B52-4AD0-8C0A-4EAA046F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466" y="2191333"/>
            <a:ext cx="2491068" cy="33214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2BC92-F40C-4709-9CF4-239A58EE63E7}"/>
              </a:ext>
            </a:extLst>
          </p:cNvPr>
          <p:cNvSpPr txBox="1"/>
          <p:nvPr/>
        </p:nvSpPr>
        <p:spPr>
          <a:xfrm>
            <a:off x="3137382" y="5512757"/>
            <a:ext cx="29785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http://www.biomechanikapohybu.upol.cz/net/index.php/dynamicka-plantografie/o-metod/62-plantografie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51D251-4CBF-48E5-B7F2-26BEE5FD6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16" y="4206153"/>
            <a:ext cx="1650994" cy="15454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85B08B4-3255-4952-8317-60446DEA5ECF}"/>
              </a:ext>
            </a:extLst>
          </p:cNvPr>
          <p:cNvSpPr txBox="1"/>
          <p:nvPr/>
        </p:nvSpPr>
        <p:spPr>
          <a:xfrm>
            <a:off x="137426" y="5670081"/>
            <a:ext cx="287893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https://www.fsps.muni.cz/emuni/data/reader/book-36/05.html</a:t>
            </a:r>
          </a:p>
        </p:txBody>
      </p:sp>
    </p:spTree>
    <p:extLst>
      <p:ext uri="{BB962C8B-B14F-4D97-AF65-F5344CB8AC3E}">
        <p14:creationId xmlns:p14="http://schemas.microsoft.com/office/powerpoint/2010/main" val="23143975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08AE82-634A-1EEA-361D-AEE16B4BA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84FC2E8-17A8-169C-D646-F09D7002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 je pro dnešek vše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4FA63C7-2FAB-B6C1-73FB-544ECAF9C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Děkuji za pozornost! </a:t>
            </a:r>
          </a:p>
        </p:txBody>
      </p:sp>
    </p:spTree>
    <p:extLst>
      <p:ext uri="{BB962C8B-B14F-4D97-AF65-F5344CB8AC3E}">
        <p14:creationId xmlns:p14="http://schemas.microsoft.com/office/powerpoint/2010/main" val="811795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E895AF-FDEC-A4A5-C6C9-1EC494DB4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8E08A1E-0207-389D-0491-6B92DDAD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B7837FC-43A8-FADD-493D-D73ECA36E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Ivan, 2009a.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Funkční anatomie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978-80-247-3240-4.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Ivan, 2009b.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Speciální kineziologie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978-80-247-1648-0.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ČIHÁK, Radomír, Miloš GRIM, Oldřich FEJFAR, UNIVERZITA KARLOVA, 1 LÉKAŘSKÁ FAKULTA, a ANATOMICKÝ ÚSTAV, 2011.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Anatomie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978-80-247-3817-8.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APANDJI, Ibrahim A., 2007.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joints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6th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Edinburgh ; New York: Churchill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Livingstone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ISBN 978-0-443-10350-6.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6743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C5A84D-262E-C32B-DF5C-015D0F332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4155A2-8789-5BAA-B13D-F13CFD1A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D21BC6-11C1-8B33-6BB3-DAF81CB8A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KOLÁŘ, Pavel, 2009.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Rehabilitace v klinické praxi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Praha: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Galén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ISBN 978-80-7262-657-1.</a:t>
            </a:r>
            <a:r>
              <a:rPr lang="cs-CZ" dirty="0">
                <a:effectLst/>
              </a:rPr>
              <a:t>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LARSEN, Christian, 2005.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Zdravá chůze po celý život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Olomouc: Poznání. ISBN 978-80-86606-38-5.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VAŘEKA, Ivan a Renata VAŘEKOVÁ, 2009.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 nohy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Olomouc: Univerzita Palackého v Olomouci. ISBN 978-80-244-2432-3.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VÉLE, František, 2006.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přehled klinické kineziologie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patokineziologie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 diagnostiku a terapii poruch pohybové soustavy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Triton. ISBN 978-80-7254-837-8.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91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Jak ovlivní anatomie náš pohyb? 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AED9A0B8-73D8-0AAA-9FC1-E006A9DDC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375920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531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73963C-1B35-09F0-1979-5C77CF1E6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4E7414C-7949-F6F5-2D48-C34255C5F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ow Your Anatomy Influences Your Squat Mechanics - JC Fitness">
            <a:extLst>
              <a:ext uri="{FF2B5EF4-FFF2-40B4-BE49-F238E27FC236}">
                <a16:creationId xmlns:a16="http://schemas.microsoft.com/office/drawing/2014/main" id="{31961EFA-85E5-BB71-CF92-0573A39F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1264805"/>
            <a:ext cx="76200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7219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B6B76-9760-4DE3-BBE7-998BC0A40BCD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76d5652a-9cd3-465f-98c7-aa8090bd65c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9236</TotalTime>
  <Words>2457</Words>
  <Application>Microsoft Macintosh PowerPoint</Application>
  <PresentationFormat>Předvádění na obrazovce (4:3)</PresentationFormat>
  <Paragraphs>407</Paragraphs>
  <Slides>73</Slides>
  <Notes>1</Notes>
  <HiddenSlides>0</HiddenSlides>
  <MMClips>4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1" baseType="lpstr">
      <vt:lpstr>Arial</vt:lpstr>
      <vt:lpstr>Calibri</vt:lpstr>
      <vt:lpstr>Courier New</vt:lpstr>
      <vt:lpstr>Tahoma</vt:lpstr>
      <vt:lpstr>Times New Roman</vt:lpstr>
      <vt:lpstr>TimesNewRomanPS</vt:lpstr>
      <vt:lpstr>Wingdings</vt:lpstr>
      <vt:lpstr>Prezentace_MU_CZ</vt:lpstr>
      <vt:lpstr>Kineziologie </vt:lpstr>
      <vt:lpstr>Dolní končetina </vt:lpstr>
      <vt:lpstr>Kineziologie pánve</vt:lpstr>
      <vt:lpstr>Kyčelní kloub  (art. coxae)</vt:lpstr>
      <vt:lpstr>Anatomické poznámky</vt:lpstr>
      <vt:lpstr>Prezentace aplikace PowerPoint</vt:lpstr>
      <vt:lpstr>Prezentace aplikace PowerPoint</vt:lpstr>
      <vt:lpstr>Jak ovlivní anatomie náš pohyb? </vt:lpstr>
      <vt:lpstr>Jak ovlivní anatomie náš pohyb? </vt:lpstr>
      <vt:lpstr>Jak ovlivní anatomie náš pohyb?</vt:lpstr>
      <vt:lpstr>Jak ovlivní anatomie náš pohyb?</vt:lpstr>
      <vt:lpstr>Jak ovlivní anatomie náš pohyb?</vt:lpstr>
      <vt:lpstr>Pohyby v kyčelním kloubu </vt:lpstr>
      <vt:lpstr>Flexe </vt:lpstr>
      <vt:lpstr>Extenze </vt:lpstr>
      <vt:lpstr>Prezentace aplikace PowerPoint</vt:lpstr>
      <vt:lpstr>Abdukce</vt:lpstr>
      <vt:lpstr>Addukce</vt:lpstr>
      <vt:lpstr>Vnitřní rotace</vt:lpstr>
      <vt:lpstr>Zevní rotace </vt:lpstr>
      <vt:lpstr>m. piriformis </vt:lpstr>
      <vt:lpstr>m. piriformis </vt:lpstr>
      <vt:lpstr>Vyšetření KYK</vt:lpstr>
      <vt:lpstr>Prezentace aplikace PowerPoint</vt:lpstr>
      <vt:lpstr>Kolenní kloub </vt:lpstr>
      <vt:lpstr>Kolenní kloub</vt:lpstr>
      <vt:lpstr>Menisky </vt:lpstr>
      <vt:lpstr>Zkřížené vazy </vt:lpstr>
      <vt:lpstr>Prezentace aplikace PowerPoint</vt:lpstr>
      <vt:lpstr>Stabilizátory KOK</vt:lpstr>
      <vt:lpstr>Patela </vt:lpstr>
      <vt:lpstr>Patela </vt:lpstr>
      <vt:lpstr>Genua valgum x genua varum </vt:lpstr>
      <vt:lpstr>Prezentace aplikace PowerPoint</vt:lpstr>
      <vt:lpstr>Pohyby v kolenním kloubu </vt:lpstr>
      <vt:lpstr>Flekčně – extenční pohyb</vt:lpstr>
      <vt:lpstr>Prezentace aplikace PowerPoint</vt:lpstr>
      <vt:lpstr>Flexe                              Extenze  </vt:lpstr>
      <vt:lpstr>Rotační pohyby</vt:lpstr>
      <vt:lpstr>Rotační pohyby</vt:lpstr>
      <vt:lpstr>Kineziologické vyšetření KOK </vt:lpstr>
      <vt:lpstr>Kineziologické vyšetření KOK</vt:lpstr>
      <vt:lpstr>Prezentace aplikace PowerPoint</vt:lpstr>
      <vt:lpstr>Prezentace aplikace PowerPoint</vt:lpstr>
      <vt:lpstr>Prezentace aplikace PowerPoint</vt:lpstr>
      <vt:lpstr>NOHA</vt:lpstr>
      <vt:lpstr>Prezentace aplikace PowerPoint</vt:lpstr>
      <vt:lpstr>Prezentace aplikace PowerPoint</vt:lpstr>
      <vt:lpstr>Prezentace aplikace PowerPoint</vt:lpstr>
      <vt:lpstr>Svaly nohy – „dlouhé svaly“</vt:lpstr>
      <vt:lpstr>Svaly nohy – „krátké svaly“</vt:lpstr>
      <vt:lpstr>Pohyby</vt:lpstr>
      <vt:lpstr>Extenze = plantární flexe </vt:lpstr>
      <vt:lpstr>Flexe = dorsální flexe </vt:lpstr>
      <vt:lpstr>Abdukce a addukce</vt:lpstr>
      <vt:lpstr>Addukce </vt:lpstr>
      <vt:lpstr>Pronace</vt:lpstr>
      <vt:lpstr>Supinace</vt:lpstr>
      <vt:lpstr>Složené pohyby</vt:lpstr>
      <vt:lpstr>Klenba nohy</vt:lpstr>
      <vt:lpstr>Klenby nohy – popis  </vt:lpstr>
      <vt:lpstr>Tradiční popis klenby</vt:lpstr>
      <vt:lpstr>Strukturální zajištění klenby</vt:lpstr>
      <vt:lpstr>Plantární fascie a její funkce </vt:lpstr>
      <vt:lpstr>Kineziologické vyšetření</vt:lpstr>
      <vt:lpstr>Testy na nestabilitu hlezna </vt:lpstr>
      <vt:lpstr>Thomsonův test – Achillova šlacha</vt:lpstr>
      <vt:lpstr>Přístrojová diagnostika</vt:lpstr>
      <vt:lpstr>Přístrojová diagnostika</vt:lpstr>
      <vt:lpstr>Přístrojová diagnostika </vt:lpstr>
      <vt:lpstr>To je pro dnešek vše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  </dc:title>
  <dc:creator>Pavlína Bazalová</dc:creator>
  <cp:lastModifiedBy>Pavlína Bazalová</cp:lastModifiedBy>
  <cp:revision>1</cp:revision>
  <dcterms:created xsi:type="dcterms:W3CDTF">2022-10-29T06:52:27Z</dcterms:created>
  <dcterms:modified xsi:type="dcterms:W3CDTF">2024-04-16T04:54:03Z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