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57" r:id="rId4"/>
    <p:sldId id="258" r:id="rId5"/>
    <p:sldId id="284" r:id="rId6"/>
    <p:sldId id="283" r:id="rId7"/>
    <p:sldId id="285" r:id="rId8"/>
    <p:sldId id="259" r:id="rId9"/>
    <p:sldId id="260" r:id="rId10"/>
    <p:sldId id="261" r:id="rId11"/>
    <p:sldId id="262" r:id="rId12"/>
    <p:sldId id="286" r:id="rId13"/>
    <p:sldId id="287" r:id="rId14"/>
    <p:sldId id="288" r:id="rId15"/>
    <p:sldId id="289" r:id="rId16"/>
    <p:sldId id="295" r:id="rId17"/>
    <p:sldId id="298" r:id="rId18"/>
    <p:sldId id="305" r:id="rId19"/>
    <p:sldId id="299" r:id="rId20"/>
    <p:sldId id="300" r:id="rId21"/>
    <p:sldId id="301" r:id="rId22"/>
    <p:sldId id="303" r:id="rId23"/>
    <p:sldId id="264" r:id="rId24"/>
    <p:sldId id="265" r:id="rId25"/>
    <p:sldId id="266" r:id="rId26"/>
    <p:sldId id="306" r:id="rId27"/>
    <p:sldId id="307" r:id="rId28"/>
    <p:sldId id="290" r:id="rId29"/>
    <p:sldId id="308" r:id="rId30"/>
    <p:sldId id="291" r:id="rId31"/>
    <p:sldId id="302" r:id="rId32"/>
    <p:sldId id="304"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ka Svobodová" userId="6391fdc6-c1cb-4b9a-8d23-b01705061702" providerId="ADAL" clId="{73B4868F-ACD2-4D0B-AC96-6BA7A97E24BF}"/>
    <pc:docChg chg="undo custSel addSld delSld modSld sldOrd">
      <pc:chgData name="Lenka Svobodová" userId="6391fdc6-c1cb-4b9a-8d23-b01705061702" providerId="ADAL" clId="{73B4868F-ACD2-4D0B-AC96-6BA7A97E24BF}" dt="2024-04-27T17:20:16.545" v="1006" actId="2696"/>
      <pc:docMkLst>
        <pc:docMk/>
      </pc:docMkLst>
      <pc:sldChg chg="modSp mod">
        <pc:chgData name="Lenka Svobodová" userId="6391fdc6-c1cb-4b9a-8d23-b01705061702" providerId="ADAL" clId="{73B4868F-ACD2-4D0B-AC96-6BA7A97E24BF}" dt="2024-04-27T17:17:29.924" v="889" actId="6549"/>
        <pc:sldMkLst>
          <pc:docMk/>
          <pc:sldMk cId="3893891159" sldId="256"/>
        </pc:sldMkLst>
        <pc:spChg chg="mod">
          <ac:chgData name="Lenka Svobodová" userId="6391fdc6-c1cb-4b9a-8d23-b01705061702" providerId="ADAL" clId="{73B4868F-ACD2-4D0B-AC96-6BA7A97E24BF}" dt="2024-04-27T17:17:29.924" v="889" actId="6549"/>
          <ac:spMkLst>
            <pc:docMk/>
            <pc:sldMk cId="3893891159" sldId="256"/>
            <ac:spMk id="3" creationId="{5C2E488F-B889-B5E6-1883-3FAE7001241F}"/>
          </ac:spMkLst>
        </pc:spChg>
      </pc:sldChg>
      <pc:sldChg chg="addSp delSp modSp mod">
        <pc:chgData name="Lenka Svobodová" userId="6391fdc6-c1cb-4b9a-8d23-b01705061702" providerId="ADAL" clId="{73B4868F-ACD2-4D0B-AC96-6BA7A97E24BF}" dt="2024-04-27T09:12:53.580" v="207" actId="113"/>
        <pc:sldMkLst>
          <pc:docMk/>
          <pc:sldMk cId="2667470296" sldId="257"/>
        </pc:sldMkLst>
        <pc:spChg chg="mod">
          <ac:chgData name="Lenka Svobodová" userId="6391fdc6-c1cb-4b9a-8d23-b01705061702" providerId="ADAL" clId="{73B4868F-ACD2-4D0B-AC96-6BA7A97E24BF}" dt="2024-04-27T09:08:59.283" v="73" actId="26606"/>
          <ac:spMkLst>
            <pc:docMk/>
            <pc:sldMk cId="2667470296" sldId="257"/>
            <ac:spMk id="2" creationId="{619CC675-2027-F7D0-3E47-D253C477A2CA}"/>
          </ac:spMkLst>
        </pc:spChg>
        <pc:spChg chg="del">
          <ac:chgData name="Lenka Svobodová" userId="6391fdc6-c1cb-4b9a-8d23-b01705061702" providerId="ADAL" clId="{73B4868F-ACD2-4D0B-AC96-6BA7A97E24BF}" dt="2024-04-27T09:08:59.283" v="73" actId="26606"/>
          <ac:spMkLst>
            <pc:docMk/>
            <pc:sldMk cId="2667470296" sldId="257"/>
            <ac:spMk id="9" creationId="{BACC6370-2D7E-4714-9D71-7542949D7D5D}"/>
          </ac:spMkLst>
        </pc:spChg>
        <pc:spChg chg="del">
          <ac:chgData name="Lenka Svobodová" userId="6391fdc6-c1cb-4b9a-8d23-b01705061702" providerId="ADAL" clId="{73B4868F-ACD2-4D0B-AC96-6BA7A97E24BF}" dt="2024-04-27T09:08:59.283" v="73" actId="26606"/>
          <ac:spMkLst>
            <pc:docMk/>
            <pc:sldMk cId="2667470296" sldId="257"/>
            <ac:spMk id="11" creationId="{256B2C21-A230-48C0-8DF1-C46611373C44}"/>
          </ac:spMkLst>
        </pc:spChg>
        <pc:spChg chg="del">
          <ac:chgData name="Lenka Svobodová" userId="6391fdc6-c1cb-4b9a-8d23-b01705061702" providerId="ADAL" clId="{73B4868F-ACD2-4D0B-AC96-6BA7A97E24BF}" dt="2024-04-27T09:08:59.283" v="73" actId="26606"/>
          <ac:spMkLst>
            <pc:docMk/>
            <pc:sldMk cId="2667470296" sldId="257"/>
            <ac:spMk id="13" creationId="{3847E18C-932D-4C95-AABA-FEC7C9499AD7}"/>
          </ac:spMkLst>
        </pc:spChg>
        <pc:spChg chg="del">
          <ac:chgData name="Lenka Svobodová" userId="6391fdc6-c1cb-4b9a-8d23-b01705061702" providerId="ADAL" clId="{73B4868F-ACD2-4D0B-AC96-6BA7A97E24BF}" dt="2024-04-27T09:08:59.283" v="73" actId="26606"/>
          <ac:spMkLst>
            <pc:docMk/>
            <pc:sldMk cId="2667470296" sldId="257"/>
            <ac:spMk id="15" creationId="{3150CB11-0C61-439E-910F-5787759E72A0}"/>
          </ac:spMkLst>
        </pc:spChg>
        <pc:spChg chg="del">
          <ac:chgData name="Lenka Svobodová" userId="6391fdc6-c1cb-4b9a-8d23-b01705061702" providerId="ADAL" clId="{73B4868F-ACD2-4D0B-AC96-6BA7A97E24BF}" dt="2024-04-27T09:08:59.283" v="73" actId="26606"/>
          <ac:spMkLst>
            <pc:docMk/>
            <pc:sldMk cId="2667470296" sldId="257"/>
            <ac:spMk id="17" creationId="{43F8A58B-5155-44CE-A5FF-7647B47D0A7A}"/>
          </ac:spMkLst>
        </pc:spChg>
        <pc:spChg chg="del">
          <ac:chgData name="Lenka Svobodová" userId="6391fdc6-c1cb-4b9a-8d23-b01705061702" providerId="ADAL" clId="{73B4868F-ACD2-4D0B-AC96-6BA7A97E24BF}" dt="2024-04-27T09:08:59.283" v="73" actId="26606"/>
          <ac:spMkLst>
            <pc:docMk/>
            <pc:sldMk cId="2667470296" sldId="257"/>
            <ac:spMk id="19" creationId="{443F2ACA-E6D6-4028-82DD-F03C262D5DE6}"/>
          </ac:spMkLst>
        </pc:spChg>
        <pc:spChg chg="add">
          <ac:chgData name="Lenka Svobodová" userId="6391fdc6-c1cb-4b9a-8d23-b01705061702" providerId="ADAL" clId="{73B4868F-ACD2-4D0B-AC96-6BA7A97E24BF}" dt="2024-04-27T09:08:59.283" v="73" actId="26606"/>
          <ac:spMkLst>
            <pc:docMk/>
            <pc:sldMk cId="2667470296" sldId="257"/>
            <ac:spMk id="24" creationId="{738F59A4-4431-460D-8E49-6E65C189A566}"/>
          </ac:spMkLst>
        </pc:spChg>
        <pc:grpChg chg="add">
          <ac:chgData name="Lenka Svobodová" userId="6391fdc6-c1cb-4b9a-8d23-b01705061702" providerId="ADAL" clId="{73B4868F-ACD2-4D0B-AC96-6BA7A97E24BF}" dt="2024-04-27T09:08:59.283" v="73" actId="26606"/>
          <ac:grpSpMkLst>
            <pc:docMk/>
            <pc:sldMk cId="2667470296" sldId="257"/>
            <ac:grpSpMk id="26" creationId="{8A919B9C-5C01-47E4-B2F2-45F589208ABF}"/>
          </ac:grpSpMkLst>
        </pc:grpChg>
        <pc:graphicFrameChg chg="mod modGraphic">
          <ac:chgData name="Lenka Svobodová" userId="6391fdc6-c1cb-4b9a-8d23-b01705061702" providerId="ADAL" clId="{73B4868F-ACD2-4D0B-AC96-6BA7A97E24BF}" dt="2024-04-27T09:12:53.580" v="207" actId="113"/>
          <ac:graphicFrameMkLst>
            <pc:docMk/>
            <pc:sldMk cId="2667470296" sldId="257"/>
            <ac:graphicFrameMk id="5" creationId="{5017A224-352B-3885-7A4E-712493C9F6B6}"/>
          </ac:graphicFrameMkLst>
        </pc:graphicFrameChg>
      </pc:sldChg>
      <pc:sldChg chg="addSp modSp mod">
        <pc:chgData name="Lenka Svobodová" userId="6391fdc6-c1cb-4b9a-8d23-b01705061702" providerId="ADAL" clId="{73B4868F-ACD2-4D0B-AC96-6BA7A97E24BF}" dt="2024-04-27T10:01:15.163" v="552" actId="9405"/>
        <pc:sldMkLst>
          <pc:docMk/>
          <pc:sldMk cId="1873429474" sldId="264"/>
        </pc:sldMkLst>
        <pc:picChg chg="mod">
          <ac:chgData name="Lenka Svobodová" userId="6391fdc6-c1cb-4b9a-8d23-b01705061702" providerId="ADAL" clId="{73B4868F-ACD2-4D0B-AC96-6BA7A97E24BF}" dt="2024-04-27T10:00:58.418" v="551" actId="1076"/>
          <ac:picMkLst>
            <pc:docMk/>
            <pc:sldMk cId="1873429474" sldId="264"/>
            <ac:picMk id="2" creationId="{00000000-0000-0000-0000-000000000000}"/>
          </ac:picMkLst>
        </pc:picChg>
        <pc:inkChg chg="add">
          <ac:chgData name="Lenka Svobodová" userId="6391fdc6-c1cb-4b9a-8d23-b01705061702" providerId="ADAL" clId="{73B4868F-ACD2-4D0B-AC96-6BA7A97E24BF}" dt="2024-04-27T10:01:15.163" v="552" actId="9405"/>
          <ac:inkMkLst>
            <pc:docMk/>
            <pc:sldMk cId="1873429474" sldId="264"/>
            <ac:inkMk id="3" creationId="{F0A54BCE-0E69-E398-2E24-2AE7B13C19A2}"/>
          </ac:inkMkLst>
        </pc:inkChg>
      </pc:sldChg>
      <pc:sldChg chg="addSp mod">
        <pc:chgData name="Lenka Svobodová" userId="6391fdc6-c1cb-4b9a-8d23-b01705061702" providerId="ADAL" clId="{73B4868F-ACD2-4D0B-AC96-6BA7A97E24BF}" dt="2024-04-27T10:01:45.403" v="553" actId="9405"/>
        <pc:sldMkLst>
          <pc:docMk/>
          <pc:sldMk cId="1806407255" sldId="265"/>
        </pc:sldMkLst>
        <pc:inkChg chg="add">
          <ac:chgData name="Lenka Svobodová" userId="6391fdc6-c1cb-4b9a-8d23-b01705061702" providerId="ADAL" clId="{73B4868F-ACD2-4D0B-AC96-6BA7A97E24BF}" dt="2024-04-27T10:01:45.403" v="553" actId="9405"/>
          <ac:inkMkLst>
            <pc:docMk/>
            <pc:sldMk cId="1806407255" sldId="265"/>
            <ac:inkMk id="3" creationId="{975D58CF-F8C9-2147-1446-53906F7BB6BE}"/>
          </ac:inkMkLst>
        </pc:inkChg>
      </pc:sldChg>
      <pc:sldChg chg="addSp mod">
        <pc:chgData name="Lenka Svobodová" userId="6391fdc6-c1cb-4b9a-8d23-b01705061702" providerId="ADAL" clId="{73B4868F-ACD2-4D0B-AC96-6BA7A97E24BF}" dt="2024-04-27T10:02:13.199" v="554" actId="9405"/>
        <pc:sldMkLst>
          <pc:docMk/>
          <pc:sldMk cId="1921292263" sldId="266"/>
        </pc:sldMkLst>
        <pc:inkChg chg="add">
          <ac:chgData name="Lenka Svobodová" userId="6391fdc6-c1cb-4b9a-8d23-b01705061702" providerId="ADAL" clId="{73B4868F-ACD2-4D0B-AC96-6BA7A97E24BF}" dt="2024-04-27T10:02:13.199" v="554" actId="9405"/>
          <ac:inkMkLst>
            <pc:docMk/>
            <pc:sldMk cId="1921292263" sldId="266"/>
            <ac:inkMk id="3" creationId="{BF44A9A3-BABF-0A8A-1AF7-8DF9F6AF8C9C}"/>
          </ac:inkMkLst>
        </pc:inkChg>
      </pc:sldChg>
      <pc:sldChg chg="modSp mod">
        <pc:chgData name="Lenka Svobodová" userId="6391fdc6-c1cb-4b9a-8d23-b01705061702" providerId="ADAL" clId="{73B4868F-ACD2-4D0B-AC96-6BA7A97E24BF}" dt="2024-04-27T09:15:09.502" v="225" actId="6549"/>
        <pc:sldMkLst>
          <pc:docMk/>
          <pc:sldMk cId="664351320" sldId="286"/>
        </pc:sldMkLst>
        <pc:spChg chg="mod">
          <ac:chgData name="Lenka Svobodová" userId="6391fdc6-c1cb-4b9a-8d23-b01705061702" providerId="ADAL" clId="{73B4868F-ACD2-4D0B-AC96-6BA7A97E24BF}" dt="2024-04-27T09:15:09.502" v="225" actId="6549"/>
          <ac:spMkLst>
            <pc:docMk/>
            <pc:sldMk cId="664351320" sldId="286"/>
            <ac:spMk id="3" creationId="{A2A638C8-4104-C4B0-4964-98644AB5A84E}"/>
          </ac:spMkLst>
        </pc:spChg>
      </pc:sldChg>
      <pc:sldChg chg="modSp">
        <pc:chgData name="Lenka Svobodová" userId="6391fdc6-c1cb-4b9a-8d23-b01705061702" providerId="ADAL" clId="{73B4868F-ACD2-4D0B-AC96-6BA7A97E24BF}" dt="2024-04-27T09:15:39.724" v="245" actId="20577"/>
        <pc:sldMkLst>
          <pc:docMk/>
          <pc:sldMk cId="3608535963" sldId="287"/>
        </pc:sldMkLst>
        <pc:graphicFrameChg chg="mod">
          <ac:chgData name="Lenka Svobodová" userId="6391fdc6-c1cb-4b9a-8d23-b01705061702" providerId="ADAL" clId="{73B4868F-ACD2-4D0B-AC96-6BA7A97E24BF}" dt="2024-04-27T09:15:39.724" v="245" actId="20577"/>
          <ac:graphicFrameMkLst>
            <pc:docMk/>
            <pc:sldMk cId="3608535963" sldId="287"/>
            <ac:graphicFrameMk id="5" creationId="{92429C89-61E8-7363-195E-DA71F0541BE4}"/>
          </ac:graphicFrameMkLst>
        </pc:graphicFrameChg>
      </pc:sldChg>
      <pc:sldChg chg="addSp delSp modSp mod setBg">
        <pc:chgData name="Lenka Svobodová" userId="6391fdc6-c1cb-4b9a-8d23-b01705061702" providerId="ADAL" clId="{73B4868F-ACD2-4D0B-AC96-6BA7A97E24BF}" dt="2024-04-27T09:17:07.490" v="262" actId="5793"/>
        <pc:sldMkLst>
          <pc:docMk/>
          <pc:sldMk cId="3654291640" sldId="288"/>
        </pc:sldMkLst>
        <pc:spChg chg="mod">
          <ac:chgData name="Lenka Svobodová" userId="6391fdc6-c1cb-4b9a-8d23-b01705061702" providerId="ADAL" clId="{73B4868F-ACD2-4D0B-AC96-6BA7A97E24BF}" dt="2024-04-27T09:16:46.267" v="258" actId="26606"/>
          <ac:spMkLst>
            <pc:docMk/>
            <pc:sldMk cId="3654291640" sldId="288"/>
            <ac:spMk id="2" creationId="{D51C0F56-85EF-CE83-3989-227AFA971008}"/>
          </ac:spMkLst>
        </pc:spChg>
        <pc:spChg chg="add del mod">
          <ac:chgData name="Lenka Svobodová" userId="6391fdc6-c1cb-4b9a-8d23-b01705061702" providerId="ADAL" clId="{73B4868F-ACD2-4D0B-AC96-6BA7A97E24BF}" dt="2024-04-27T09:17:07.490" v="262" actId="5793"/>
          <ac:spMkLst>
            <pc:docMk/>
            <pc:sldMk cId="3654291640" sldId="288"/>
            <ac:spMk id="3" creationId="{985C9C85-194F-21D2-513D-BF8D55BDA81E}"/>
          </ac:spMkLst>
        </pc:spChg>
        <pc:spChg chg="add del">
          <ac:chgData name="Lenka Svobodová" userId="6391fdc6-c1cb-4b9a-8d23-b01705061702" providerId="ADAL" clId="{73B4868F-ACD2-4D0B-AC96-6BA7A97E24BF}" dt="2024-04-27T09:16:46.267" v="258" actId="26606"/>
          <ac:spMkLst>
            <pc:docMk/>
            <pc:sldMk cId="3654291640" sldId="288"/>
            <ac:spMk id="9" creationId="{04812C46-200A-4DEB-A05E-3ED6C68C2387}"/>
          </ac:spMkLst>
        </pc:spChg>
        <pc:spChg chg="add del">
          <ac:chgData name="Lenka Svobodová" userId="6391fdc6-c1cb-4b9a-8d23-b01705061702" providerId="ADAL" clId="{73B4868F-ACD2-4D0B-AC96-6BA7A97E24BF}" dt="2024-04-27T09:16:46.267" v="258" actId="26606"/>
          <ac:spMkLst>
            <pc:docMk/>
            <pc:sldMk cId="3654291640" sldId="288"/>
            <ac:spMk id="11" creationId="{D1EA859B-E555-4109-94F3-6700E046E008}"/>
          </ac:spMkLst>
        </pc:spChg>
        <pc:graphicFrameChg chg="add del">
          <ac:chgData name="Lenka Svobodová" userId="6391fdc6-c1cb-4b9a-8d23-b01705061702" providerId="ADAL" clId="{73B4868F-ACD2-4D0B-AC96-6BA7A97E24BF}" dt="2024-04-27T09:17:02.116" v="260" actId="26606"/>
          <ac:graphicFrameMkLst>
            <pc:docMk/>
            <pc:sldMk cId="3654291640" sldId="288"/>
            <ac:graphicFrameMk id="13" creationId="{0B97EAC9-160F-5010-0FBC-E63A9DE6CD47}"/>
          </ac:graphicFrameMkLst>
        </pc:graphicFrameChg>
        <pc:picChg chg="add del">
          <ac:chgData name="Lenka Svobodová" userId="6391fdc6-c1cb-4b9a-8d23-b01705061702" providerId="ADAL" clId="{73B4868F-ACD2-4D0B-AC96-6BA7A97E24BF}" dt="2024-04-27T09:16:46.267" v="258" actId="26606"/>
          <ac:picMkLst>
            <pc:docMk/>
            <pc:sldMk cId="3654291640" sldId="288"/>
            <ac:picMk id="5" creationId="{91704D93-C4BA-3B37-4B41-B0E577EF5D21}"/>
          </ac:picMkLst>
        </pc:picChg>
      </pc:sldChg>
      <pc:sldChg chg="ord">
        <pc:chgData name="Lenka Svobodová" userId="6391fdc6-c1cb-4b9a-8d23-b01705061702" providerId="ADAL" clId="{73B4868F-ACD2-4D0B-AC96-6BA7A97E24BF}" dt="2024-04-27T10:10:34.726" v="755"/>
        <pc:sldMkLst>
          <pc:docMk/>
          <pc:sldMk cId="409531714" sldId="289"/>
        </pc:sldMkLst>
      </pc:sldChg>
      <pc:sldChg chg="del">
        <pc:chgData name="Lenka Svobodová" userId="6391fdc6-c1cb-4b9a-8d23-b01705061702" providerId="ADAL" clId="{73B4868F-ACD2-4D0B-AC96-6BA7A97E24BF}" dt="2024-04-27T17:20:16.545" v="1006" actId="2696"/>
        <pc:sldMkLst>
          <pc:docMk/>
          <pc:sldMk cId="2880624291" sldId="294"/>
        </pc:sldMkLst>
      </pc:sldChg>
      <pc:sldChg chg="ord">
        <pc:chgData name="Lenka Svobodová" userId="6391fdc6-c1cb-4b9a-8d23-b01705061702" providerId="ADAL" clId="{73B4868F-ACD2-4D0B-AC96-6BA7A97E24BF}" dt="2024-04-27T10:12:13.541" v="766"/>
        <pc:sldMkLst>
          <pc:docMk/>
          <pc:sldMk cId="4249548384" sldId="295"/>
        </pc:sldMkLst>
      </pc:sldChg>
      <pc:sldChg chg="del">
        <pc:chgData name="Lenka Svobodová" userId="6391fdc6-c1cb-4b9a-8d23-b01705061702" providerId="ADAL" clId="{73B4868F-ACD2-4D0B-AC96-6BA7A97E24BF}" dt="2024-04-27T17:20:16.545" v="1006" actId="2696"/>
        <pc:sldMkLst>
          <pc:docMk/>
          <pc:sldMk cId="2083031268" sldId="296"/>
        </pc:sldMkLst>
      </pc:sldChg>
      <pc:sldChg chg="modSp new mod">
        <pc:chgData name="Lenka Svobodová" userId="6391fdc6-c1cb-4b9a-8d23-b01705061702" providerId="ADAL" clId="{73B4868F-ACD2-4D0B-AC96-6BA7A97E24BF}" dt="2024-04-27T09:07:16.495" v="65" actId="20577"/>
        <pc:sldMkLst>
          <pc:docMk/>
          <pc:sldMk cId="2144638329" sldId="297"/>
        </pc:sldMkLst>
        <pc:spChg chg="mod">
          <ac:chgData name="Lenka Svobodová" userId="6391fdc6-c1cb-4b9a-8d23-b01705061702" providerId="ADAL" clId="{73B4868F-ACD2-4D0B-AC96-6BA7A97E24BF}" dt="2024-04-27T09:07:16.495" v="65" actId="20577"/>
          <ac:spMkLst>
            <pc:docMk/>
            <pc:sldMk cId="2144638329" sldId="297"/>
            <ac:spMk id="2" creationId="{44D36329-888A-578D-0468-B6CF0C55C78F}"/>
          </ac:spMkLst>
        </pc:spChg>
        <pc:spChg chg="mod">
          <ac:chgData name="Lenka Svobodová" userId="6391fdc6-c1cb-4b9a-8d23-b01705061702" providerId="ADAL" clId="{73B4868F-ACD2-4D0B-AC96-6BA7A97E24BF}" dt="2024-04-27T09:07:10.581" v="64" actId="20577"/>
          <ac:spMkLst>
            <pc:docMk/>
            <pc:sldMk cId="2144638329" sldId="297"/>
            <ac:spMk id="3" creationId="{E891EA48-8BB8-8B2D-806A-25D506E16681}"/>
          </ac:spMkLst>
        </pc:spChg>
      </pc:sldChg>
      <pc:sldChg chg="addSp delSp modSp new mod setBg">
        <pc:chgData name="Lenka Svobodová" userId="6391fdc6-c1cb-4b9a-8d23-b01705061702" providerId="ADAL" clId="{73B4868F-ACD2-4D0B-AC96-6BA7A97E24BF}" dt="2024-04-27T10:11:35.843" v="764" actId="26606"/>
        <pc:sldMkLst>
          <pc:docMk/>
          <pc:sldMk cId="1500780218" sldId="298"/>
        </pc:sldMkLst>
        <pc:spChg chg="mod">
          <ac:chgData name="Lenka Svobodová" userId="6391fdc6-c1cb-4b9a-8d23-b01705061702" providerId="ADAL" clId="{73B4868F-ACD2-4D0B-AC96-6BA7A97E24BF}" dt="2024-04-27T10:11:18.457" v="759" actId="26606"/>
          <ac:spMkLst>
            <pc:docMk/>
            <pc:sldMk cId="1500780218" sldId="298"/>
            <ac:spMk id="2" creationId="{E3D5BEFB-A4DE-67EB-BA3E-EC6F0F2134B3}"/>
          </ac:spMkLst>
        </pc:spChg>
        <pc:spChg chg="add del mod">
          <ac:chgData name="Lenka Svobodová" userId="6391fdc6-c1cb-4b9a-8d23-b01705061702" providerId="ADAL" clId="{73B4868F-ACD2-4D0B-AC96-6BA7A97E24BF}" dt="2024-04-27T10:11:35.843" v="764" actId="26606"/>
          <ac:spMkLst>
            <pc:docMk/>
            <pc:sldMk cId="1500780218" sldId="298"/>
            <ac:spMk id="3" creationId="{7FACDD21-9E87-3CF6-B102-242C969F2059}"/>
          </ac:spMkLst>
        </pc:spChg>
        <pc:spChg chg="add del">
          <ac:chgData name="Lenka Svobodová" userId="6391fdc6-c1cb-4b9a-8d23-b01705061702" providerId="ADAL" clId="{73B4868F-ACD2-4D0B-AC96-6BA7A97E24BF}" dt="2024-04-27T10:11:07.163" v="757" actId="26606"/>
          <ac:spMkLst>
            <pc:docMk/>
            <pc:sldMk cId="1500780218" sldId="298"/>
            <ac:spMk id="12" creationId="{5D7F64A8-D625-4F61-A290-B499BB62ACFF}"/>
          </ac:spMkLst>
        </pc:spChg>
        <pc:spChg chg="add del">
          <ac:chgData name="Lenka Svobodová" userId="6391fdc6-c1cb-4b9a-8d23-b01705061702" providerId="ADAL" clId="{73B4868F-ACD2-4D0B-AC96-6BA7A97E24BF}" dt="2024-04-27T10:11:18.457" v="759" actId="26606"/>
          <ac:spMkLst>
            <pc:docMk/>
            <pc:sldMk cId="1500780218" sldId="298"/>
            <ac:spMk id="14" creationId="{5D7F64A8-D625-4F61-A290-B499BB62ACFF}"/>
          </ac:spMkLst>
        </pc:spChg>
        <pc:graphicFrameChg chg="add del">
          <ac:chgData name="Lenka Svobodová" userId="6391fdc6-c1cb-4b9a-8d23-b01705061702" providerId="ADAL" clId="{73B4868F-ACD2-4D0B-AC96-6BA7A97E24BF}" dt="2024-04-27T10:11:24.899" v="761" actId="26606"/>
          <ac:graphicFrameMkLst>
            <pc:docMk/>
            <pc:sldMk cId="1500780218" sldId="298"/>
            <ac:graphicFrameMk id="5" creationId="{FE477FE3-B65F-2A82-BD72-DB2D141C48D2}"/>
          </ac:graphicFrameMkLst>
        </pc:graphicFrameChg>
        <pc:graphicFrameChg chg="add del">
          <ac:chgData name="Lenka Svobodová" userId="6391fdc6-c1cb-4b9a-8d23-b01705061702" providerId="ADAL" clId="{73B4868F-ACD2-4D0B-AC96-6BA7A97E24BF}" dt="2024-04-27T10:11:35.810" v="763" actId="26606"/>
          <ac:graphicFrameMkLst>
            <pc:docMk/>
            <pc:sldMk cId="1500780218" sldId="298"/>
            <ac:graphicFrameMk id="8" creationId="{ACDF945E-6CEA-5BE8-ED98-A6B87519BEEC}"/>
          </ac:graphicFrameMkLst>
        </pc:graphicFrameChg>
        <pc:graphicFrameChg chg="add">
          <ac:chgData name="Lenka Svobodová" userId="6391fdc6-c1cb-4b9a-8d23-b01705061702" providerId="ADAL" clId="{73B4868F-ACD2-4D0B-AC96-6BA7A97E24BF}" dt="2024-04-27T10:11:35.843" v="764" actId="26606"/>
          <ac:graphicFrameMkLst>
            <pc:docMk/>
            <pc:sldMk cId="1500780218" sldId="298"/>
            <ac:graphicFrameMk id="10" creationId="{5F003D32-B785-7708-4283-A426399A2B08}"/>
          </ac:graphicFrameMkLst>
        </pc:graphicFrameChg>
        <pc:picChg chg="add del">
          <ac:chgData name="Lenka Svobodová" userId="6391fdc6-c1cb-4b9a-8d23-b01705061702" providerId="ADAL" clId="{73B4868F-ACD2-4D0B-AC96-6BA7A97E24BF}" dt="2024-04-27T10:11:07.163" v="757" actId="26606"/>
          <ac:picMkLst>
            <pc:docMk/>
            <pc:sldMk cId="1500780218" sldId="298"/>
            <ac:picMk id="7" creationId="{F0333618-1DD8-E367-0616-A678721C5347}"/>
          </ac:picMkLst>
        </pc:picChg>
        <pc:picChg chg="add del">
          <ac:chgData name="Lenka Svobodová" userId="6391fdc6-c1cb-4b9a-8d23-b01705061702" providerId="ADAL" clId="{73B4868F-ACD2-4D0B-AC96-6BA7A97E24BF}" dt="2024-04-27T10:11:07.163" v="757" actId="26606"/>
          <ac:picMkLst>
            <pc:docMk/>
            <pc:sldMk cId="1500780218" sldId="298"/>
            <ac:picMk id="9" creationId="{E3F91340-BF7E-46E0-9FC0-3F6B668A8AC4}"/>
          </ac:picMkLst>
        </pc:picChg>
        <pc:picChg chg="add del">
          <ac:chgData name="Lenka Svobodová" userId="6391fdc6-c1cb-4b9a-8d23-b01705061702" providerId="ADAL" clId="{73B4868F-ACD2-4D0B-AC96-6BA7A97E24BF}" dt="2024-04-27T10:11:18.457" v="759" actId="26606"/>
          <ac:picMkLst>
            <pc:docMk/>
            <pc:sldMk cId="1500780218" sldId="298"/>
            <ac:picMk id="15" creationId="{49A3FDB9-EF80-F247-D730-D10EB95EAC7E}"/>
          </ac:picMkLst>
        </pc:picChg>
        <pc:picChg chg="add del">
          <ac:chgData name="Lenka Svobodová" userId="6391fdc6-c1cb-4b9a-8d23-b01705061702" providerId="ADAL" clId="{73B4868F-ACD2-4D0B-AC96-6BA7A97E24BF}" dt="2024-04-27T10:11:18.457" v="759" actId="26606"/>
          <ac:picMkLst>
            <pc:docMk/>
            <pc:sldMk cId="1500780218" sldId="298"/>
            <ac:picMk id="16" creationId="{B8865AA6-D105-415C-9229-D19A83E23DB4}"/>
          </ac:picMkLst>
        </pc:picChg>
      </pc:sldChg>
      <pc:sldChg chg="modSp new mod">
        <pc:chgData name="Lenka Svobodová" userId="6391fdc6-c1cb-4b9a-8d23-b01705061702" providerId="ADAL" clId="{73B4868F-ACD2-4D0B-AC96-6BA7A97E24BF}" dt="2024-04-27T09:51:12.851" v="460" actId="5793"/>
        <pc:sldMkLst>
          <pc:docMk/>
          <pc:sldMk cId="413012812" sldId="299"/>
        </pc:sldMkLst>
        <pc:spChg chg="mod">
          <ac:chgData name="Lenka Svobodová" userId="6391fdc6-c1cb-4b9a-8d23-b01705061702" providerId="ADAL" clId="{73B4868F-ACD2-4D0B-AC96-6BA7A97E24BF}" dt="2024-04-27T09:47:55.586" v="286" actId="122"/>
          <ac:spMkLst>
            <pc:docMk/>
            <pc:sldMk cId="413012812" sldId="299"/>
            <ac:spMk id="2" creationId="{D20A21DD-CC21-5E1C-F29C-36B37EB97E98}"/>
          </ac:spMkLst>
        </pc:spChg>
        <pc:spChg chg="mod">
          <ac:chgData name="Lenka Svobodová" userId="6391fdc6-c1cb-4b9a-8d23-b01705061702" providerId="ADAL" clId="{73B4868F-ACD2-4D0B-AC96-6BA7A97E24BF}" dt="2024-04-27T09:51:12.851" v="460" actId="5793"/>
          <ac:spMkLst>
            <pc:docMk/>
            <pc:sldMk cId="413012812" sldId="299"/>
            <ac:spMk id="3" creationId="{1A01DC16-85E9-1143-177A-3ECDDAA9AA89}"/>
          </ac:spMkLst>
        </pc:spChg>
      </pc:sldChg>
      <pc:sldChg chg="addSp delSp modSp new mod setBg modClrScheme addAnim setClrOvrMap chgLayout">
        <pc:chgData name="Lenka Svobodová" userId="6391fdc6-c1cb-4b9a-8d23-b01705061702" providerId="ADAL" clId="{73B4868F-ACD2-4D0B-AC96-6BA7A97E24BF}" dt="2024-04-27T09:53:46.113" v="536"/>
        <pc:sldMkLst>
          <pc:docMk/>
          <pc:sldMk cId="1781548532" sldId="300"/>
        </pc:sldMkLst>
        <pc:spChg chg="mod ord">
          <ac:chgData name="Lenka Svobodová" userId="6391fdc6-c1cb-4b9a-8d23-b01705061702" providerId="ADAL" clId="{73B4868F-ACD2-4D0B-AC96-6BA7A97E24BF}" dt="2024-04-27T09:53:46.113" v="535" actId="26606"/>
          <ac:spMkLst>
            <pc:docMk/>
            <pc:sldMk cId="1781548532" sldId="300"/>
            <ac:spMk id="2" creationId="{2BFFEFC8-20F1-169F-C874-8314A37DA9F2}"/>
          </ac:spMkLst>
        </pc:spChg>
        <pc:spChg chg="del">
          <ac:chgData name="Lenka Svobodová" userId="6391fdc6-c1cb-4b9a-8d23-b01705061702" providerId="ADAL" clId="{73B4868F-ACD2-4D0B-AC96-6BA7A97E24BF}" dt="2024-04-27T09:53:41.893" v="534" actId="700"/>
          <ac:spMkLst>
            <pc:docMk/>
            <pc:sldMk cId="1781548532" sldId="300"/>
            <ac:spMk id="3" creationId="{EAE7362E-6C64-7A3D-E683-5A84A9E0EEBB}"/>
          </ac:spMkLst>
        </pc:spChg>
        <pc:spChg chg="add">
          <ac:chgData name="Lenka Svobodová" userId="6391fdc6-c1cb-4b9a-8d23-b01705061702" providerId="ADAL" clId="{73B4868F-ACD2-4D0B-AC96-6BA7A97E24BF}" dt="2024-04-27T09:53:46.113" v="535" actId="26606"/>
          <ac:spMkLst>
            <pc:docMk/>
            <pc:sldMk cId="1781548532" sldId="300"/>
            <ac:spMk id="8" creationId="{71B2258F-86CA-4D4D-8270-BC05FCDEBFB3}"/>
          </ac:spMkLst>
        </pc:spChg>
        <pc:picChg chg="add">
          <ac:chgData name="Lenka Svobodová" userId="6391fdc6-c1cb-4b9a-8d23-b01705061702" providerId="ADAL" clId="{73B4868F-ACD2-4D0B-AC96-6BA7A97E24BF}" dt="2024-04-27T09:53:46.113" v="535" actId="26606"/>
          <ac:picMkLst>
            <pc:docMk/>
            <pc:sldMk cId="1781548532" sldId="300"/>
            <ac:picMk id="4" creationId="{9CF5F43D-1771-2EC9-B2BD-FFAB65CD1B9E}"/>
          </ac:picMkLst>
        </pc:picChg>
      </pc:sldChg>
      <pc:sldChg chg="addSp delSp modSp new mod setBg">
        <pc:chgData name="Lenka Svobodová" userId="6391fdc6-c1cb-4b9a-8d23-b01705061702" providerId="ADAL" clId="{73B4868F-ACD2-4D0B-AC96-6BA7A97E24BF}" dt="2024-04-27T09:56:43.763" v="543" actId="26606"/>
        <pc:sldMkLst>
          <pc:docMk/>
          <pc:sldMk cId="1944897144" sldId="301"/>
        </pc:sldMkLst>
        <pc:spChg chg="add del">
          <ac:chgData name="Lenka Svobodová" userId="6391fdc6-c1cb-4b9a-8d23-b01705061702" providerId="ADAL" clId="{73B4868F-ACD2-4D0B-AC96-6BA7A97E24BF}" dt="2024-04-27T09:56:36.636" v="540" actId="26606"/>
          <ac:spMkLst>
            <pc:docMk/>
            <pc:sldMk cId="1944897144" sldId="301"/>
            <ac:spMk id="7" creationId="{AB8C311F-7253-4AED-9701-7FC0708C41C7}"/>
          </ac:spMkLst>
        </pc:spChg>
        <pc:spChg chg="add del">
          <ac:chgData name="Lenka Svobodová" userId="6391fdc6-c1cb-4b9a-8d23-b01705061702" providerId="ADAL" clId="{73B4868F-ACD2-4D0B-AC96-6BA7A97E24BF}" dt="2024-04-27T09:56:36.636" v="540" actId="26606"/>
          <ac:spMkLst>
            <pc:docMk/>
            <pc:sldMk cId="1944897144" sldId="301"/>
            <ac:spMk id="9" creationId="{E2384209-CB15-4CDF-9D31-C44FD9A3F20D}"/>
          </ac:spMkLst>
        </pc:spChg>
        <pc:spChg chg="add del">
          <ac:chgData name="Lenka Svobodová" userId="6391fdc6-c1cb-4b9a-8d23-b01705061702" providerId="ADAL" clId="{73B4868F-ACD2-4D0B-AC96-6BA7A97E24BF}" dt="2024-04-27T09:56:36.636" v="540" actId="26606"/>
          <ac:spMkLst>
            <pc:docMk/>
            <pc:sldMk cId="1944897144" sldId="301"/>
            <ac:spMk id="11" creationId="{2633B3B5-CC90-43F0-8714-D31D1F3F0209}"/>
          </ac:spMkLst>
        </pc:spChg>
        <pc:spChg chg="add del">
          <ac:chgData name="Lenka Svobodová" userId="6391fdc6-c1cb-4b9a-8d23-b01705061702" providerId="ADAL" clId="{73B4868F-ACD2-4D0B-AC96-6BA7A97E24BF}" dt="2024-04-27T09:56:36.636" v="540" actId="26606"/>
          <ac:spMkLst>
            <pc:docMk/>
            <pc:sldMk cId="1944897144" sldId="301"/>
            <ac:spMk id="13" creationId="{A8D57A06-A426-446D-B02C-A2DC6B62E45E}"/>
          </ac:spMkLst>
        </pc:spChg>
        <pc:spChg chg="add del">
          <ac:chgData name="Lenka Svobodová" userId="6391fdc6-c1cb-4b9a-8d23-b01705061702" providerId="ADAL" clId="{73B4868F-ACD2-4D0B-AC96-6BA7A97E24BF}" dt="2024-04-27T09:56:43.763" v="542" actId="26606"/>
          <ac:spMkLst>
            <pc:docMk/>
            <pc:sldMk cId="1944897144" sldId="301"/>
            <ac:spMk id="15" creationId="{B9FF99BD-075F-4761-A995-6FC574BD25EA}"/>
          </ac:spMkLst>
        </pc:spChg>
        <pc:spChg chg="add del">
          <ac:chgData name="Lenka Svobodová" userId="6391fdc6-c1cb-4b9a-8d23-b01705061702" providerId="ADAL" clId="{73B4868F-ACD2-4D0B-AC96-6BA7A97E24BF}" dt="2024-04-27T09:56:43.763" v="542" actId="26606"/>
          <ac:spMkLst>
            <pc:docMk/>
            <pc:sldMk cId="1944897144" sldId="301"/>
            <ac:spMk id="16" creationId="{A7B21A54-9BA3-4EA9-B460-5A829ADD9051}"/>
          </ac:spMkLst>
        </pc:spChg>
        <pc:spChg chg="add del">
          <ac:chgData name="Lenka Svobodová" userId="6391fdc6-c1cb-4b9a-8d23-b01705061702" providerId="ADAL" clId="{73B4868F-ACD2-4D0B-AC96-6BA7A97E24BF}" dt="2024-04-27T09:56:43.763" v="542" actId="26606"/>
          <ac:spMkLst>
            <pc:docMk/>
            <pc:sldMk cId="1944897144" sldId="301"/>
            <ac:spMk id="17" creationId="{6FA8F714-B9D8-488A-8CCA-E9948FF913A9}"/>
          </ac:spMkLst>
        </pc:spChg>
        <pc:picChg chg="add mod">
          <ac:chgData name="Lenka Svobodová" userId="6391fdc6-c1cb-4b9a-8d23-b01705061702" providerId="ADAL" clId="{73B4868F-ACD2-4D0B-AC96-6BA7A97E24BF}" dt="2024-04-27T09:56:43.763" v="543" actId="26606"/>
          <ac:picMkLst>
            <pc:docMk/>
            <pc:sldMk cId="1944897144" sldId="301"/>
            <ac:picMk id="2" creationId="{7300FC76-70B2-F402-202E-8F1673E57598}"/>
          </ac:picMkLst>
        </pc:picChg>
      </pc:sldChg>
      <pc:sldChg chg="modSp new mod ord">
        <pc:chgData name="Lenka Svobodová" userId="6391fdc6-c1cb-4b9a-8d23-b01705061702" providerId="ADAL" clId="{73B4868F-ACD2-4D0B-AC96-6BA7A97E24BF}" dt="2024-04-27T10:12:46.430" v="768"/>
        <pc:sldMkLst>
          <pc:docMk/>
          <pc:sldMk cId="1082236796" sldId="302"/>
        </pc:sldMkLst>
        <pc:spChg chg="mod">
          <ac:chgData name="Lenka Svobodová" userId="6391fdc6-c1cb-4b9a-8d23-b01705061702" providerId="ADAL" clId="{73B4868F-ACD2-4D0B-AC96-6BA7A97E24BF}" dt="2024-04-27T10:06:44.584" v="696" actId="122"/>
          <ac:spMkLst>
            <pc:docMk/>
            <pc:sldMk cId="1082236796" sldId="302"/>
            <ac:spMk id="2" creationId="{1C5E065C-A9B5-ED24-3F31-4873666A06EC}"/>
          </ac:spMkLst>
        </pc:spChg>
        <pc:spChg chg="mod">
          <ac:chgData name="Lenka Svobodová" userId="6391fdc6-c1cb-4b9a-8d23-b01705061702" providerId="ADAL" clId="{73B4868F-ACD2-4D0B-AC96-6BA7A97E24BF}" dt="2024-04-27T10:07:53.009" v="753" actId="5793"/>
          <ac:spMkLst>
            <pc:docMk/>
            <pc:sldMk cId="1082236796" sldId="302"/>
            <ac:spMk id="3" creationId="{41477DC8-4B71-0515-8D3D-A093DEE2889F}"/>
          </ac:spMkLst>
        </pc:spChg>
      </pc:sldChg>
      <pc:sldChg chg="new del">
        <pc:chgData name="Lenka Svobodová" userId="6391fdc6-c1cb-4b9a-8d23-b01705061702" providerId="ADAL" clId="{73B4868F-ACD2-4D0B-AC96-6BA7A97E24BF}" dt="2024-04-27T09:59:06.024" v="545" actId="47"/>
        <pc:sldMkLst>
          <pc:docMk/>
          <pc:sldMk cId="2014441762" sldId="302"/>
        </pc:sldMkLst>
      </pc:sldChg>
      <pc:sldChg chg="addSp modSp new del mod">
        <pc:chgData name="Lenka Svobodová" userId="6391fdc6-c1cb-4b9a-8d23-b01705061702" providerId="ADAL" clId="{73B4868F-ACD2-4D0B-AC96-6BA7A97E24BF}" dt="2024-04-27T10:00:38.139" v="550" actId="47"/>
        <pc:sldMkLst>
          <pc:docMk/>
          <pc:sldMk cId="4149416636" sldId="302"/>
        </pc:sldMkLst>
        <pc:spChg chg="add mod">
          <ac:chgData name="Lenka Svobodová" userId="6391fdc6-c1cb-4b9a-8d23-b01705061702" providerId="ADAL" clId="{73B4868F-ACD2-4D0B-AC96-6BA7A97E24BF}" dt="2024-04-27T10:00:26.676" v="549" actId="20577"/>
          <ac:spMkLst>
            <pc:docMk/>
            <pc:sldMk cId="4149416636" sldId="302"/>
            <ac:spMk id="3" creationId="{5291D783-D33F-5BF9-1BAC-8B2CB77D7449}"/>
          </ac:spMkLst>
        </pc:spChg>
      </pc:sldChg>
      <pc:sldChg chg="addSp delSp modSp new mod setBg modClrScheme setClrOvrMap chgLayout">
        <pc:chgData name="Lenka Svobodová" userId="6391fdc6-c1cb-4b9a-8d23-b01705061702" providerId="ADAL" clId="{73B4868F-ACD2-4D0B-AC96-6BA7A97E24BF}" dt="2024-04-27T10:06:08.484" v="650" actId="26606"/>
        <pc:sldMkLst>
          <pc:docMk/>
          <pc:sldMk cId="3678003492" sldId="303"/>
        </pc:sldMkLst>
        <pc:spChg chg="del">
          <ac:chgData name="Lenka Svobodová" userId="6391fdc6-c1cb-4b9a-8d23-b01705061702" providerId="ADAL" clId="{73B4868F-ACD2-4D0B-AC96-6BA7A97E24BF}" dt="2024-04-27T10:05:07.970" v="627" actId="700"/>
          <ac:spMkLst>
            <pc:docMk/>
            <pc:sldMk cId="3678003492" sldId="303"/>
            <ac:spMk id="2" creationId="{E7990271-338D-32C9-6154-BA1E6A20F711}"/>
          </ac:spMkLst>
        </pc:spChg>
        <pc:spChg chg="add del mod ord">
          <ac:chgData name="Lenka Svobodová" userId="6391fdc6-c1cb-4b9a-8d23-b01705061702" providerId="ADAL" clId="{73B4868F-ACD2-4D0B-AC96-6BA7A97E24BF}" dt="2024-04-27T10:06:08.484" v="650" actId="26606"/>
          <ac:spMkLst>
            <pc:docMk/>
            <pc:sldMk cId="3678003492" sldId="303"/>
            <ac:spMk id="3" creationId="{D31C07AF-B7AD-7CA5-ED44-D063C97A6649}"/>
          </ac:spMkLst>
        </pc:spChg>
        <pc:spChg chg="add del">
          <ac:chgData name="Lenka Svobodová" userId="6391fdc6-c1cb-4b9a-8d23-b01705061702" providerId="ADAL" clId="{73B4868F-ACD2-4D0B-AC96-6BA7A97E24BF}" dt="2024-04-27T10:06:04.885" v="647" actId="26606"/>
          <ac:spMkLst>
            <pc:docMk/>
            <pc:sldMk cId="3678003492" sldId="303"/>
            <ac:spMk id="8" creationId="{09588DA8-065E-4F6F-8EFD-43104AB2E0CF}"/>
          </ac:spMkLst>
        </pc:spChg>
        <pc:spChg chg="add del">
          <ac:chgData name="Lenka Svobodová" userId="6391fdc6-c1cb-4b9a-8d23-b01705061702" providerId="ADAL" clId="{73B4868F-ACD2-4D0B-AC96-6BA7A97E24BF}" dt="2024-04-27T10:05:24.784" v="629" actId="26606"/>
          <ac:spMkLst>
            <pc:docMk/>
            <pc:sldMk cId="3678003492" sldId="303"/>
            <ac:spMk id="9" creationId="{BACC6370-2D7E-4714-9D71-7542949D7D5D}"/>
          </ac:spMkLst>
        </pc:spChg>
        <pc:spChg chg="add del">
          <ac:chgData name="Lenka Svobodová" userId="6391fdc6-c1cb-4b9a-8d23-b01705061702" providerId="ADAL" clId="{73B4868F-ACD2-4D0B-AC96-6BA7A97E24BF}" dt="2024-04-27T10:05:39.760" v="635" actId="26606"/>
          <ac:spMkLst>
            <pc:docMk/>
            <pc:sldMk cId="3678003492" sldId="303"/>
            <ac:spMk id="10" creationId="{257363FD-7E77-4145-9483-331A807ADF0E}"/>
          </ac:spMkLst>
        </pc:spChg>
        <pc:spChg chg="add del">
          <ac:chgData name="Lenka Svobodová" userId="6391fdc6-c1cb-4b9a-8d23-b01705061702" providerId="ADAL" clId="{73B4868F-ACD2-4D0B-AC96-6BA7A97E24BF}" dt="2024-04-27T10:05:24.784" v="629" actId="26606"/>
          <ac:spMkLst>
            <pc:docMk/>
            <pc:sldMk cId="3678003492" sldId="303"/>
            <ac:spMk id="11" creationId="{F68B3F68-107C-434F-AA38-110D5EA91B85}"/>
          </ac:spMkLst>
        </pc:spChg>
        <pc:spChg chg="add del">
          <ac:chgData name="Lenka Svobodová" userId="6391fdc6-c1cb-4b9a-8d23-b01705061702" providerId="ADAL" clId="{73B4868F-ACD2-4D0B-AC96-6BA7A97E24BF}" dt="2024-04-27T10:06:04.885" v="647" actId="26606"/>
          <ac:spMkLst>
            <pc:docMk/>
            <pc:sldMk cId="3678003492" sldId="303"/>
            <ac:spMk id="12" creationId="{CD9FE4EF-C4D8-49A0-B2FF-81D8DB7D8A24}"/>
          </ac:spMkLst>
        </pc:spChg>
        <pc:spChg chg="add del">
          <ac:chgData name="Lenka Svobodová" userId="6391fdc6-c1cb-4b9a-8d23-b01705061702" providerId="ADAL" clId="{73B4868F-ACD2-4D0B-AC96-6BA7A97E24BF}" dt="2024-04-27T10:05:24.784" v="629" actId="26606"/>
          <ac:spMkLst>
            <pc:docMk/>
            <pc:sldMk cId="3678003492" sldId="303"/>
            <ac:spMk id="13" creationId="{AAD0DBB9-1A4B-4391-81D4-CB19F9AB918A}"/>
          </ac:spMkLst>
        </pc:spChg>
        <pc:spChg chg="add del">
          <ac:chgData name="Lenka Svobodová" userId="6391fdc6-c1cb-4b9a-8d23-b01705061702" providerId="ADAL" clId="{73B4868F-ACD2-4D0B-AC96-6BA7A97E24BF}" dt="2024-04-27T10:06:04.885" v="647" actId="26606"/>
          <ac:spMkLst>
            <pc:docMk/>
            <pc:sldMk cId="3678003492" sldId="303"/>
            <ac:spMk id="14" creationId="{4300840D-0A0B-4512-BACA-B439D5B9C57C}"/>
          </ac:spMkLst>
        </pc:spChg>
        <pc:spChg chg="add del">
          <ac:chgData name="Lenka Svobodová" userId="6391fdc6-c1cb-4b9a-8d23-b01705061702" providerId="ADAL" clId="{73B4868F-ACD2-4D0B-AC96-6BA7A97E24BF}" dt="2024-04-27T10:05:24.784" v="629" actId="26606"/>
          <ac:spMkLst>
            <pc:docMk/>
            <pc:sldMk cId="3678003492" sldId="303"/>
            <ac:spMk id="15" creationId="{063BBA22-50EA-4C4D-BE05-F1CE4E63AA56}"/>
          </ac:spMkLst>
        </pc:spChg>
        <pc:spChg chg="add del">
          <ac:chgData name="Lenka Svobodová" userId="6391fdc6-c1cb-4b9a-8d23-b01705061702" providerId="ADAL" clId="{73B4868F-ACD2-4D0B-AC96-6BA7A97E24BF}" dt="2024-04-27T10:06:04.885" v="647" actId="26606"/>
          <ac:spMkLst>
            <pc:docMk/>
            <pc:sldMk cId="3678003492" sldId="303"/>
            <ac:spMk id="16" creationId="{D2B78728-A580-49A7-84F9-6EF6F583ADE0}"/>
          </ac:spMkLst>
        </pc:spChg>
        <pc:spChg chg="add del">
          <ac:chgData name="Lenka Svobodová" userId="6391fdc6-c1cb-4b9a-8d23-b01705061702" providerId="ADAL" clId="{73B4868F-ACD2-4D0B-AC96-6BA7A97E24BF}" dt="2024-04-27T10:05:29.528" v="631" actId="26606"/>
          <ac:spMkLst>
            <pc:docMk/>
            <pc:sldMk cId="3678003492" sldId="303"/>
            <ac:spMk id="17" creationId="{BACC6370-2D7E-4714-9D71-7542949D7D5D}"/>
          </ac:spMkLst>
        </pc:spChg>
        <pc:spChg chg="add del">
          <ac:chgData name="Lenka Svobodová" userId="6391fdc6-c1cb-4b9a-8d23-b01705061702" providerId="ADAL" clId="{73B4868F-ACD2-4D0B-AC96-6BA7A97E24BF}" dt="2024-04-27T10:05:29.528" v="631" actId="26606"/>
          <ac:spMkLst>
            <pc:docMk/>
            <pc:sldMk cId="3678003492" sldId="303"/>
            <ac:spMk id="18" creationId="{F68B3F68-107C-434F-AA38-110D5EA91B85}"/>
          </ac:spMkLst>
        </pc:spChg>
        <pc:spChg chg="add del">
          <ac:chgData name="Lenka Svobodová" userId="6391fdc6-c1cb-4b9a-8d23-b01705061702" providerId="ADAL" clId="{73B4868F-ACD2-4D0B-AC96-6BA7A97E24BF}" dt="2024-04-27T10:05:29.528" v="631" actId="26606"/>
          <ac:spMkLst>
            <pc:docMk/>
            <pc:sldMk cId="3678003492" sldId="303"/>
            <ac:spMk id="19" creationId="{AAD0DBB9-1A4B-4391-81D4-CB19F9AB918A}"/>
          </ac:spMkLst>
        </pc:spChg>
        <pc:spChg chg="add del">
          <ac:chgData name="Lenka Svobodová" userId="6391fdc6-c1cb-4b9a-8d23-b01705061702" providerId="ADAL" clId="{73B4868F-ACD2-4D0B-AC96-6BA7A97E24BF}" dt="2024-04-27T10:05:29.528" v="631" actId="26606"/>
          <ac:spMkLst>
            <pc:docMk/>
            <pc:sldMk cId="3678003492" sldId="303"/>
            <ac:spMk id="20" creationId="{063BBA22-50EA-4C4D-BE05-F1CE4E63AA56}"/>
          </ac:spMkLst>
        </pc:spChg>
        <pc:spChg chg="add del">
          <ac:chgData name="Lenka Svobodová" userId="6391fdc6-c1cb-4b9a-8d23-b01705061702" providerId="ADAL" clId="{73B4868F-ACD2-4D0B-AC96-6BA7A97E24BF}" dt="2024-04-27T10:05:35.147" v="633" actId="26606"/>
          <ac:spMkLst>
            <pc:docMk/>
            <pc:sldMk cId="3678003492" sldId="303"/>
            <ac:spMk id="23" creationId="{C5278130-DFE0-457B-8698-88DF69019DDE}"/>
          </ac:spMkLst>
        </pc:spChg>
        <pc:spChg chg="add del">
          <ac:chgData name="Lenka Svobodová" userId="6391fdc6-c1cb-4b9a-8d23-b01705061702" providerId="ADAL" clId="{73B4868F-ACD2-4D0B-AC96-6BA7A97E24BF}" dt="2024-04-27T10:05:35.147" v="633" actId="26606"/>
          <ac:spMkLst>
            <pc:docMk/>
            <pc:sldMk cId="3678003492" sldId="303"/>
            <ac:spMk id="24" creationId="{2F99531B-1681-4D6E-BECB-18325B33A618}"/>
          </ac:spMkLst>
        </pc:spChg>
        <pc:spChg chg="add del">
          <ac:chgData name="Lenka Svobodová" userId="6391fdc6-c1cb-4b9a-8d23-b01705061702" providerId="ADAL" clId="{73B4868F-ACD2-4D0B-AC96-6BA7A97E24BF}" dt="2024-04-27T10:05:35.147" v="633" actId="26606"/>
          <ac:spMkLst>
            <pc:docMk/>
            <pc:sldMk cId="3678003492" sldId="303"/>
            <ac:spMk id="25" creationId="{20344094-430A-400B-804B-910E696A1A90}"/>
          </ac:spMkLst>
        </pc:spChg>
        <pc:spChg chg="add del">
          <ac:chgData name="Lenka Svobodová" userId="6391fdc6-c1cb-4b9a-8d23-b01705061702" providerId="ADAL" clId="{73B4868F-ACD2-4D0B-AC96-6BA7A97E24BF}" dt="2024-04-27T10:05:35.147" v="633" actId="26606"/>
          <ac:spMkLst>
            <pc:docMk/>
            <pc:sldMk cId="3678003492" sldId="303"/>
            <ac:spMk id="26" creationId="{453C67DF-7782-4E57-AB9B-F1B4811AD8FE}"/>
          </ac:spMkLst>
        </pc:spChg>
        <pc:spChg chg="add del">
          <ac:chgData name="Lenka Svobodová" userId="6391fdc6-c1cb-4b9a-8d23-b01705061702" providerId="ADAL" clId="{73B4868F-ACD2-4D0B-AC96-6BA7A97E24BF}" dt="2024-04-27T10:05:56.714" v="643" actId="26606"/>
          <ac:spMkLst>
            <pc:docMk/>
            <pc:sldMk cId="3678003492" sldId="303"/>
            <ac:spMk id="39" creationId="{9228552E-C8B1-4A80-8448-0787CE0FC704}"/>
          </ac:spMkLst>
        </pc:spChg>
        <pc:spChg chg="add del">
          <ac:chgData name="Lenka Svobodová" userId="6391fdc6-c1cb-4b9a-8d23-b01705061702" providerId="ADAL" clId="{73B4868F-ACD2-4D0B-AC96-6BA7A97E24BF}" dt="2024-04-27T10:05:56.714" v="643" actId="26606"/>
          <ac:spMkLst>
            <pc:docMk/>
            <pc:sldMk cId="3678003492" sldId="303"/>
            <ac:spMk id="41" creationId="{D31C07AF-B7AD-7CA5-ED44-D063C97A6649}"/>
          </ac:spMkLst>
        </pc:spChg>
        <pc:spChg chg="add del">
          <ac:chgData name="Lenka Svobodová" userId="6391fdc6-c1cb-4b9a-8d23-b01705061702" providerId="ADAL" clId="{73B4868F-ACD2-4D0B-AC96-6BA7A97E24BF}" dt="2024-04-27T10:06:00.524" v="645" actId="26606"/>
          <ac:spMkLst>
            <pc:docMk/>
            <pc:sldMk cId="3678003492" sldId="303"/>
            <ac:spMk id="43" creationId="{BACC6370-2D7E-4714-9D71-7542949D7D5D}"/>
          </ac:spMkLst>
        </pc:spChg>
        <pc:spChg chg="add del">
          <ac:chgData name="Lenka Svobodová" userId="6391fdc6-c1cb-4b9a-8d23-b01705061702" providerId="ADAL" clId="{73B4868F-ACD2-4D0B-AC96-6BA7A97E24BF}" dt="2024-04-27T10:06:00.524" v="645" actId="26606"/>
          <ac:spMkLst>
            <pc:docMk/>
            <pc:sldMk cId="3678003492" sldId="303"/>
            <ac:spMk id="44" creationId="{F68B3F68-107C-434F-AA38-110D5EA91B85}"/>
          </ac:spMkLst>
        </pc:spChg>
        <pc:spChg chg="add del">
          <ac:chgData name="Lenka Svobodová" userId="6391fdc6-c1cb-4b9a-8d23-b01705061702" providerId="ADAL" clId="{73B4868F-ACD2-4D0B-AC96-6BA7A97E24BF}" dt="2024-04-27T10:06:00.524" v="645" actId="26606"/>
          <ac:spMkLst>
            <pc:docMk/>
            <pc:sldMk cId="3678003492" sldId="303"/>
            <ac:spMk id="45" creationId="{AAD0DBB9-1A4B-4391-81D4-CB19F9AB918A}"/>
          </ac:spMkLst>
        </pc:spChg>
        <pc:spChg chg="add del">
          <ac:chgData name="Lenka Svobodová" userId="6391fdc6-c1cb-4b9a-8d23-b01705061702" providerId="ADAL" clId="{73B4868F-ACD2-4D0B-AC96-6BA7A97E24BF}" dt="2024-04-27T10:06:00.524" v="645" actId="26606"/>
          <ac:spMkLst>
            <pc:docMk/>
            <pc:sldMk cId="3678003492" sldId="303"/>
            <ac:spMk id="46" creationId="{063BBA22-50EA-4C4D-BE05-F1CE4E63AA56}"/>
          </ac:spMkLst>
        </pc:spChg>
        <pc:spChg chg="add del">
          <ac:chgData name="Lenka Svobodová" userId="6391fdc6-c1cb-4b9a-8d23-b01705061702" providerId="ADAL" clId="{73B4868F-ACD2-4D0B-AC96-6BA7A97E24BF}" dt="2024-04-27T10:06:04.885" v="647" actId="26606"/>
          <ac:spMkLst>
            <pc:docMk/>
            <pc:sldMk cId="3678003492" sldId="303"/>
            <ac:spMk id="49" creationId="{C4285719-470E-454C-AF62-8323075F1F5B}"/>
          </ac:spMkLst>
        </pc:spChg>
        <pc:spChg chg="add del">
          <ac:chgData name="Lenka Svobodová" userId="6391fdc6-c1cb-4b9a-8d23-b01705061702" providerId="ADAL" clId="{73B4868F-ACD2-4D0B-AC96-6BA7A97E24BF}" dt="2024-04-27T10:06:04.885" v="647" actId="26606"/>
          <ac:spMkLst>
            <pc:docMk/>
            <pc:sldMk cId="3678003492" sldId="303"/>
            <ac:spMk id="50" creationId="{38FAA1A1-D861-433F-88FA-1E9D6FD31D11}"/>
          </ac:spMkLst>
        </pc:spChg>
        <pc:spChg chg="add del">
          <ac:chgData name="Lenka Svobodová" userId="6391fdc6-c1cb-4b9a-8d23-b01705061702" providerId="ADAL" clId="{73B4868F-ACD2-4D0B-AC96-6BA7A97E24BF}" dt="2024-04-27T10:06:04.885" v="647" actId="26606"/>
          <ac:spMkLst>
            <pc:docMk/>
            <pc:sldMk cId="3678003492" sldId="303"/>
            <ac:spMk id="51" creationId="{8D71EDA1-87BF-4D5D-AB79-F346FD19278A}"/>
          </ac:spMkLst>
        </pc:spChg>
        <pc:spChg chg="add del">
          <ac:chgData name="Lenka Svobodová" userId="6391fdc6-c1cb-4b9a-8d23-b01705061702" providerId="ADAL" clId="{73B4868F-ACD2-4D0B-AC96-6BA7A97E24BF}" dt="2024-04-27T10:06:04.885" v="647" actId="26606"/>
          <ac:spMkLst>
            <pc:docMk/>
            <pc:sldMk cId="3678003492" sldId="303"/>
            <ac:spMk id="52" creationId="{D31C07AF-B7AD-7CA5-ED44-D063C97A6649}"/>
          </ac:spMkLst>
        </pc:spChg>
        <pc:spChg chg="add del">
          <ac:chgData name="Lenka Svobodová" userId="6391fdc6-c1cb-4b9a-8d23-b01705061702" providerId="ADAL" clId="{73B4868F-ACD2-4D0B-AC96-6BA7A97E24BF}" dt="2024-04-27T10:06:08.471" v="649" actId="26606"/>
          <ac:spMkLst>
            <pc:docMk/>
            <pc:sldMk cId="3678003492" sldId="303"/>
            <ac:spMk id="54" creationId="{5C8908E2-EE49-44D2-9428-A28D2312A8D5}"/>
          </ac:spMkLst>
        </pc:spChg>
        <pc:spChg chg="add del">
          <ac:chgData name="Lenka Svobodová" userId="6391fdc6-c1cb-4b9a-8d23-b01705061702" providerId="ADAL" clId="{73B4868F-ACD2-4D0B-AC96-6BA7A97E24BF}" dt="2024-04-27T10:06:08.471" v="649" actId="26606"/>
          <ac:spMkLst>
            <pc:docMk/>
            <pc:sldMk cId="3678003492" sldId="303"/>
            <ac:spMk id="58" creationId="{7449A6C7-D15F-4AA5-BFA5-71A404B47016}"/>
          </ac:spMkLst>
        </pc:spChg>
        <pc:spChg chg="add del">
          <ac:chgData name="Lenka Svobodová" userId="6391fdc6-c1cb-4b9a-8d23-b01705061702" providerId="ADAL" clId="{73B4868F-ACD2-4D0B-AC96-6BA7A97E24BF}" dt="2024-04-27T10:06:08.471" v="649" actId="26606"/>
          <ac:spMkLst>
            <pc:docMk/>
            <pc:sldMk cId="3678003492" sldId="303"/>
            <ac:spMk id="59" creationId="{ED888B23-07FA-482A-96DF-47E31AF1A603}"/>
          </ac:spMkLst>
        </pc:spChg>
        <pc:spChg chg="add">
          <ac:chgData name="Lenka Svobodová" userId="6391fdc6-c1cb-4b9a-8d23-b01705061702" providerId="ADAL" clId="{73B4868F-ACD2-4D0B-AC96-6BA7A97E24BF}" dt="2024-04-27T10:06:08.484" v="650" actId="26606"/>
          <ac:spMkLst>
            <pc:docMk/>
            <pc:sldMk cId="3678003492" sldId="303"/>
            <ac:spMk id="62" creationId="{C5278130-DFE0-457B-8698-88DF69019DDE}"/>
          </ac:spMkLst>
        </pc:spChg>
        <pc:spChg chg="add">
          <ac:chgData name="Lenka Svobodová" userId="6391fdc6-c1cb-4b9a-8d23-b01705061702" providerId="ADAL" clId="{73B4868F-ACD2-4D0B-AC96-6BA7A97E24BF}" dt="2024-04-27T10:06:08.484" v="650" actId="26606"/>
          <ac:spMkLst>
            <pc:docMk/>
            <pc:sldMk cId="3678003492" sldId="303"/>
            <ac:spMk id="63" creationId="{2F99531B-1681-4D6E-BECB-18325B33A618}"/>
          </ac:spMkLst>
        </pc:spChg>
        <pc:spChg chg="add">
          <ac:chgData name="Lenka Svobodová" userId="6391fdc6-c1cb-4b9a-8d23-b01705061702" providerId="ADAL" clId="{73B4868F-ACD2-4D0B-AC96-6BA7A97E24BF}" dt="2024-04-27T10:06:08.484" v="650" actId="26606"/>
          <ac:spMkLst>
            <pc:docMk/>
            <pc:sldMk cId="3678003492" sldId="303"/>
            <ac:spMk id="64" creationId="{20344094-430A-400B-804B-910E696A1A90}"/>
          </ac:spMkLst>
        </pc:spChg>
        <pc:spChg chg="add">
          <ac:chgData name="Lenka Svobodová" userId="6391fdc6-c1cb-4b9a-8d23-b01705061702" providerId="ADAL" clId="{73B4868F-ACD2-4D0B-AC96-6BA7A97E24BF}" dt="2024-04-27T10:06:08.484" v="650" actId="26606"/>
          <ac:spMkLst>
            <pc:docMk/>
            <pc:sldMk cId="3678003492" sldId="303"/>
            <ac:spMk id="65" creationId="{453C67DF-7782-4E57-AB9B-F1B4811AD8FE}"/>
          </ac:spMkLst>
        </pc:spChg>
        <pc:grpChg chg="add del">
          <ac:chgData name="Lenka Svobodová" userId="6391fdc6-c1cb-4b9a-8d23-b01705061702" providerId="ADAL" clId="{73B4868F-ACD2-4D0B-AC96-6BA7A97E24BF}" dt="2024-04-27T10:06:08.471" v="649" actId="26606"/>
          <ac:grpSpMkLst>
            <pc:docMk/>
            <pc:sldMk cId="3678003492" sldId="303"/>
            <ac:grpSpMk id="55" creationId="{05314994-6337-4875-8CF5-652CAFE8342C}"/>
          </ac:grpSpMkLst>
        </pc:grpChg>
        <pc:graphicFrameChg chg="add del">
          <ac:chgData name="Lenka Svobodová" userId="6391fdc6-c1cb-4b9a-8d23-b01705061702" providerId="ADAL" clId="{73B4868F-ACD2-4D0B-AC96-6BA7A97E24BF}" dt="2024-04-27T10:05:24.784" v="629" actId="26606"/>
          <ac:graphicFrameMkLst>
            <pc:docMk/>
            <pc:sldMk cId="3678003492" sldId="303"/>
            <ac:graphicFrameMk id="5" creationId="{DC5677E3-7543-A756-CF34-3AEBBE8A4103}"/>
          </ac:graphicFrameMkLst>
        </pc:graphicFrameChg>
        <pc:graphicFrameChg chg="add del">
          <ac:chgData name="Lenka Svobodová" userId="6391fdc6-c1cb-4b9a-8d23-b01705061702" providerId="ADAL" clId="{73B4868F-ACD2-4D0B-AC96-6BA7A97E24BF}" dt="2024-04-27T10:05:29.528" v="631" actId="26606"/>
          <ac:graphicFrameMkLst>
            <pc:docMk/>
            <pc:sldMk cId="3678003492" sldId="303"/>
            <ac:graphicFrameMk id="21" creationId="{0E2F7341-8211-C93E-A605-A755FBF93E87}"/>
          </ac:graphicFrameMkLst>
        </pc:graphicFrameChg>
        <pc:graphicFrameChg chg="add del">
          <ac:chgData name="Lenka Svobodová" userId="6391fdc6-c1cb-4b9a-8d23-b01705061702" providerId="ADAL" clId="{73B4868F-ACD2-4D0B-AC96-6BA7A97E24BF}" dt="2024-04-27T10:05:35.147" v="633" actId="26606"/>
          <ac:graphicFrameMkLst>
            <pc:docMk/>
            <pc:sldMk cId="3678003492" sldId="303"/>
            <ac:graphicFrameMk id="29" creationId="{0633D4EB-B82C-9E15-AF7A-74C030ECCAC1}"/>
          </ac:graphicFrameMkLst>
        </pc:graphicFrameChg>
        <pc:graphicFrameChg chg="add del">
          <ac:chgData name="Lenka Svobodová" userId="6391fdc6-c1cb-4b9a-8d23-b01705061702" providerId="ADAL" clId="{73B4868F-ACD2-4D0B-AC96-6BA7A97E24BF}" dt="2024-04-27T10:05:39.760" v="635" actId="26606"/>
          <ac:graphicFrameMkLst>
            <pc:docMk/>
            <pc:sldMk cId="3678003492" sldId="303"/>
            <ac:graphicFrameMk id="31" creationId="{49A67820-93D0-3A59-F050-715B321E68C6}"/>
          </ac:graphicFrameMkLst>
        </pc:graphicFrameChg>
        <pc:graphicFrameChg chg="add del">
          <ac:chgData name="Lenka Svobodová" userId="6391fdc6-c1cb-4b9a-8d23-b01705061702" providerId="ADAL" clId="{73B4868F-ACD2-4D0B-AC96-6BA7A97E24BF}" dt="2024-04-27T10:05:44.286" v="637" actId="26606"/>
          <ac:graphicFrameMkLst>
            <pc:docMk/>
            <pc:sldMk cId="3678003492" sldId="303"/>
            <ac:graphicFrameMk id="33" creationId="{060D7DE2-E57F-13CB-D77E-8F3E7C81E9D1}"/>
          </ac:graphicFrameMkLst>
        </pc:graphicFrameChg>
        <pc:graphicFrameChg chg="add del">
          <ac:chgData name="Lenka Svobodová" userId="6391fdc6-c1cb-4b9a-8d23-b01705061702" providerId="ADAL" clId="{73B4868F-ACD2-4D0B-AC96-6BA7A97E24BF}" dt="2024-04-27T10:05:49.746" v="639" actId="26606"/>
          <ac:graphicFrameMkLst>
            <pc:docMk/>
            <pc:sldMk cId="3678003492" sldId="303"/>
            <ac:graphicFrameMk id="35" creationId="{5C66B15B-8C6F-9A81-B414-BA389263CF43}"/>
          </ac:graphicFrameMkLst>
        </pc:graphicFrameChg>
        <pc:graphicFrameChg chg="add del">
          <ac:chgData name="Lenka Svobodová" userId="6391fdc6-c1cb-4b9a-8d23-b01705061702" providerId="ADAL" clId="{73B4868F-ACD2-4D0B-AC96-6BA7A97E24BF}" dt="2024-04-27T10:05:54.586" v="641" actId="26606"/>
          <ac:graphicFrameMkLst>
            <pc:docMk/>
            <pc:sldMk cId="3678003492" sldId="303"/>
            <ac:graphicFrameMk id="37" creationId="{6E6115A1-662A-85D0-8E63-1BA24C93336C}"/>
          </ac:graphicFrameMkLst>
        </pc:graphicFrameChg>
        <pc:graphicFrameChg chg="add del">
          <ac:chgData name="Lenka Svobodová" userId="6391fdc6-c1cb-4b9a-8d23-b01705061702" providerId="ADAL" clId="{73B4868F-ACD2-4D0B-AC96-6BA7A97E24BF}" dt="2024-04-27T10:06:00.524" v="645" actId="26606"/>
          <ac:graphicFrameMkLst>
            <pc:docMk/>
            <pc:sldMk cId="3678003492" sldId="303"/>
            <ac:graphicFrameMk id="47" creationId="{DC5677E3-7543-A756-CF34-3AEBBE8A4103}"/>
          </ac:graphicFrameMkLst>
        </pc:graphicFrameChg>
        <pc:graphicFrameChg chg="add del">
          <ac:chgData name="Lenka Svobodová" userId="6391fdc6-c1cb-4b9a-8d23-b01705061702" providerId="ADAL" clId="{73B4868F-ACD2-4D0B-AC96-6BA7A97E24BF}" dt="2024-04-27T10:06:08.471" v="649" actId="26606"/>
          <ac:graphicFrameMkLst>
            <pc:docMk/>
            <pc:sldMk cId="3678003492" sldId="303"/>
            <ac:graphicFrameMk id="60" creationId="{06708899-431E-1E3F-8EF5-59C37E559E49}"/>
          </ac:graphicFrameMkLst>
        </pc:graphicFrameChg>
        <pc:graphicFrameChg chg="add">
          <ac:chgData name="Lenka Svobodová" userId="6391fdc6-c1cb-4b9a-8d23-b01705061702" providerId="ADAL" clId="{73B4868F-ACD2-4D0B-AC96-6BA7A97E24BF}" dt="2024-04-27T10:06:08.484" v="650" actId="26606"/>
          <ac:graphicFrameMkLst>
            <pc:docMk/>
            <pc:sldMk cId="3678003492" sldId="303"/>
            <ac:graphicFrameMk id="68" creationId="{0633D4EB-B82C-9E15-AF7A-74C030ECCAC1}"/>
          </ac:graphicFrameMkLst>
        </pc:graphicFrameChg>
        <pc:picChg chg="add del">
          <ac:chgData name="Lenka Svobodová" userId="6391fdc6-c1cb-4b9a-8d23-b01705061702" providerId="ADAL" clId="{73B4868F-ACD2-4D0B-AC96-6BA7A97E24BF}" dt="2024-04-27T10:05:39.760" v="635" actId="26606"/>
          <ac:picMkLst>
            <pc:docMk/>
            <pc:sldMk cId="3678003492" sldId="303"/>
            <ac:picMk id="6" creationId="{6039C67B-0E71-D92C-C8D9-B936830B5245}"/>
          </ac:picMkLst>
        </pc:picChg>
        <pc:picChg chg="add del">
          <ac:chgData name="Lenka Svobodová" userId="6391fdc6-c1cb-4b9a-8d23-b01705061702" providerId="ADAL" clId="{73B4868F-ACD2-4D0B-AC96-6BA7A97E24BF}" dt="2024-04-27T10:05:56.714" v="643" actId="26606"/>
          <ac:picMkLst>
            <pc:docMk/>
            <pc:sldMk cId="3678003492" sldId="303"/>
            <ac:picMk id="40" creationId="{A05CEFC0-9476-C60C-2E8D-8C18BD11288E}"/>
          </ac:picMkLst>
        </pc:picChg>
        <pc:cxnChg chg="add del">
          <ac:chgData name="Lenka Svobodová" userId="6391fdc6-c1cb-4b9a-8d23-b01705061702" providerId="ADAL" clId="{73B4868F-ACD2-4D0B-AC96-6BA7A97E24BF}" dt="2024-04-27T10:05:35.147" v="633" actId="26606"/>
          <ac:cxnSpMkLst>
            <pc:docMk/>
            <pc:sldMk cId="3678003492" sldId="303"/>
            <ac:cxnSpMk id="27" creationId="{B03A5AE3-BD30-455C-842B-7626C8BEF097}"/>
          </ac:cxnSpMkLst>
        </pc:cxnChg>
        <pc:cxnChg chg="add del">
          <ac:chgData name="Lenka Svobodová" userId="6391fdc6-c1cb-4b9a-8d23-b01705061702" providerId="ADAL" clId="{73B4868F-ACD2-4D0B-AC96-6BA7A97E24BF}" dt="2024-04-27T10:05:35.147" v="633" actId="26606"/>
          <ac:cxnSpMkLst>
            <pc:docMk/>
            <pc:sldMk cId="3678003492" sldId="303"/>
            <ac:cxnSpMk id="28" creationId="{2DBECAA5-1F2D-470D-875C-8F2C2CA3E54B}"/>
          </ac:cxnSpMkLst>
        </pc:cxnChg>
        <pc:cxnChg chg="add">
          <ac:chgData name="Lenka Svobodová" userId="6391fdc6-c1cb-4b9a-8d23-b01705061702" providerId="ADAL" clId="{73B4868F-ACD2-4D0B-AC96-6BA7A97E24BF}" dt="2024-04-27T10:06:08.484" v="650" actId="26606"/>
          <ac:cxnSpMkLst>
            <pc:docMk/>
            <pc:sldMk cId="3678003492" sldId="303"/>
            <ac:cxnSpMk id="66" creationId="{B03A5AE3-BD30-455C-842B-7626C8BEF097}"/>
          </ac:cxnSpMkLst>
        </pc:cxnChg>
        <pc:cxnChg chg="add">
          <ac:chgData name="Lenka Svobodová" userId="6391fdc6-c1cb-4b9a-8d23-b01705061702" providerId="ADAL" clId="{73B4868F-ACD2-4D0B-AC96-6BA7A97E24BF}" dt="2024-04-27T10:06:08.484" v="650" actId="26606"/>
          <ac:cxnSpMkLst>
            <pc:docMk/>
            <pc:sldMk cId="3678003492" sldId="303"/>
            <ac:cxnSpMk id="67" creationId="{2DBECAA5-1F2D-470D-875C-8F2C2CA3E54B}"/>
          </ac:cxnSpMkLst>
        </pc:cxnChg>
      </pc:sldChg>
      <pc:sldChg chg="modSp new mod">
        <pc:chgData name="Lenka Svobodová" userId="6391fdc6-c1cb-4b9a-8d23-b01705061702" providerId="ADAL" clId="{73B4868F-ACD2-4D0B-AC96-6BA7A97E24BF}" dt="2024-04-27T17:19:35.415" v="1005" actId="20577"/>
        <pc:sldMkLst>
          <pc:docMk/>
          <pc:sldMk cId="3819789751" sldId="304"/>
        </pc:sldMkLst>
        <pc:spChg chg="mod">
          <ac:chgData name="Lenka Svobodová" userId="6391fdc6-c1cb-4b9a-8d23-b01705061702" providerId="ADAL" clId="{73B4868F-ACD2-4D0B-AC96-6BA7A97E24BF}" dt="2024-04-27T11:12:04.606" v="789" actId="122"/>
          <ac:spMkLst>
            <pc:docMk/>
            <pc:sldMk cId="3819789751" sldId="304"/>
            <ac:spMk id="2" creationId="{B696F912-5CEA-530D-5F20-F32B67E06367}"/>
          </ac:spMkLst>
        </pc:spChg>
        <pc:spChg chg="mod">
          <ac:chgData name="Lenka Svobodová" userId="6391fdc6-c1cb-4b9a-8d23-b01705061702" providerId="ADAL" clId="{73B4868F-ACD2-4D0B-AC96-6BA7A97E24BF}" dt="2024-04-27T17:19:35.415" v="1005" actId="20577"/>
          <ac:spMkLst>
            <pc:docMk/>
            <pc:sldMk cId="3819789751" sldId="304"/>
            <ac:spMk id="3" creationId="{C034CEB9-64EC-0474-667C-2328E19E92EF}"/>
          </ac:spMkLst>
        </pc:spChg>
      </pc:sldChg>
    </pc:docChg>
  </pc:docChgLst>
  <pc:docChgLst>
    <pc:chgData name="Lenka Svobodová" userId="6391fdc6-c1cb-4b9a-8d23-b01705061702" providerId="ADAL" clId="{A6C35D95-BB08-4F1A-9E3C-EB5657750B1F}"/>
    <pc:docChg chg="undo custSel addSld delSld modSld">
      <pc:chgData name="Lenka Svobodová" userId="6391fdc6-c1cb-4b9a-8d23-b01705061702" providerId="ADAL" clId="{A6C35D95-BB08-4F1A-9E3C-EB5657750B1F}" dt="2023-11-29T19:54:59.054" v="888" actId="2696"/>
      <pc:docMkLst>
        <pc:docMk/>
      </pc:docMkLst>
      <pc:sldChg chg="add del">
        <pc:chgData name="Lenka Svobodová" userId="6391fdc6-c1cb-4b9a-8d23-b01705061702" providerId="ADAL" clId="{A6C35D95-BB08-4F1A-9E3C-EB5657750B1F}" dt="2023-11-29T19:54:59.054" v="888" actId="2696"/>
        <pc:sldMkLst>
          <pc:docMk/>
          <pc:sldMk cId="2211577208" sldId="258"/>
        </pc:sldMkLst>
      </pc:sldChg>
      <pc:sldChg chg="addSp delSp add del setBg delDesignElem">
        <pc:chgData name="Lenka Svobodová" userId="6391fdc6-c1cb-4b9a-8d23-b01705061702" providerId="ADAL" clId="{A6C35D95-BB08-4F1A-9E3C-EB5657750B1F}" dt="2023-11-29T19:54:57.925" v="887"/>
        <pc:sldMkLst>
          <pc:docMk/>
          <pc:sldMk cId="2856792073" sldId="258"/>
        </pc:sldMkLst>
        <pc:spChg chg="add del">
          <ac:chgData name="Lenka Svobodová" userId="6391fdc6-c1cb-4b9a-8d23-b01705061702" providerId="ADAL" clId="{A6C35D95-BB08-4F1A-9E3C-EB5657750B1F}" dt="2023-11-29T19:54:57.925" v="887"/>
          <ac:spMkLst>
            <pc:docMk/>
            <pc:sldMk cId="2856792073" sldId="258"/>
            <ac:spMk id="21" creationId="{BACC6370-2D7E-4714-9D71-7542949D7D5D}"/>
          </ac:spMkLst>
        </pc:spChg>
        <pc:spChg chg="add del">
          <ac:chgData name="Lenka Svobodová" userId="6391fdc6-c1cb-4b9a-8d23-b01705061702" providerId="ADAL" clId="{A6C35D95-BB08-4F1A-9E3C-EB5657750B1F}" dt="2023-11-29T19:54:57.925" v="887"/>
          <ac:spMkLst>
            <pc:docMk/>
            <pc:sldMk cId="2856792073" sldId="258"/>
            <ac:spMk id="22" creationId="{256B2C21-A230-48C0-8DF1-C46611373C44}"/>
          </ac:spMkLst>
        </pc:spChg>
        <pc:spChg chg="add del">
          <ac:chgData name="Lenka Svobodová" userId="6391fdc6-c1cb-4b9a-8d23-b01705061702" providerId="ADAL" clId="{A6C35D95-BB08-4F1A-9E3C-EB5657750B1F}" dt="2023-11-29T19:54:57.925" v="887"/>
          <ac:spMkLst>
            <pc:docMk/>
            <pc:sldMk cId="2856792073" sldId="258"/>
            <ac:spMk id="23" creationId="{3847E18C-932D-4C95-AABA-FEC7C9499AD7}"/>
          </ac:spMkLst>
        </pc:spChg>
        <pc:spChg chg="add del">
          <ac:chgData name="Lenka Svobodová" userId="6391fdc6-c1cb-4b9a-8d23-b01705061702" providerId="ADAL" clId="{A6C35D95-BB08-4F1A-9E3C-EB5657750B1F}" dt="2023-11-29T19:54:57.925" v="887"/>
          <ac:spMkLst>
            <pc:docMk/>
            <pc:sldMk cId="2856792073" sldId="258"/>
            <ac:spMk id="24" creationId="{3150CB11-0C61-439E-910F-5787759E72A0}"/>
          </ac:spMkLst>
        </pc:spChg>
        <pc:spChg chg="add del">
          <ac:chgData name="Lenka Svobodová" userId="6391fdc6-c1cb-4b9a-8d23-b01705061702" providerId="ADAL" clId="{A6C35D95-BB08-4F1A-9E3C-EB5657750B1F}" dt="2023-11-29T19:54:57.925" v="887"/>
          <ac:spMkLst>
            <pc:docMk/>
            <pc:sldMk cId="2856792073" sldId="258"/>
            <ac:spMk id="25" creationId="{43F8A58B-5155-44CE-A5FF-7647B47D0A7A}"/>
          </ac:spMkLst>
        </pc:spChg>
        <pc:spChg chg="add del">
          <ac:chgData name="Lenka Svobodová" userId="6391fdc6-c1cb-4b9a-8d23-b01705061702" providerId="ADAL" clId="{A6C35D95-BB08-4F1A-9E3C-EB5657750B1F}" dt="2023-11-29T19:54:57.925" v="887"/>
          <ac:spMkLst>
            <pc:docMk/>
            <pc:sldMk cId="2856792073" sldId="258"/>
            <ac:spMk id="26" creationId="{443F2ACA-E6D6-4028-82DD-F03C262D5DE6}"/>
          </ac:spMkLst>
        </pc:spChg>
      </pc:sldChg>
      <pc:sldChg chg="addSp delSp modSp new mod setBg">
        <pc:chgData name="Lenka Svobodová" userId="6391fdc6-c1cb-4b9a-8d23-b01705061702" providerId="ADAL" clId="{A6C35D95-BB08-4F1A-9E3C-EB5657750B1F}" dt="2023-11-19T17:42:24.107" v="500" actId="26606"/>
        <pc:sldMkLst>
          <pc:docMk/>
          <pc:sldMk cId="409531714" sldId="289"/>
        </pc:sldMkLst>
        <pc:spChg chg="mod">
          <ac:chgData name="Lenka Svobodová" userId="6391fdc6-c1cb-4b9a-8d23-b01705061702" providerId="ADAL" clId="{A6C35D95-BB08-4F1A-9E3C-EB5657750B1F}" dt="2023-11-19T17:42:16.985" v="497" actId="26606"/>
          <ac:spMkLst>
            <pc:docMk/>
            <pc:sldMk cId="409531714" sldId="289"/>
            <ac:spMk id="2" creationId="{0BC3D33D-CE68-3310-E28C-5910908F45FF}"/>
          </ac:spMkLst>
        </pc:spChg>
        <pc:spChg chg="add del mod">
          <ac:chgData name="Lenka Svobodová" userId="6391fdc6-c1cb-4b9a-8d23-b01705061702" providerId="ADAL" clId="{A6C35D95-BB08-4F1A-9E3C-EB5657750B1F}" dt="2023-11-19T17:42:24.107" v="500" actId="26606"/>
          <ac:spMkLst>
            <pc:docMk/>
            <pc:sldMk cId="409531714" sldId="289"/>
            <ac:spMk id="3" creationId="{DA7D2C0F-FA84-BE11-3CE0-B7789053D33D}"/>
          </ac:spMkLst>
        </pc:spChg>
        <pc:spChg chg="add del">
          <ac:chgData name="Lenka Svobodová" userId="6391fdc6-c1cb-4b9a-8d23-b01705061702" providerId="ADAL" clId="{A6C35D95-BB08-4F1A-9E3C-EB5657750B1F}" dt="2023-11-19T17:42:05.021" v="493" actId="26606"/>
          <ac:spMkLst>
            <pc:docMk/>
            <pc:sldMk cId="409531714" sldId="289"/>
            <ac:spMk id="9" creationId="{9F7D5CDA-D291-4307-BF55-1381FED29634}"/>
          </ac:spMkLst>
        </pc:spChg>
        <pc:spChg chg="add del">
          <ac:chgData name="Lenka Svobodová" userId="6391fdc6-c1cb-4b9a-8d23-b01705061702" providerId="ADAL" clId="{A6C35D95-BB08-4F1A-9E3C-EB5657750B1F}" dt="2023-11-19T17:42:08.352" v="495" actId="26606"/>
          <ac:spMkLst>
            <pc:docMk/>
            <pc:sldMk cId="409531714" sldId="289"/>
            <ac:spMk id="10" creationId="{B50AB553-2A96-4A92-96F2-93548E096954}"/>
          </ac:spMkLst>
        </pc:spChg>
        <pc:spChg chg="add del">
          <ac:chgData name="Lenka Svobodová" userId="6391fdc6-c1cb-4b9a-8d23-b01705061702" providerId="ADAL" clId="{A6C35D95-BB08-4F1A-9E3C-EB5657750B1F}" dt="2023-11-19T17:42:05.021" v="493" actId="26606"/>
          <ac:spMkLst>
            <pc:docMk/>
            <pc:sldMk cId="409531714" sldId="289"/>
            <ac:spMk id="11" creationId="{59B296B9-C5A5-4E4F-9B60-C907B5F1466C}"/>
          </ac:spMkLst>
        </pc:spChg>
        <pc:spChg chg="add del">
          <ac:chgData name="Lenka Svobodová" userId="6391fdc6-c1cb-4b9a-8d23-b01705061702" providerId="ADAL" clId="{A6C35D95-BB08-4F1A-9E3C-EB5657750B1F}" dt="2023-11-19T17:42:05.021" v="493" actId="26606"/>
          <ac:spMkLst>
            <pc:docMk/>
            <pc:sldMk cId="409531714" sldId="289"/>
            <ac:spMk id="13" creationId="{D0300FD3-5AF1-6305-15FA-9078072672E2}"/>
          </ac:spMkLst>
        </pc:spChg>
        <pc:spChg chg="add del">
          <ac:chgData name="Lenka Svobodová" userId="6391fdc6-c1cb-4b9a-8d23-b01705061702" providerId="ADAL" clId="{A6C35D95-BB08-4F1A-9E3C-EB5657750B1F}" dt="2023-11-19T17:42:16.985" v="497" actId="26606"/>
          <ac:spMkLst>
            <pc:docMk/>
            <pc:sldMk cId="409531714" sldId="289"/>
            <ac:spMk id="17" creationId="{2C61293E-6EBE-43EF-A52C-9BEBFD7679D4}"/>
          </ac:spMkLst>
        </pc:spChg>
        <pc:spChg chg="add del">
          <ac:chgData name="Lenka Svobodová" userId="6391fdc6-c1cb-4b9a-8d23-b01705061702" providerId="ADAL" clId="{A6C35D95-BB08-4F1A-9E3C-EB5657750B1F}" dt="2023-11-19T17:42:16.985" v="497" actId="26606"/>
          <ac:spMkLst>
            <pc:docMk/>
            <pc:sldMk cId="409531714" sldId="289"/>
            <ac:spMk id="19" creationId="{21540236-BFD5-4A9D-8840-4703E7F76825}"/>
          </ac:spMkLst>
        </pc:spChg>
        <pc:spChg chg="add del">
          <ac:chgData name="Lenka Svobodová" userId="6391fdc6-c1cb-4b9a-8d23-b01705061702" providerId="ADAL" clId="{A6C35D95-BB08-4F1A-9E3C-EB5657750B1F}" dt="2023-11-19T17:42:16.985" v="497" actId="26606"/>
          <ac:spMkLst>
            <pc:docMk/>
            <pc:sldMk cId="409531714" sldId="289"/>
            <ac:spMk id="20" creationId="{DA7D2C0F-FA84-BE11-3CE0-B7789053D33D}"/>
          </ac:spMkLst>
        </pc:spChg>
        <pc:graphicFrameChg chg="add del">
          <ac:chgData name="Lenka Svobodová" userId="6391fdc6-c1cb-4b9a-8d23-b01705061702" providerId="ADAL" clId="{A6C35D95-BB08-4F1A-9E3C-EB5657750B1F}" dt="2023-11-19T17:42:08.352" v="495" actId="26606"/>
          <ac:graphicFrameMkLst>
            <pc:docMk/>
            <pc:sldMk cId="409531714" sldId="289"/>
            <ac:graphicFrameMk id="15" creationId="{23237EE2-E3BA-DE9D-81CF-6075A56F3820}"/>
          </ac:graphicFrameMkLst>
        </pc:graphicFrameChg>
        <pc:graphicFrameChg chg="add del">
          <ac:chgData name="Lenka Svobodová" userId="6391fdc6-c1cb-4b9a-8d23-b01705061702" providerId="ADAL" clId="{A6C35D95-BB08-4F1A-9E3C-EB5657750B1F}" dt="2023-11-19T17:42:24.085" v="499" actId="26606"/>
          <ac:graphicFrameMkLst>
            <pc:docMk/>
            <pc:sldMk cId="409531714" sldId="289"/>
            <ac:graphicFrameMk id="22" creationId="{8B2A343E-7F91-D994-F185-97FE2D6F5260}"/>
          </ac:graphicFrameMkLst>
        </pc:graphicFrameChg>
        <pc:graphicFrameChg chg="add">
          <ac:chgData name="Lenka Svobodová" userId="6391fdc6-c1cb-4b9a-8d23-b01705061702" providerId="ADAL" clId="{A6C35D95-BB08-4F1A-9E3C-EB5657750B1F}" dt="2023-11-19T17:42:24.107" v="500" actId="26606"/>
          <ac:graphicFrameMkLst>
            <pc:docMk/>
            <pc:sldMk cId="409531714" sldId="289"/>
            <ac:graphicFrameMk id="24" creationId="{2F2AEA44-D0D7-9C43-6FB2-50EF4F574FE3}"/>
          </ac:graphicFrameMkLst>
        </pc:graphicFrameChg>
        <pc:picChg chg="add del">
          <ac:chgData name="Lenka Svobodová" userId="6391fdc6-c1cb-4b9a-8d23-b01705061702" providerId="ADAL" clId="{A6C35D95-BB08-4F1A-9E3C-EB5657750B1F}" dt="2023-11-19T17:42:05.021" v="493" actId="26606"/>
          <ac:picMkLst>
            <pc:docMk/>
            <pc:sldMk cId="409531714" sldId="289"/>
            <ac:picMk id="5" creationId="{C77B2B2E-A014-F6EA-72D8-E806E40FAB05}"/>
          </ac:picMkLst>
        </pc:picChg>
        <pc:picChg chg="add del">
          <ac:chgData name="Lenka Svobodová" userId="6391fdc6-c1cb-4b9a-8d23-b01705061702" providerId="ADAL" clId="{A6C35D95-BB08-4F1A-9E3C-EB5657750B1F}" dt="2023-11-19T17:42:08.352" v="495" actId="26606"/>
          <ac:picMkLst>
            <pc:docMk/>
            <pc:sldMk cId="409531714" sldId="289"/>
            <ac:picMk id="6" creationId="{34ED45A5-DBE1-B017-6F87-3968F7B5ABF6}"/>
          </ac:picMkLst>
        </pc:picChg>
        <pc:picChg chg="add del">
          <ac:chgData name="Lenka Svobodová" userId="6391fdc6-c1cb-4b9a-8d23-b01705061702" providerId="ADAL" clId="{A6C35D95-BB08-4F1A-9E3C-EB5657750B1F}" dt="2023-11-19T17:42:16.985" v="497" actId="26606"/>
          <ac:picMkLst>
            <pc:docMk/>
            <pc:sldMk cId="409531714" sldId="289"/>
            <ac:picMk id="18" creationId="{72ED4826-B839-DD98-A50C-69585A5962A6}"/>
          </ac:picMkLst>
        </pc:picChg>
      </pc:sldChg>
      <pc:sldChg chg="addSp modSp new mod">
        <pc:chgData name="Lenka Svobodová" userId="6391fdc6-c1cb-4b9a-8d23-b01705061702" providerId="ADAL" clId="{A6C35D95-BB08-4F1A-9E3C-EB5657750B1F}" dt="2023-11-19T17:41:49.598" v="491" actId="732"/>
        <pc:sldMkLst>
          <pc:docMk/>
          <pc:sldMk cId="2441603680" sldId="290"/>
        </pc:sldMkLst>
        <pc:picChg chg="add mod modCrop">
          <ac:chgData name="Lenka Svobodová" userId="6391fdc6-c1cb-4b9a-8d23-b01705061702" providerId="ADAL" clId="{A6C35D95-BB08-4F1A-9E3C-EB5657750B1F}" dt="2023-11-19T17:41:49.598" v="491" actId="732"/>
          <ac:picMkLst>
            <pc:docMk/>
            <pc:sldMk cId="2441603680" sldId="290"/>
            <ac:picMk id="3" creationId="{4B6ED688-C26A-5AB1-161C-DCE9430A183A}"/>
          </ac:picMkLst>
        </pc:picChg>
      </pc:sldChg>
      <pc:sldChg chg="addSp modSp new mod">
        <pc:chgData name="Lenka Svobodová" userId="6391fdc6-c1cb-4b9a-8d23-b01705061702" providerId="ADAL" clId="{A6C35D95-BB08-4F1A-9E3C-EB5657750B1F}" dt="2023-11-19T17:43:41.935" v="504" actId="732"/>
        <pc:sldMkLst>
          <pc:docMk/>
          <pc:sldMk cId="1491359261" sldId="291"/>
        </pc:sldMkLst>
        <pc:picChg chg="add mod modCrop">
          <ac:chgData name="Lenka Svobodová" userId="6391fdc6-c1cb-4b9a-8d23-b01705061702" providerId="ADAL" clId="{A6C35D95-BB08-4F1A-9E3C-EB5657750B1F}" dt="2023-11-19T17:43:41.935" v="504" actId="732"/>
          <ac:picMkLst>
            <pc:docMk/>
            <pc:sldMk cId="1491359261" sldId="291"/>
            <ac:picMk id="3" creationId="{C5598F86-5625-646D-FA9A-96920DFEE71D}"/>
          </ac:picMkLst>
        </pc:picChg>
      </pc:sldChg>
      <pc:sldChg chg="addSp delSp modSp new mod setBg">
        <pc:chgData name="Lenka Svobodová" userId="6391fdc6-c1cb-4b9a-8d23-b01705061702" providerId="ADAL" clId="{A6C35D95-BB08-4F1A-9E3C-EB5657750B1F}" dt="2023-11-19T18:02:03.388" v="513" actId="26606"/>
        <pc:sldMkLst>
          <pc:docMk/>
          <pc:sldMk cId="2352515211" sldId="292"/>
        </pc:sldMkLst>
        <pc:spChg chg="del mod">
          <ac:chgData name="Lenka Svobodová" userId="6391fdc6-c1cb-4b9a-8d23-b01705061702" providerId="ADAL" clId="{A6C35D95-BB08-4F1A-9E3C-EB5657750B1F}" dt="2023-11-19T18:01:53.402" v="511" actId="478"/>
          <ac:spMkLst>
            <pc:docMk/>
            <pc:sldMk cId="2352515211" sldId="292"/>
            <ac:spMk id="2" creationId="{BB5A8712-FE6D-F8C4-E281-7DC05B59EE5A}"/>
          </ac:spMkLst>
        </pc:spChg>
        <pc:spChg chg="add del">
          <ac:chgData name="Lenka Svobodová" userId="6391fdc6-c1cb-4b9a-8d23-b01705061702" providerId="ADAL" clId="{A6C35D95-BB08-4F1A-9E3C-EB5657750B1F}" dt="2023-11-19T18:02:03.388" v="513" actId="26606"/>
          <ac:spMkLst>
            <pc:docMk/>
            <pc:sldMk cId="2352515211" sldId="292"/>
            <ac:spMk id="3" creationId="{7A98D238-F70B-BB49-8BF3-5B6A3A4CF027}"/>
          </ac:spMkLst>
        </pc:spChg>
        <pc:spChg chg="add del">
          <ac:chgData name="Lenka Svobodová" userId="6391fdc6-c1cb-4b9a-8d23-b01705061702" providerId="ADAL" clId="{A6C35D95-BB08-4F1A-9E3C-EB5657750B1F}" dt="2023-11-19T18:02:03.388" v="513" actId="26606"/>
          <ac:spMkLst>
            <pc:docMk/>
            <pc:sldMk cId="2352515211" sldId="292"/>
            <ac:spMk id="10" creationId="{1500B4A4-B1F1-41EA-886A-B8A210DBCA3B}"/>
          </ac:spMkLst>
        </pc:spChg>
        <pc:spChg chg="add del">
          <ac:chgData name="Lenka Svobodová" userId="6391fdc6-c1cb-4b9a-8d23-b01705061702" providerId="ADAL" clId="{A6C35D95-BB08-4F1A-9E3C-EB5657750B1F}" dt="2023-11-19T18:02:03.388" v="513" actId="26606"/>
          <ac:spMkLst>
            <pc:docMk/>
            <pc:sldMk cId="2352515211" sldId="292"/>
            <ac:spMk id="12" creationId="{5E55A99C-0BDC-4DBE-8E40-9FA66F629FA1}"/>
          </ac:spMkLst>
        </pc:spChg>
        <pc:picChg chg="add mod modCrop">
          <ac:chgData name="Lenka Svobodová" userId="6391fdc6-c1cb-4b9a-8d23-b01705061702" providerId="ADAL" clId="{A6C35D95-BB08-4F1A-9E3C-EB5657750B1F}" dt="2023-11-19T18:02:03.388" v="513" actId="26606"/>
          <ac:picMkLst>
            <pc:docMk/>
            <pc:sldMk cId="2352515211" sldId="292"/>
            <ac:picMk id="5" creationId="{4ECBCF1D-497B-5DBA-3C9E-3A8713CCBAEB}"/>
          </ac:picMkLst>
        </pc:picChg>
      </pc:sldChg>
      <pc:sldChg chg="new del">
        <pc:chgData name="Lenka Svobodová" userId="6391fdc6-c1cb-4b9a-8d23-b01705061702" providerId="ADAL" clId="{A6C35D95-BB08-4F1A-9E3C-EB5657750B1F}" dt="2023-11-19T18:05:10.529" v="516" actId="47"/>
        <pc:sldMkLst>
          <pc:docMk/>
          <pc:sldMk cId="969500449" sldId="293"/>
        </pc:sldMkLst>
      </pc:sldChg>
      <pc:sldChg chg="addSp delSp modSp new mod setBg">
        <pc:chgData name="Lenka Svobodová" userId="6391fdc6-c1cb-4b9a-8d23-b01705061702" providerId="ADAL" clId="{A6C35D95-BB08-4F1A-9E3C-EB5657750B1F}" dt="2023-11-19T18:26:03.089" v="883" actId="26606"/>
        <pc:sldMkLst>
          <pc:docMk/>
          <pc:sldMk cId="2880624291" sldId="294"/>
        </pc:sldMkLst>
        <pc:spChg chg="mod">
          <ac:chgData name="Lenka Svobodová" userId="6391fdc6-c1cb-4b9a-8d23-b01705061702" providerId="ADAL" clId="{A6C35D95-BB08-4F1A-9E3C-EB5657750B1F}" dt="2023-11-19T18:26:03.089" v="883" actId="26606"/>
          <ac:spMkLst>
            <pc:docMk/>
            <pc:sldMk cId="2880624291" sldId="294"/>
            <ac:spMk id="2" creationId="{68131630-B993-676F-9159-60986D9BB21E}"/>
          </ac:spMkLst>
        </pc:spChg>
        <pc:spChg chg="del">
          <ac:chgData name="Lenka Svobodová" userId="6391fdc6-c1cb-4b9a-8d23-b01705061702" providerId="ADAL" clId="{A6C35D95-BB08-4F1A-9E3C-EB5657750B1F}" dt="2023-11-19T18:21:45.021" v="866" actId="22"/>
          <ac:spMkLst>
            <pc:docMk/>
            <pc:sldMk cId="2880624291" sldId="294"/>
            <ac:spMk id="3" creationId="{62349B6F-6F7E-7F67-019E-1F14F28CEF07}"/>
          </ac:spMkLst>
        </pc:spChg>
        <pc:spChg chg="add del">
          <ac:chgData name="Lenka Svobodová" userId="6391fdc6-c1cb-4b9a-8d23-b01705061702" providerId="ADAL" clId="{A6C35D95-BB08-4F1A-9E3C-EB5657750B1F}" dt="2023-11-19T18:26:03.087" v="882" actId="26606"/>
          <ac:spMkLst>
            <pc:docMk/>
            <pc:sldMk cId="2880624291" sldId="294"/>
            <ac:spMk id="9" creationId="{D9D3A5C8-3ABC-A48F-76E7-BBB3D52EEF93}"/>
          </ac:spMkLst>
        </pc:spChg>
        <pc:spChg chg="add del">
          <ac:chgData name="Lenka Svobodová" userId="6391fdc6-c1cb-4b9a-8d23-b01705061702" providerId="ADAL" clId="{A6C35D95-BB08-4F1A-9E3C-EB5657750B1F}" dt="2023-11-19T18:25:57.772" v="880" actId="26606"/>
          <ac:spMkLst>
            <pc:docMk/>
            <pc:sldMk cId="2880624291" sldId="294"/>
            <ac:spMk id="10" creationId="{A4AC5506-6312-4701-8D3C-40187889A947}"/>
          </ac:spMkLst>
        </pc:spChg>
        <pc:spChg chg="add del">
          <ac:chgData name="Lenka Svobodová" userId="6391fdc6-c1cb-4b9a-8d23-b01705061702" providerId="ADAL" clId="{A6C35D95-BB08-4F1A-9E3C-EB5657750B1F}" dt="2023-11-19T18:26:03.087" v="882" actId="26606"/>
          <ac:spMkLst>
            <pc:docMk/>
            <pc:sldMk cId="2880624291" sldId="294"/>
            <ac:spMk id="12" creationId="{C0763A76-9F1C-4FC5-82B7-DD475DA461B2}"/>
          </ac:spMkLst>
        </pc:spChg>
        <pc:spChg chg="add del">
          <ac:chgData name="Lenka Svobodová" userId="6391fdc6-c1cb-4b9a-8d23-b01705061702" providerId="ADAL" clId="{A6C35D95-BB08-4F1A-9E3C-EB5657750B1F}" dt="2023-11-19T18:26:03.087" v="882" actId="26606"/>
          <ac:spMkLst>
            <pc:docMk/>
            <pc:sldMk cId="2880624291" sldId="294"/>
            <ac:spMk id="14" creationId="{E81BF4F6-F2CF-4984-9D14-D6966D92F99F}"/>
          </ac:spMkLst>
        </pc:spChg>
        <pc:spChg chg="add">
          <ac:chgData name="Lenka Svobodová" userId="6391fdc6-c1cb-4b9a-8d23-b01705061702" providerId="ADAL" clId="{A6C35D95-BB08-4F1A-9E3C-EB5657750B1F}" dt="2023-11-19T18:26:03.089" v="883" actId="26606"/>
          <ac:spMkLst>
            <pc:docMk/>
            <pc:sldMk cId="2880624291" sldId="294"/>
            <ac:spMk id="16" creationId="{A4AC5506-6312-4701-8D3C-40187889A947}"/>
          </ac:spMkLst>
        </pc:spChg>
        <pc:picChg chg="add mod ord modCrop">
          <ac:chgData name="Lenka Svobodová" userId="6391fdc6-c1cb-4b9a-8d23-b01705061702" providerId="ADAL" clId="{A6C35D95-BB08-4F1A-9E3C-EB5657750B1F}" dt="2023-11-19T18:26:03.089" v="883" actId="26606"/>
          <ac:picMkLst>
            <pc:docMk/>
            <pc:sldMk cId="2880624291" sldId="294"/>
            <ac:picMk id="5" creationId="{9CE2D8E9-4E64-D6B8-4AA5-86C408AACBC2}"/>
          </ac:picMkLst>
        </pc:picChg>
      </pc:sldChg>
      <pc:sldChg chg="addSp delSp modSp new mod setBg">
        <pc:chgData name="Lenka Svobodová" userId="6391fdc6-c1cb-4b9a-8d23-b01705061702" providerId="ADAL" clId="{A6C35D95-BB08-4F1A-9E3C-EB5657750B1F}" dt="2023-11-19T18:14:51.653" v="837" actId="122"/>
        <pc:sldMkLst>
          <pc:docMk/>
          <pc:sldMk cId="4249548384" sldId="295"/>
        </pc:sldMkLst>
        <pc:spChg chg="mod">
          <ac:chgData name="Lenka Svobodová" userId="6391fdc6-c1cb-4b9a-8d23-b01705061702" providerId="ADAL" clId="{A6C35D95-BB08-4F1A-9E3C-EB5657750B1F}" dt="2023-11-19T18:14:51.653" v="837" actId="122"/>
          <ac:spMkLst>
            <pc:docMk/>
            <pc:sldMk cId="4249548384" sldId="295"/>
            <ac:spMk id="2" creationId="{680959DC-CB4E-E7F2-8B98-E9EA972728D6}"/>
          </ac:spMkLst>
        </pc:spChg>
        <pc:spChg chg="del mod">
          <ac:chgData name="Lenka Svobodová" userId="6391fdc6-c1cb-4b9a-8d23-b01705061702" providerId="ADAL" clId="{A6C35D95-BB08-4F1A-9E3C-EB5657750B1F}" dt="2023-11-19T18:14:43.366" v="836" actId="26606"/>
          <ac:spMkLst>
            <pc:docMk/>
            <pc:sldMk cId="4249548384" sldId="295"/>
            <ac:spMk id="3" creationId="{8C69DDE0-6D04-C67C-49FC-8717328C43FB}"/>
          </ac:spMkLst>
        </pc:spChg>
        <pc:spChg chg="add">
          <ac:chgData name="Lenka Svobodová" userId="6391fdc6-c1cb-4b9a-8d23-b01705061702" providerId="ADAL" clId="{A6C35D95-BB08-4F1A-9E3C-EB5657750B1F}" dt="2023-11-19T18:14:43.366" v="836" actId="26606"/>
          <ac:spMkLst>
            <pc:docMk/>
            <pc:sldMk cId="4249548384" sldId="295"/>
            <ac:spMk id="9" creationId="{345A976A-8DE3-4B67-B94B-2044FDD12899}"/>
          </ac:spMkLst>
        </pc:spChg>
        <pc:spChg chg="add">
          <ac:chgData name="Lenka Svobodová" userId="6391fdc6-c1cb-4b9a-8d23-b01705061702" providerId="ADAL" clId="{A6C35D95-BB08-4F1A-9E3C-EB5657750B1F}" dt="2023-11-19T18:14:43.366" v="836" actId="26606"/>
          <ac:spMkLst>
            <pc:docMk/>
            <pc:sldMk cId="4249548384" sldId="295"/>
            <ac:spMk id="11" creationId="{6EAAA1B9-2DDB-49C9-A037-A523D2F13C15}"/>
          </ac:spMkLst>
        </pc:spChg>
        <pc:grpChg chg="add">
          <ac:chgData name="Lenka Svobodová" userId="6391fdc6-c1cb-4b9a-8d23-b01705061702" providerId="ADAL" clId="{A6C35D95-BB08-4F1A-9E3C-EB5657750B1F}" dt="2023-11-19T18:14:43.366" v="836" actId="26606"/>
          <ac:grpSpMkLst>
            <pc:docMk/>
            <pc:sldMk cId="4249548384" sldId="295"/>
            <ac:grpSpMk id="13" creationId="{B441F8D5-EBCE-4FB9-91A9-3425971C1F99}"/>
          </ac:grpSpMkLst>
        </pc:grpChg>
        <pc:grpChg chg="add">
          <ac:chgData name="Lenka Svobodová" userId="6391fdc6-c1cb-4b9a-8d23-b01705061702" providerId="ADAL" clId="{A6C35D95-BB08-4F1A-9E3C-EB5657750B1F}" dt="2023-11-19T18:14:43.366" v="836" actId="26606"/>
          <ac:grpSpMkLst>
            <pc:docMk/>
            <pc:sldMk cId="4249548384" sldId="295"/>
            <ac:grpSpMk id="19" creationId="{08701F99-7E4C-4B92-A4B5-307CDFB7A4DE}"/>
          </ac:grpSpMkLst>
        </pc:grpChg>
        <pc:graphicFrameChg chg="add">
          <ac:chgData name="Lenka Svobodová" userId="6391fdc6-c1cb-4b9a-8d23-b01705061702" providerId="ADAL" clId="{A6C35D95-BB08-4F1A-9E3C-EB5657750B1F}" dt="2023-11-19T18:14:43.366" v="836" actId="26606"/>
          <ac:graphicFrameMkLst>
            <pc:docMk/>
            <pc:sldMk cId="4249548384" sldId="295"/>
            <ac:graphicFrameMk id="5" creationId="{6FA2752C-8D2E-D013-1BC7-14FA25489983}"/>
          </ac:graphicFrameMkLst>
        </pc:graphicFrameChg>
      </pc:sldChg>
      <pc:sldChg chg="addSp delSp modSp new mod setBg">
        <pc:chgData name="Lenka Svobodová" userId="6391fdc6-c1cb-4b9a-8d23-b01705061702" providerId="ADAL" clId="{A6C35D95-BB08-4F1A-9E3C-EB5657750B1F}" dt="2023-11-19T18:20:31.316" v="865" actId="1076"/>
        <pc:sldMkLst>
          <pc:docMk/>
          <pc:sldMk cId="2083031268" sldId="296"/>
        </pc:sldMkLst>
        <pc:spChg chg="add del">
          <ac:chgData name="Lenka Svobodová" userId="6391fdc6-c1cb-4b9a-8d23-b01705061702" providerId="ADAL" clId="{A6C35D95-BB08-4F1A-9E3C-EB5657750B1F}" dt="2023-11-19T18:20:23.309" v="862" actId="26606"/>
          <ac:spMkLst>
            <pc:docMk/>
            <pc:sldMk cId="2083031268" sldId="296"/>
            <ac:spMk id="5" creationId="{3DAD86CA-8235-409B-982B-5E7A033E2392}"/>
          </ac:spMkLst>
        </pc:spChg>
        <pc:spChg chg="add del">
          <ac:chgData name="Lenka Svobodová" userId="6391fdc6-c1cb-4b9a-8d23-b01705061702" providerId="ADAL" clId="{A6C35D95-BB08-4F1A-9E3C-EB5657750B1F}" dt="2023-11-19T18:20:09.258" v="860" actId="26606"/>
          <ac:spMkLst>
            <pc:docMk/>
            <pc:sldMk cId="2083031268" sldId="296"/>
            <ac:spMk id="8" creationId="{42A4FC2C-047E-45A5-965D-8E1E3BF09BC6}"/>
          </ac:spMkLst>
        </pc:spChg>
        <pc:spChg chg="add del">
          <ac:chgData name="Lenka Svobodová" userId="6391fdc6-c1cb-4b9a-8d23-b01705061702" providerId="ADAL" clId="{A6C35D95-BB08-4F1A-9E3C-EB5657750B1F}" dt="2023-11-19T18:20:23.309" v="862" actId="26606"/>
          <ac:spMkLst>
            <pc:docMk/>
            <pc:sldMk cId="2083031268" sldId="296"/>
            <ac:spMk id="10" creationId="{9F234FBA-3501-47B4-AE0C-AA4AFBC8F603}"/>
          </ac:spMkLst>
        </pc:spChg>
        <pc:spChg chg="add del">
          <ac:chgData name="Lenka Svobodová" userId="6391fdc6-c1cb-4b9a-8d23-b01705061702" providerId="ADAL" clId="{A6C35D95-BB08-4F1A-9E3C-EB5657750B1F}" dt="2023-11-19T18:20:23.309" v="862" actId="26606"/>
          <ac:spMkLst>
            <pc:docMk/>
            <pc:sldMk cId="2083031268" sldId="296"/>
            <ac:spMk id="12" creationId="{B5EF893B-0491-416E-9D33-BADE9600792A}"/>
          </ac:spMkLst>
        </pc:spChg>
        <pc:picChg chg="add mod modCrop">
          <ac:chgData name="Lenka Svobodová" userId="6391fdc6-c1cb-4b9a-8d23-b01705061702" providerId="ADAL" clId="{A6C35D95-BB08-4F1A-9E3C-EB5657750B1F}" dt="2023-11-19T18:20:31.316" v="865" actId="1076"/>
          <ac:picMkLst>
            <pc:docMk/>
            <pc:sldMk cId="2083031268" sldId="296"/>
            <ac:picMk id="3" creationId="{5CF584D0-1C82-F619-675A-26C6EC91A115}"/>
          </ac:picMkLst>
        </pc:picChg>
        <pc:cxnChg chg="add del">
          <ac:chgData name="Lenka Svobodová" userId="6391fdc6-c1cb-4b9a-8d23-b01705061702" providerId="ADAL" clId="{A6C35D95-BB08-4F1A-9E3C-EB5657750B1F}" dt="2023-11-19T18:20:23.309" v="862" actId="26606"/>
          <ac:cxnSpMkLst>
            <pc:docMk/>
            <pc:sldMk cId="2083031268" sldId="296"/>
            <ac:cxnSpMk id="14" creationId="{469F4FF8-F8B0-4630-BA1B-0D8B324CD5FF}"/>
          </ac:cxnSpMkLst>
        </pc:cxnChg>
      </pc:sldChg>
    </pc:docChg>
  </pc:docChgLst>
  <pc:docChgLst>
    <pc:chgData name="Lenka Svobodová" userId="6391fdc6-c1cb-4b9a-8d23-b01705061702" providerId="ADAL" clId="{C964CDE1-FB9D-403D-8E7B-5F9E2D55B32C}"/>
    <pc:docChg chg="custSel addSld delSld modSld">
      <pc:chgData name="Lenka Svobodová" userId="6391fdc6-c1cb-4b9a-8d23-b01705061702" providerId="ADAL" clId="{C964CDE1-FB9D-403D-8E7B-5F9E2D55B32C}" dt="2024-04-28T18:20:57.427" v="152" actId="47"/>
      <pc:docMkLst>
        <pc:docMk/>
      </pc:docMkLst>
      <pc:sldChg chg="del">
        <pc:chgData name="Lenka Svobodová" userId="6391fdc6-c1cb-4b9a-8d23-b01705061702" providerId="ADAL" clId="{C964CDE1-FB9D-403D-8E7B-5F9E2D55B32C}" dt="2024-04-28T18:09:22.647" v="127" actId="47"/>
        <pc:sldMkLst>
          <pc:docMk/>
          <pc:sldMk cId="3746746605" sldId="267"/>
        </pc:sldMkLst>
      </pc:sldChg>
      <pc:sldChg chg="modSp">
        <pc:chgData name="Lenka Svobodová" userId="6391fdc6-c1cb-4b9a-8d23-b01705061702" providerId="ADAL" clId="{C964CDE1-FB9D-403D-8E7B-5F9E2D55B32C}" dt="2024-04-28T17:59:08.399" v="6" actId="20577"/>
        <pc:sldMkLst>
          <pc:docMk/>
          <pc:sldMk cId="3608535963" sldId="287"/>
        </pc:sldMkLst>
        <pc:graphicFrameChg chg="mod">
          <ac:chgData name="Lenka Svobodová" userId="6391fdc6-c1cb-4b9a-8d23-b01705061702" providerId="ADAL" clId="{C964CDE1-FB9D-403D-8E7B-5F9E2D55B32C}" dt="2024-04-28T17:59:08.399" v="6" actId="20577"/>
          <ac:graphicFrameMkLst>
            <pc:docMk/>
            <pc:sldMk cId="3608535963" sldId="287"/>
            <ac:graphicFrameMk id="5" creationId="{92429C89-61E8-7363-195E-DA71F0541BE4}"/>
          </ac:graphicFrameMkLst>
        </pc:graphicFrameChg>
      </pc:sldChg>
      <pc:sldChg chg="modSp mod">
        <pc:chgData name="Lenka Svobodová" userId="6391fdc6-c1cb-4b9a-8d23-b01705061702" providerId="ADAL" clId="{C964CDE1-FB9D-403D-8E7B-5F9E2D55B32C}" dt="2024-04-28T17:59:26.220" v="14" actId="6549"/>
        <pc:sldMkLst>
          <pc:docMk/>
          <pc:sldMk cId="3654291640" sldId="288"/>
        </pc:sldMkLst>
        <pc:spChg chg="mod">
          <ac:chgData name="Lenka Svobodová" userId="6391fdc6-c1cb-4b9a-8d23-b01705061702" providerId="ADAL" clId="{C964CDE1-FB9D-403D-8E7B-5F9E2D55B32C}" dt="2024-04-28T17:59:26.220" v="14" actId="6549"/>
          <ac:spMkLst>
            <pc:docMk/>
            <pc:sldMk cId="3654291640" sldId="288"/>
            <ac:spMk id="3" creationId="{985C9C85-194F-21D2-513D-BF8D55BDA81E}"/>
          </ac:spMkLst>
        </pc:spChg>
      </pc:sldChg>
      <pc:sldChg chg="addSp delSp modSp mod">
        <pc:chgData name="Lenka Svobodová" userId="6391fdc6-c1cb-4b9a-8d23-b01705061702" providerId="ADAL" clId="{C964CDE1-FB9D-403D-8E7B-5F9E2D55B32C}" dt="2024-04-28T18:14:42.566" v="142" actId="732"/>
        <pc:sldMkLst>
          <pc:docMk/>
          <pc:sldMk cId="2441603680" sldId="290"/>
        </pc:sldMkLst>
        <pc:picChg chg="del">
          <ac:chgData name="Lenka Svobodová" userId="6391fdc6-c1cb-4b9a-8d23-b01705061702" providerId="ADAL" clId="{C964CDE1-FB9D-403D-8E7B-5F9E2D55B32C}" dt="2024-04-28T18:14:25.345" v="139" actId="478"/>
          <ac:picMkLst>
            <pc:docMk/>
            <pc:sldMk cId="2441603680" sldId="290"/>
            <ac:picMk id="3" creationId="{4B6ED688-C26A-5AB1-161C-DCE9430A183A}"/>
          </ac:picMkLst>
        </pc:picChg>
        <pc:picChg chg="add mod modCrop">
          <ac:chgData name="Lenka Svobodová" userId="6391fdc6-c1cb-4b9a-8d23-b01705061702" providerId="ADAL" clId="{C964CDE1-FB9D-403D-8E7B-5F9E2D55B32C}" dt="2024-04-28T18:14:42.566" v="142" actId="732"/>
          <ac:picMkLst>
            <pc:docMk/>
            <pc:sldMk cId="2441603680" sldId="290"/>
            <ac:picMk id="4" creationId="{04D63CA6-8AC4-472A-8477-0356FFEE3717}"/>
          </ac:picMkLst>
        </pc:picChg>
      </pc:sldChg>
      <pc:sldChg chg="addSp modSp mod">
        <pc:chgData name="Lenka Svobodová" userId="6391fdc6-c1cb-4b9a-8d23-b01705061702" providerId="ADAL" clId="{C964CDE1-FB9D-403D-8E7B-5F9E2D55B32C}" dt="2024-04-28T18:20:40.397" v="151" actId="20577"/>
        <pc:sldMkLst>
          <pc:docMk/>
          <pc:sldMk cId="1491359261" sldId="291"/>
        </pc:sldMkLst>
        <pc:spChg chg="add mod">
          <ac:chgData name="Lenka Svobodová" userId="6391fdc6-c1cb-4b9a-8d23-b01705061702" providerId="ADAL" clId="{C964CDE1-FB9D-403D-8E7B-5F9E2D55B32C}" dt="2024-04-28T18:20:40.397" v="151" actId="20577"/>
          <ac:spMkLst>
            <pc:docMk/>
            <pc:sldMk cId="1491359261" sldId="291"/>
            <ac:spMk id="4" creationId="{2A6C6C72-2B87-44E4-883A-5D066D22E5EB}"/>
          </ac:spMkLst>
        </pc:spChg>
        <pc:picChg chg="mod">
          <ac:chgData name="Lenka Svobodová" userId="6391fdc6-c1cb-4b9a-8d23-b01705061702" providerId="ADAL" clId="{C964CDE1-FB9D-403D-8E7B-5F9E2D55B32C}" dt="2024-04-28T18:20:27.577" v="149" actId="1076"/>
          <ac:picMkLst>
            <pc:docMk/>
            <pc:sldMk cId="1491359261" sldId="291"/>
            <ac:picMk id="3" creationId="{C5598F86-5625-646D-FA9A-96920DFEE71D}"/>
          </ac:picMkLst>
        </pc:picChg>
      </pc:sldChg>
      <pc:sldChg chg="del">
        <pc:chgData name="Lenka Svobodová" userId="6391fdc6-c1cb-4b9a-8d23-b01705061702" providerId="ADAL" clId="{C964CDE1-FB9D-403D-8E7B-5F9E2D55B32C}" dt="2024-04-28T18:20:57.427" v="152" actId="47"/>
        <pc:sldMkLst>
          <pc:docMk/>
          <pc:sldMk cId="2352515211" sldId="292"/>
        </pc:sldMkLst>
      </pc:sldChg>
      <pc:sldChg chg="modSp">
        <pc:chgData name="Lenka Svobodová" userId="6391fdc6-c1cb-4b9a-8d23-b01705061702" providerId="ADAL" clId="{C964CDE1-FB9D-403D-8E7B-5F9E2D55B32C}" dt="2024-04-28T18:00:20.951" v="46" actId="20577"/>
        <pc:sldMkLst>
          <pc:docMk/>
          <pc:sldMk cId="4249548384" sldId="295"/>
        </pc:sldMkLst>
        <pc:graphicFrameChg chg="mod">
          <ac:chgData name="Lenka Svobodová" userId="6391fdc6-c1cb-4b9a-8d23-b01705061702" providerId="ADAL" clId="{C964CDE1-FB9D-403D-8E7B-5F9E2D55B32C}" dt="2024-04-28T18:00:20.951" v="46" actId="20577"/>
          <ac:graphicFrameMkLst>
            <pc:docMk/>
            <pc:sldMk cId="4249548384" sldId="295"/>
            <ac:graphicFrameMk id="5" creationId="{6FA2752C-8D2E-D013-1BC7-14FA25489983}"/>
          </ac:graphicFrameMkLst>
        </pc:graphicFrameChg>
      </pc:sldChg>
      <pc:sldChg chg="modSp mod">
        <pc:chgData name="Lenka Svobodová" userId="6391fdc6-c1cb-4b9a-8d23-b01705061702" providerId="ADAL" clId="{C964CDE1-FB9D-403D-8E7B-5F9E2D55B32C}" dt="2024-04-28T18:04:03.567" v="126" actId="5793"/>
        <pc:sldMkLst>
          <pc:docMk/>
          <pc:sldMk cId="413012812" sldId="299"/>
        </pc:sldMkLst>
        <pc:spChg chg="mod">
          <ac:chgData name="Lenka Svobodová" userId="6391fdc6-c1cb-4b9a-8d23-b01705061702" providerId="ADAL" clId="{C964CDE1-FB9D-403D-8E7B-5F9E2D55B32C}" dt="2024-04-28T18:04:03.567" v="126" actId="5793"/>
          <ac:spMkLst>
            <pc:docMk/>
            <pc:sldMk cId="413012812" sldId="299"/>
            <ac:spMk id="3" creationId="{1A01DC16-85E9-1143-177A-3ECDDAA9AA89}"/>
          </ac:spMkLst>
        </pc:spChg>
      </pc:sldChg>
      <pc:sldChg chg="modSp new mod">
        <pc:chgData name="Lenka Svobodová" userId="6391fdc6-c1cb-4b9a-8d23-b01705061702" providerId="ADAL" clId="{C964CDE1-FB9D-403D-8E7B-5F9E2D55B32C}" dt="2024-04-28T18:02:53.492" v="91" actId="5793"/>
        <pc:sldMkLst>
          <pc:docMk/>
          <pc:sldMk cId="3389922138" sldId="305"/>
        </pc:sldMkLst>
        <pc:spChg chg="mod">
          <ac:chgData name="Lenka Svobodová" userId="6391fdc6-c1cb-4b9a-8d23-b01705061702" providerId="ADAL" clId="{C964CDE1-FB9D-403D-8E7B-5F9E2D55B32C}" dt="2024-04-28T18:02:00.047" v="55" actId="122"/>
          <ac:spMkLst>
            <pc:docMk/>
            <pc:sldMk cId="3389922138" sldId="305"/>
            <ac:spMk id="2" creationId="{ED8ABAC8-8CBD-46B4-A164-2ABBCD8103EE}"/>
          </ac:spMkLst>
        </pc:spChg>
        <pc:spChg chg="mod">
          <ac:chgData name="Lenka Svobodová" userId="6391fdc6-c1cb-4b9a-8d23-b01705061702" providerId="ADAL" clId="{C964CDE1-FB9D-403D-8E7B-5F9E2D55B32C}" dt="2024-04-28T18:02:53.492" v="91" actId="5793"/>
          <ac:spMkLst>
            <pc:docMk/>
            <pc:sldMk cId="3389922138" sldId="305"/>
            <ac:spMk id="3" creationId="{DAF4FF32-5719-4147-B312-6954CF83E7F9}"/>
          </ac:spMkLst>
        </pc:spChg>
      </pc:sldChg>
      <pc:sldChg chg="addSp modSp new mod">
        <pc:chgData name="Lenka Svobodová" userId="6391fdc6-c1cb-4b9a-8d23-b01705061702" providerId="ADAL" clId="{C964CDE1-FB9D-403D-8E7B-5F9E2D55B32C}" dt="2024-04-28T18:10:01.743" v="134" actId="1076"/>
        <pc:sldMkLst>
          <pc:docMk/>
          <pc:sldMk cId="3763442196" sldId="306"/>
        </pc:sldMkLst>
        <pc:spChg chg="add mod">
          <ac:chgData name="Lenka Svobodová" userId="6391fdc6-c1cb-4b9a-8d23-b01705061702" providerId="ADAL" clId="{C964CDE1-FB9D-403D-8E7B-5F9E2D55B32C}" dt="2024-04-28T18:10:01.743" v="134" actId="1076"/>
          <ac:spMkLst>
            <pc:docMk/>
            <pc:sldMk cId="3763442196" sldId="306"/>
            <ac:spMk id="3" creationId="{BF69D22E-1FA6-4166-921D-4CFAC83D7B6C}"/>
          </ac:spMkLst>
        </pc:spChg>
      </pc:sldChg>
      <pc:sldChg chg="addSp modSp new mod">
        <pc:chgData name="Lenka Svobodová" userId="6391fdc6-c1cb-4b9a-8d23-b01705061702" providerId="ADAL" clId="{C964CDE1-FB9D-403D-8E7B-5F9E2D55B32C}" dt="2024-04-28T18:12:33.261" v="138" actId="732"/>
        <pc:sldMkLst>
          <pc:docMk/>
          <pc:sldMk cId="63389281" sldId="307"/>
        </pc:sldMkLst>
        <pc:picChg chg="add mod modCrop">
          <ac:chgData name="Lenka Svobodová" userId="6391fdc6-c1cb-4b9a-8d23-b01705061702" providerId="ADAL" clId="{C964CDE1-FB9D-403D-8E7B-5F9E2D55B32C}" dt="2024-04-28T18:12:33.261" v="138" actId="732"/>
          <ac:picMkLst>
            <pc:docMk/>
            <pc:sldMk cId="63389281" sldId="307"/>
            <ac:picMk id="3" creationId="{D81BDA42-6F1D-4079-9444-934859BBA718}"/>
          </ac:picMkLst>
        </pc:picChg>
      </pc:sldChg>
      <pc:sldChg chg="addSp modSp new mod">
        <pc:chgData name="Lenka Svobodová" userId="6391fdc6-c1cb-4b9a-8d23-b01705061702" providerId="ADAL" clId="{C964CDE1-FB9D-403D-8E7B-5F9E2D55B32C}" dt="2024-04-28T18:17:27.369" v="146" actId="732"/>
        <pc:sldMkLst>
          <pc:docMk/>
          <pc:sldMk cId="1241765596" sldId="308"/>
        </pc:sldMkLst>
        <pc:picChg chg="add mod modCrop">
          <ac:chgData name="Lenka Svobodová" userId="6391fdc6-c1cb-4b9a-8d23-b01705061702" providerId="ADAL" clId="{C964CDE1-FB9D-403D-8E7B-5F9E2D55B32C}" dt="2024-04-28T18:17:27.369" v="146" actId="732"/>
          <ac:picMkLst>
            <pc:docMk/>
            <pc:sldMk cId="1241765596" sldId="308"/>
            <ac:picMk id="3" creationId="{F56207D2-EDC2-4B22-A81E-DF96FC53FAC1}"/>
          </ac:picMkLst>
        </pc:picChg>
      </pc:sldChg>
    </pc:docChg>
  </pc:docChgLst>
</pc:chgInfo>
</file>

<file path=ppt/diagrams/_rels/data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33E6B-0713-4728-8F85-D3279845F34E}"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D3540114-363F-450D-A39C-7AE9A2F9D200}">
      <dgm:prSet/>
      <dgm:spPr/>
      <dgm:t>
        <a:bodyPr/>
        <a:lstStyle/>
        <a:p>
          <a:r>
            <a:rPr lang="cs-CZ" b="1" dirty="0"/>
            <a:t>Co mě zajímá?</a:t>
          </a:r>
        </a:p>
        <a:p>
          <a:r>
            <a:rPr lang="cs-CZ" dirty="0">
              <a:solidFill>
                <a:schemeClr val="tx1"/>
              </a:solidFill>
            </a:rPr>
            <a:t>Pohybová aktivita seniorů</a:t>
          </a:r>
          <a:endParaRPr lang="en-US" dirty="0"/>
        </a:p>
      </dgm:t>
    </dgm:pt>
    <dgm:pt modelId="{AC3D0B97-E757-4023-AD3F-BD98E1D97CC2}" type="parTrans" cxnId="{7212C3D3-56BC-455E-AA42-275223510DD1}">
      <dgm:prSet/>
      <dgm:spPr/>
      <dgm:t>
        <a:bodyPr/>
        <a:lstStyle/>
        <a:p>
          <a:endParaRPr lang="en-US"/>
        </a:p>
      </dgm:t>
    </dgm:pt>
    <dgm:pt modelId="{6ACFA0B6-B1BE-4CFA-AB23-0EF97F00E201}" type="sibTrans" cxnId="{7212C3D3-56BC-455E-AA42-275223510DD1}">
      <dgm:prSet/>
      <dgm:spPr/>
      <dgm:t>
        <a:bodyPr/>
        <a:lstStyle/>
        <a:p>
          <a:endParaRPr lang="en-US"/>
        </a:p>
      </dgm:t>
    </dgm:pt>
    <dgm:pt modelId="{0F69B46A-BEE6-499C-9F66-AFFF513A7E7D}">
      <dgm:prSet/>
      <dgm:spPr/>
      <dgm:t>
        <a:bodyPr/>
        <a:lstStyle/>
        <a:p>
          <a:r>
            <a:rPr lang="cs-CZ" b="1" dirty="0"/>
            <a:t>Jednorázové měření – zjistit stav</a:t>
          </a:r>
        </a:p>
        <a:p>
          <a:r>
            <a:rPr lang="cs-CZ" dirty="0">
              <a:solidFill>
                <a:schemeClr val="tx1"/>
              </a:solidFill>
            </a:rPr>
            <a:t>Jaká je úroveň PA seniorů ve věku 70-80 let?</a:t>
          </a:r>
        </a:p>
      </dgm:t>
    </dgm:pt>
    <dgm:pt modelId="{831E7466-BE9F-4E6D-9679-241C06FCBA23}" type="parTrans" cxnId="{B40D7CE8-541E-44B1-AC94-3E40587BCC6B}">
      <dgm:prSet/>
      <dgm:spPr/>
      <dgm:t>
        <a:bodyPr/>
        <a:lstStyle/>
        <a:p>
          <a:endParaRPr lang="en-US"/>
        </a:p>
      </dgm:t>
    </dgm:pt>
    <dgm:pt modelId="{D12BC171-3F8C-4757-8A9B-F815DB86DF25}" type="sibTrans" cxnId="{B40D7CE8-541E-44B1-AC94-3E40587BCC6B}">
      <dgm:prSet/>
      <dgm:spPr/>
      <dgm:t>
        <a:bodyPr/>
        <a:lstStyle/>
        <a:p>
          <a:endParaRPr lang="en-US"/>
        </a:p>
      </dgm:t>
    </dgm:pt>
    <dgm:pt modelId="{F0971DD1-5282-4208-907B-BFA558EEC95A}">
      <dgm:prSet/>
      <dgm:spPr/>
      <dgm:t>
        <a:bodyPr/>
        <a:lstStyle/>
        <a:p>
          <a:r>
            <a:rPr lang="cs-CZ" b="1" dirty="0"/>
            <a:t>Intervenční program – zjistit efekt</a:t>
          </a:r>
        </a:p>
        <a:p>
          <a:r>
            <a:rPr lang="cs-CZ" dirty="0">
              <a:solidFill>
                <a:schemeClr val="tx1"/>
              </a:solidFill>
            </a:rPr>
            <a:t>Jaký vliv má silový trénink na osteoporózu u seniorů?</a:t>
          </a:r>
          <a:endParaRPr lang="en-US" dirty="0"/>
        </a:p>
      </dgm:t>
    </dgm:pt>
    <dgm:pt modelId="{1DE07742-4BD7-47DD-948E-0C7E78C4493D}" type="parTrans" cxnId="{C8276809-5F59-4A7E-8F22-BD746B5648D2}">
      <dgm:prSet/>
      <dgm:spPr/>
      <dgm:t>
        <a:bodyPr/>
        <a:lstStyle/>
        <a:p>
          <a:endParaRPr lang="en-US"/>
        </a:p>
      </dgm:t>
    </dgm:pt>
    <dgm:pt modelId="{125B17CD-A2DA-4784-A9EF-FD93D530D5F2}" type="sibTrans" cxnId="{C8276809-5F59-4A7E-8F22-BD746B5648D2}">
      <dgm:prSet/>
      <dgm:spPr/>
      <dgm:t>
        <a:bodyPr/>
        <a:lstStyle/>
        <a:p>
          <a:endParaRPr lang="en-US"/>
        </a:p>
      </dgm:t>
    </dgm:pt>
    <dgm:pt modelId="{9DE24B2E-CAE9-4688-8492-A0CA0BB48CAD}" type="pres">
      <dgm:prSet presAssocID="{7C533E6B-0713-4728-8F85-D3279845F34E}" presName="outerComposite" presStyleCnt="0">
        <dgm:presLayoutVars>
          <dgm:chMax val="5"/>
          <dgm:dir/>
          <dgm:resizeHandles val="exact"/>
        </dgm:presLayoutVars>
      </dgm:prSet>
      <dgm:spPr/>
    </dgm:pt>
    <dgm:pt modelId="{56A70A75-460D-455C-98F2-8590EF8353F0}" type="pres">
      <dgm:prSet presAssocID="{7C533E6B-0713-4728-8F85-D3279845F34E}" presName="dummyMaxCanvas" presStyleCnt="0">
        <dgm:presLayoutVars/>
      </dgm:prSet>
      <dgm:spPr/>
    </dgm:pt>
    <dgm:pt modelId="{DA743403-D93A-4C71-AC24-747E2C0293C1}" type="pres">
      <dgm:prSet presAssocID="{7C533E6B-0713-4728-8F85-D3279845F34E}" presName="ThreeNodes_1" presStyleLbl="node1" presStyleIdx="0" presStyleCnt="3">
        <dgm:presLayoutVars>
          <dgm:bulletEnabled val="1"/>
        </dgm:presLayoutVars>
      </dgm:prSet>
      <dgm:spPr/>
    </dgm:pt>
    <dgm:pt modelId="{B507430F-62CF-442B-A358-AFF9307C5686}" type="pres">
      <dgm:prSet presAssocID="{7C533E6B-0713-4728-8F85-D3279845F34E}" presName="ThreeNodes_2" presStyleLbl="node1" presStyleIdx="1" presStyleCnt="3">
        <dgm:presLayoutVars>
          <dgm:bulletEnabled val="1"/>
        </dgm:presLayoutVars>
      </dgm:prSet>
      <dgm:spPr/>
    </dgm:pt>
    <dgm:pt modelId="{B80CCE96-1A6E-4338-B8FE-499F8E7881D7}" type="pres">
      <dgm:prSet presAssocID="{7C533E6B-0713-4728-8F85-D3279845F34E}" presName="ThreeNodes_3" presStyleLbl="node1" presStyleIdx="2" presStyleCnt="3">
        <dgm:presLayoutVars>
          <dgm:bulletEnabled val="1"/>
        </dgm:presLayoutVars>
      </dgm:prSet>
      <dgm:spPr/>
    </dgm:pt>
    <dgm:pt modelId="{27C7A686-1397-4FFA-933D-FCC9467BFC5C}" type="pres">
      <dgm:prSet presAssocID="{7C533E6B-0713-4728-8F85-D3279845F34E}" presName="ThreeConn_1-2" presStyleLbl="fgAccFollowNode1" presStyleIdx="0" presStyleCnt="2">
        <dgm:presLayoutVars>
          <dgm:bulletEnabled val="1"/>
        </dgm:presLayoutVars>
      </dgm:prSet>
      <dgm:spPr/>
    </dgm:pt>
    <dgm:pt modelId="{A4C6F7A9-6D83-45D4-A272-E1D4A784B5D5}" type="pres">
      <dgm:prSet presAssocID="{7C533E6B-0713-4728-8F85-D3279845F34E}" presName="ThreeConn_2-3" presStyleLbl="fgAccFollowNode1" presStyleIdx="1" presStyleCnt="2">
        <dgm:presLayoutVars>
          <dgm:bulletEnabled val="1"/>
        </dgm:presLayoutVars>
      </dgm:prSet>
      <dgm:spPr/>
    </dgm:pt>
    <dgm:pt modelId="{72C3C53D-6227-4B6C-9B28-3F8E0001DFC8}" type="pres">
      <dgm:prSet presAssocID="{7C533E6B-0713-4728-8F85-D3279845F34E}" presName="ThreeNodes_1_text" presStyleLbl="node1" presStyleIdx="2" presStyleCnt="3">
        <dgm:presLayoutVars>
          <dgm:bulletEnabled val="1"/>
        </dgm:presLayoutVars>
      </dgm:prSet>
      <dgm:spPr/>
    </dgm:pt>
    <dgm:pt modelId="{A45C47EA-E8E3-4F15-8067-74D68B1FF20D}" type="pres">
      <dgm:prSet presAssocID="{7C533E6B-0713-4728-8F85-D3279845F34E}" presName="ThreeNodes_2_text" presStyleLbl="node1" presStyleIdx="2" presStyleCnt="3">
        <dgm:presLayoutVars>
          <dgm:bulletEnabled val="1"/>
        </dgm:presLayoutVars>
      </dgm:prSet>
      <dgm:spPr/>
    </dgm:pt>
    <dgm:pt modelId="{3C23DC7C-3E32-4A73-86B6-A54157FA6003}" type="pres">
      <dgm:prSet presAssocID="{7C533E6B-0713-4728-8F85-D3279845F34E}" presName="ThreeNodes_3_text" presStyleLbl="node1" presStyleIdx="2" presStyleCnt="3">
        <dgm:presLayoutVars>
          <dgm:bulletEnabled val="1"/>
        </dgm:presLayoutVars>
      </dgm:prSet>
      <dgm:spPr/>
    </dgm:pt>
  </dgm:ptLst>
  <dgm:cxnLst>
    <dgm:cxn modelId="{C8276809-5F59-4A7E-8F22-BD746B5648D2}" srcId="{7C533E6B-0713-4728-8F85-D3279845F34E}" destId="{F0971DD1-5282-4208-907B-BFA558EEC95A}" srcOrd="2" destOrd="0" parTransId="{1DE07742-4BD7-47DD-948E-0C7E78C4493D}" sibTransId="{125B17CD-A2DA-4784-A9EF-FD93D530D5F2}"/>
    <dgm:cxn modelId="{FCF62830-AE56-47D2-9DE4-BAD4C6FDC34F}" type="presOf" srcId="{F0971DD1-5282-4208-907B-BFA558EEC95A}" destId="{3C23DC7C-3E32-4A73-86B6-A54157FA6003}" srcOrd="1" destOrd="0" presId="urn:microsoft.com/office/officeart/2005/8/layout/vProcess5"/>
    <dgm:cxn modelId="{25253B62-B38F-4816-9AFB-8517D9C19DFA}" type="presOf" srcId="{F0971DD1-5282-4208-907B-BFA558EEC95A}" destId="{B80CCE96-1A6E-4338-B8FE-499F8E7881D7}" srcOrd="0" destOrd="0" presId="urn:microsoft.com/office/officeart/2005/8/layout/vProcess5"/>
    <dgm:cxn modelId="{08921B50-2CE7-40D7-ABFF-7E1807EC6C22}" type="presOf" srcId="{0F69B46A-BEE6-499C-9F66-AFFF513A7E7D}" destId="{B507430F-62CF-442B-A358-AFF9307C5686}" srcOrd="0" destOrd="0" presId="urn:microsoft.com/office/officeart/2005/8/layout/vProcess5"/>
    <dgm:cxn modelId="{FCFC4876-19DB-4F6E-A219-9B634CFDAEAD}" type="presOf" srcId="{D3540114-363F-450D-A39C-7AE9A2F9D200}" destId="{72C3C53D-6227-4B6C-9B28-3F8E0001DFC8}" srcOrd="1" destOrd="0" presId="urn:microsoft.com/office/officeart/2005/8/layout/vProcess5"/>
    <dgm:cxn modelId="{D6586F87-BA95-490E-ABF0-47E75D37A7C1}" type="presOf" srcId="{D3540114-363F-450D-A39C-7AE9A2F9D200}" destId="{DA743403-D93A-4C71-AC24-747E2C0293C1}" srcOrd="0" destOrd="0" presId="urn:microsoft.com/office/officeart/2005/8/layout/vProcess5"/>
    <dgm:cxn modelId="{4EF84693-EC79-4CF5-AC16-9023A66F01EF}" type="presOf" srcId="{D12BC171-3F8C-4757-8A9B-F815DB86DF25}" destId="{A4C6F7A9-6D83-45D4-A272-E1D4A784B5D5}" srcOrd="0" destOrd="0" presId="urn:microsoft.com/office/officeart/2005/8/layout/vProcess5"/>
    <dgm:cxn modelId="{5430C69F-B115-486A-B69D-D1CEFDF05B03}" type="presOf" srcId="{6ACFA0B6-B1BE-4CFA-AB23-0EF97F00E201}" destId="{27C7A686-1397-4FFA-933D-FCC9467BFC5C}" srcOrd="0" destOrd="0" presId="urn:microsoft.com/office/officeart/2005/8/layout/vProcess5"/>
    <dgm:cxn modelId="{D11D6EB6-98DF-43A4-B794-A441C562D838}" type="presOf" srcId="{0F69B46A-BEE6-499C-9F66-AFFF513A7E7D}" destId="{A45C47EA-E8E3-4F15-8067-74D68B1FF20D}" srcOrd="1" destOrd="0" presId="urn:microsoft.com/office/officeart/2005/8/layout/vProcess5"/>
    <dgm:cxn modelId="{7212C3D3-56BC-455E-AA42-275223510DD1}" srcId="{7C533E6B-0713-4728-8F85-D3279845F34E}" destId="{D3540114-363F-450D-A39C-7AE9A2F9D200}" srcOrd="0" destOrd="0" parTransId="{AC3D0B97-E757-4023-AD3F-BD98E1D97CC2}" sibTransId="{6ACFA0B6-B1BE-4CFA-AB23-0EF97F00E201}"/>
    <dgm:cxn modelId="{B40D7CE8-541E-44B1-AC94-3E40587BCC6B}" srcId="{7C533E6B-0713-4728-8F85-D3279845F34E}" destId="{0F69B46A-BEE6-499C-9F66-AFFF513A7E7D}" srcOrd="1" destOrd="0" parTransId="{831E7466-BE9F-4E6D-9679-241C06FCBA23}" sibTransId="{D12BC171-3F8C-4757-8A9B-F815DB86DF25}"/>
    <dgm:cxn modelId="{CD1AFFEA-7C7F-49B0-B864-4C282CA8BC62}" type="presOf" srcId="{7C533E6B-0713-4728-8F85-D3279845F34E}" destId="{9DE24B2E-CAE9-4688-8492-A0CA0BB48CAD}" srcOrd="0" destOrd="0" presId="urn:microsoft.com/office/officeart/2005/8/layout/vProcess5"/>
    <dgm:cxn modelId="{104E3B3C-A634-4739-9B6D-E44B3EACD777}" type="presParOf" srcId="{9DE24B2E-CAE9-4688-8492-A0CA0BB48CAD}" destId="{56A70A75-460D-455C-98F2-8590EF8353F0}" srcOrd="0" destOrd="0" presId="urn:microsoft.com/office/officeart/2005/8/layout/vProcess5"/>
    <dgm:cxn modelId="{33F18E54-316A-4597-8810-6DC8C913922A}" type="presParOf" srcId="{9DE24B2E-CAE9-4688-8492-A0CA0BB48CAD}" destId="{DA743403-D93A-4C71-AC24-747E2C0293C1}" srcOrd="1" destOrd="0" presId="urn:microsoft.com/office/officeart/2005/8/layout/vProcess5"/>
    <dgm:cxn modelId="{3B275A74-4566-4368-83BE-3193BA40B6FD}" type="presParOf" srcId="{9DE24B2E-CAE9-4688-8492-A0CA0BB48CAD}" destId="{B507430F-62CF-442B-A358-AFF9307C5686}" srcOrd="2" destOrd="0" presId="urn:microsoft.com/office/officeart/2005/8/layout/vProcess5"/>
    <dgm:cxn modelId="{5B32DD44-5F06-43BE-A438-B238E61815AA}" type="presParOf" srcId="{9DE24B2E-CAE9-4688-8492-A0CA0BB48CAD}" destId="{B80CCE96-1A6E-4338-B8FE-499F8E7881D7}" srcOrd="3" destOrd="0" presId="urn:microsoft.com/office/officeart/2005/8/layout/vProcess5"/>
    <dgm:cxn modelId="{7DF91901-5073-4619-8B9B-F13E362A139F}" type="presParOf" srcId="{9DE24B2E-CAE9-4688-8492-A0CA0BB48CAD}" destId="{27C7A686-1397-4FFA-933D-FCC9467BFC5C}" srcOrd="4" destOrd="0" presId="urn:microsoft.com/office/officeart/2005/8/layout/vProcess5"/>
    <dgm:cxn modelId="{4BC726A6-3A92-4A8A-8DE2-839347FBDBE1}" type="presParOf" srcId="{9DE24B2E-CAE9-4688-8492-A0CA0BB48CAD}" destId="{A4C6F7A9-6D83-45D4-A272-E1D4A784B5D5}" srcOrd="5" destOrd="0" presId="urn:microsoft.com/office/officeart/2005/8/layout/vProcess5"/>
    <dgm:cxn modelId="{B4580CB2-DC62-4C5B-AB99-C1FBB8E55AB4}" type="presParOf" srcId="{9DE24B2E-CAE9-4688-8492-A0CA0BB48CAD}" destId="{72C3C53D-6227-4B6C-9B28-3F8E0001DFC8}" srcOrd="6" destOrd="0" presId="urn:microsoft.com/office/officeart/2005/8/layout/vProcess5"/>
    <dgm:cxn modelId="{8A04A1E5-905A-4394-AB58-0CC98353ED41}" type="presParOf" srcId="{9DE24B2E-CAE9-4688-8492-A0CA0BB48CAD}" destId="{A45C47EA-E8E3-4F15-8067-74D68B1FF20D}" srcOrd="7" destOrd="0" presId="urn:microsoft.com/office/officeart/2005/8/layout/vProcess5"/>
    <dgm:cxn modelId="{9A973147-37A6-44E8-ABD3-BD349101D489}" type="presParOf" srcId="{9DE24B2E-CAE9-4688-8492-A0CA0BB48CAD}" destId="{3C23DC7C-3E32-4A73-86B6-A54157FA600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01A9EB-DAA1-46A1-9EAD-1AC59273DCED}" type="doc">
      <dgm:prSet loTypeId="urn:microsoft.com/office/officeart/2005/8/layout/list1" loCatId="list" qsTypeId="urn:microsoft.com/office/officeart/2005/8/quickstyle/simple4" qsCatId="simple" csTypeId="urn:microsoft.com/office/officeart/2005/8/colors/accent4_2" csCatId="accent4"/>
      <dgm:spPr/>
      <dgm:t>
        <a:bodyPr/>
        <a:lstStyle/>
        <a:p>
          <a:endParaRPr lang="en-US"/>
        </a:p>
      </dgm:t>
    </dgm:pt>
    <dgm:pt modelId="{CCD5E3E3-03A8-44EA-AFE2-8DA42BF16215}">
      <dgm:prSet/>
      <dgm:spPr/>
      <dgm:t>
        <a:bodyPr/>
        <a:lstStyle/>
        <a:p>
          <a:r>
            <a:rPr lang="cs-CZ"/>
            <a:t>Vlastní zájem – zkušenost, záliba</a:t>
          </a:r>
          <a:endParaRPr lang="en-US"/>
        </a:p>
      </dgm:t>
    </dgm:pt>
    <dgm:pt modelId="{C915D37C-FF3C-4D05-9238-1BF57FC2DCA6}" type="parTrans" cxnId="{17CEB1C5-AFE4-4DD7-9A97-71EE7EFFDAE0}">
      <dgm:prSet/>
      <dgm:spPr/>
      <dgm:t>
        <a:bodyPr/>
        <a:lstStyle/>
        <a:p>
          <a:endParaRPr lang="en-US"/>
        </a:p>
      </dgm:t>
    </dgm:pt>
    <dgm:pt modelId="{B410CEF3-7EC7-4080-838D-5C6622806929}" type="sibTrans" cxnId="{17CEB1C5-AFE4-4DD7-9A97-71EE7EFFDAE0}">
      <dgm:prSet/>
      <dgm:spPr/>
      <dgm:t>
        <a:bodyPr/>
        <a:lstStyle/>
        <a:p>
          <a:endParaRPr lang="en-US"/>
        </a:p>
      </dgm:t>
    </dgm:pt>
    <dgm:pt modelId="{77AF7691-0784-4980-BB91-ED4FD8B1211F}">
      <dgm:prSet/>
      <dgm:spPr/>
      <dgm:t>
        <a:bodyPr/>
        <a:lstStyle/>
        <a:p>
          <a:r>
            <a:rPr lang="cs-CZ"/>
            <a:t>Výsledek vědecké rešerše</a:t>
          </a:r>
          <a:endParaRPr lang="en-US"/>
        </a:p>
      </dgm:t>
    </dgm:pt>
    <dgm:pt modelId="{E92093E8-69D8-45B0-BE1C-54749FF25467}" type="parTrans" cxnId="{E69C135A-4F7A-486D-AEA5-A29B2155BAA9}">
      <dgm:prSet/>
      <dgm:spPr/>
      <dgm:t>
        <a:bodyPr/>
        <a:lstStyle/>
        <a:p>
          <a:endParaRPr lang="en-US"/>
        </a:p>
      </dgm:t>
    </dgm:pt>
    <dgm:pt modelId="{38CCF68B-D38C-497D-92C2-FAAFE5CDCD51}" type="sibTrans" cxnId="{E69C135A-4F7A-486D-AEA5-A29B2155BAA9}">
      <dgm:prSet/>
      <dgm:spPr/>
      <dgm:t>
        <a:bodyPr/>
        <a:lstStyle/>
        <a:p>
          <a:endParaRPr lang="en-US"/>
        </a:p>
      </dgm:t>
    </dgm:pt>
    <dgm:pt modelId="{C8CACDD3-D5E0-4839-B9EC-86B3A2CBBDD4}">
      <dgm:prSet/>
      <dgm:spPr/>
      <dgm:t>
        <a:bodyPr/>
        <a:lstStyle/>
        <a:p>
          <a:r>
            <a:rPr lang="cs-CZ"/>
            <a:t>Klíčová slova</a:t>
          </a:r>
          <a:endParaRPr lang="en-US"/>
        </a:p>
      </dgm:t>
    </dgm:pt>
    <dgm:pt modelId="{F0B47028-94D3-4355-AE22-EBAFF43AAA58}" type="parTrans" cxnId="{A7146550-918A-48CC-823D-3955A4122784}">
      <dgm:prSet/>
      <dgm:spPr/>
      <dgm:t>
        <a:bodyPr/>
        <a:lstStyle/>
        <a:p>
          <a:endParaRPr lang="en-US"/>
        </a:p>
      </dgm:t>
    </dgm:pt>
    <dgm:pt modelId="{7B8FB261-2F5B-4CD5-88FA-CD18EDF6C490}" type="sibTrans" cxnId="{A7146550-918A-48CC-823D-3955A4122784}">
      <dgm:prSet/>
      <dgm:spPr/>
      <dgm:t>
        <a:bodyPr/>
        <a:lstStyle/>
        <a:p>
          <a:endParaRPr lang="en-US"/>
        </a:p>
      </dgm:t>
    </dgm:pt>
    <dgm:pt modelId="{21D84563-977E-4938-A34E-4979E17D5D68}">
      <dgm:prSet/>
      <dgm:spPr/>
      <dgm:t>
        <a:bodyPr/>
        <a:lstStyle/>
        <a:p>
          <a:r>
            <a:rPr lang="cs-CZ"/>
            <a:t>Discovery.muni</a:t>
          </a:r>
          <a:endParaRPr lang="en-US"/>
        </a:p>
      </dgm:t>
    </dgm:pt>
    <dgm:pt modelId="{94656B0C-51D7-4026-8FEC-EE2358C2CAE6}" type="parTrans" cxnId="{2C73B915-BBE8-4F21-A56D-4EF1FEC64159}">
      <dgm:prSet/>
      <dgm:spPr/>
      <dgm:t>
        <a:bodyPr/>
        <a:lstStyle/>
        <a:p>
          <a:endParaRPr lang="en-US"/>
        </a:p>
      </dgm:t>
    </dgm:pt>
    <dgm:pt modelId="{674DF542-CE6E-4037-ABC6-1500BC26631B}" type="sibTrans" cxnId="{2C73B915-BBE8-4F21-A56D-4EF1FEC64159}">
      <dgm:prSet/>
      <dgm:spPr/>
      <dgm:t>
        <a:bodyPr/>
        <a:lstStyle/>
        <a:p>
          <a:endParaRPr lang="en-US"/>
        </a:p>
      </dgm:t>
    </dgm:pt>
    <dgm:pt modelId="{A35F1ED2-E10B-4C86-B6E8-69A436F24EB5}">
      <dgm:prSet/>
      <dgm:spPr/>
      <dgm:t>
        <a:bodyPr/>
        <a:lstStyle/>
        <a:p>
          <a:r>
            <a:rPr lang="cs-CZ"/>
            <a:t>Pubmed</a:t>
          </a:r>
          <a:endParaRPr lang="en-US"/>
        </a:p>
      </dgm:t>
    </dgm:pt>
    <dgm:pt modelId="{2AF47238-20A6-41A8-A3B0-E057231932B8}" type="parTrans" cxnId="{7529526C-F972-4997-AA67-86BF5E096BD4}">
      <dgm:prSet/>
      <dgm:spPr/>
      <dgm:t>
        <a:bodyPr/>
        <a:lstStyle/>
        <a:p>
          <a:endParaRPr lang="en-US"/>
        </a:p>
      </dgm:t>
    </dgm:pt>
    <dgm:pt modelId="{29BF8D78-41D9-41E5-BC51-6632B9D0DB3F}" type="sibTrans" cxnId="{7529526C-F972-4997-AA67-86BF5E096BD4}">
      <dgm:prSet/>
      <dgm:spPr/>
      <dgm:t>
        <a:bodyPr/>
        <a:lstStyle/>
        <a:p>
          <a:endParaRPr lang="en-US"/>
        </a:p>
      </dgm:t>
    </dgm:pt>
    <dgm:pt modelId="{F6E5AE58-779F-44A2-A989-40100ECCDF1D}">
      <dgm:prSet/>
      <dgm:spPr/>
      <dgm:t>
        <a:bodyPr/>
        <a:lstStyle/>
        <a:p>
          <a:r>
            <a:rPr lang="cs-CZ"/>
            <a:t>Kritéria - jazyk, zdroje, rok vydání  </a:t>
          </a:r>
          <a:endParaRPr lang="en-US"/>
        </a:p>
      </dgm:t>
    </dgm:pt>
    <dgm:pt modelId="{E1B70D25-EBDD-4A6D-90E7-C5E15A1658C0}" type="parTrans" cxnId="{3CB15D78-782D-4EAA-999F-7224935A0840}">
      <dgm:prSet/>
      <dgm:spPr/>
      <dgm:t>
        <a:bodyPr/>
        <a:lstStyle/>
        <a:p>
          <a:endParaRPr lang="en-US"/>
        </a:p>
      </dgm:t>
    </dgm:pt>
    <dgm:pt modelId="{D1BD99FB-20F0-4F2E-98C7-1DDA809C29A4}" type="sibTrans" cxnId="{3CB15D78-782D-4EAA-999F-7224935A0840}">
      <dgm:prSet/>
      <dgm:spPr/>
      <dgm:t>
        <a:bodyPr/>
        <a:lstStyle/>
        <a:p>
          <a:endParaRPr lang="en-US"/>
        </a:p>
      </dgm:t>
    </dgm:pt>
    <dgm:pt modelId="{688ADB66-FEFA-4733-BCB3-70F018C3521F}" type="pres">
      <dgm:prSet presAssocID="{AD01A9EB-DAA1-46A1-9EAD-1AC59273DCED}" presName="linear" presStyleCnt="0">
        <dgm:presLayoutVars>
          <dgm:dir/>
          <dgm:animLvl val="lvl"/>
          <dgm:resizeHandles val="exact"/>
        </dgm:presLayoutVars>
      </dgm:prSet>
      <dgm:spPr/>
    </dgm:pt>
    <dgm:pt modelId="{26176308-D180-432D-9584-4A9F4FF4F7CD}" type="pres">
      <dgm:prSet presAssocID="{CCD5E3E3-03A8-44EA-AFE2-8DA42BF16215}" presName="parentLin" presStyleCnt="0"/>
      <dgm:spPr/>
    </dgm:pt>
    <dgm:pt modelId="{0F1AFFD4-8C3D-4C09-90C8-6421B684213C}" type="pres">
      <dgm:prSet presAssocID="{CCD5E3E3-03A8-44EA-AFE2-8DA42BF16215}" presName="parentLeftMargin" presStyleLbl="node1" presStyleIdx="0" presStyleCnt="2"/>
      <dgm:spPr/>
    </dgm:pt>
    <dgm:pt modelId="{9282E6CC-E8A0-4752-B184-0AF6FB8FF09D}" type="pres">
      <dgm:prSet presAssocID="{CCD5E3E3-03A8-44EA-AFE2-8DA42BF16215}" presName="parentText" presStyleLbl="node1" presStyleIdx="0" presStyleCnt="2">
        <dgm:presLayoutVars>
          <dgm:chMax val="0"/>
          <dgm:bulletEnabled val="1"/>
        </dgm:presLayoutVars>
      </dgm:prSet>
      <dgm:spPr/>
    </dgm:pt>
    <dgm:pt modelId="{A01343FC-59D3-4AF4-B139-53F89BB59E41}" type="pres">
      <dgm:prSet presAssocID="{CCD5E3E3-03A8-44EA-AFE2-8DA42BF16215}" presName="negativeSpace" presStyleCnt="0"/>
      <dgm:spPr/>
    </dgm:pt>
    <dgm:pt modelId="{2AB4568D-F393-4509-8BF1-35673DAA66F6}" type="pres">
      <dgm:prSet presAssocID="{CCD5E3E3-03A8-44EA-AFE2-8DA42BF16215}" presName="childText" presStyleLbl="conFgAcc1" presStyleIdx="0" presStyleCnt="2">
        <dgm:presLayoutVars>
          <dgm:bulletEnabled val="1"/>
        </dgm:presLayoutVars>
      </dgm:prSet>
      <dgm:spPr/>
    </dgm:pt>
    <dgm:pt modelId="{3AB10AB1-46BA-4499-AE6A-6CFF07C5E921}" type="pres">
      <dgm:prSet presAssocID="{B410CEF3-7EC7-4080-838D-5C6622806929}" presName="spaceBetweenRectangles" presStyleCnt="0"/>
      <dgm:spPr/>
    </dgm:pt>
    <dgm:pt modelId="{52433BFD-5956-40DC-84CB-29ED4CAD7324}" type="pres">
      <dgm:prSet presAssocID="{77AF7691-0784-4980-BB91-ED4FD8B1211F}" presName="parentLin" presStyleCnt="0"/>
      <dgm:spPr/>
    </dgm:pt>
    <dgm:pt modelId="{278F4A82-02D9-4128-AFF9-765BF74C35F3}" type="pres">
      <dgm:prSet presAssocID="{77AF7691-0784-4980-BB91-ED4FD8B1211F}" presName="parentLeftMargin" presStyleLbl="node1" presStyleIdx="0" presStyleCnt="2"/>
      <dgm:spPr/>
    </dgm:pt>
    <dgm:pt modelId="{6E569088-F4F5-4FC9-A826-AF60286AB74E}" type="pres">
      <dgm:prSet presAssocID="{77AF7691-0784-4980-BB91-ED4FD8B1211F}" presName="parentText" presStyleLbl="node1" presStyleIdx="1" presStyleCnt="2">
        <dgm:presLayoutVars>
          <dgm:chMax val="0"/>
          <dgm:bulletEnabled val="1"/>
        </dgm:presLayoutVars>
      </dgm:prSet>
      <dgm:spPr/>
    </dgm:pt>
    <dgm:pt modelId="{ED81D768-2C04-4754-9ABC-595040F13391}" type="pres">
      <dgm:prSet presAssocID="{77AF7691-0784-4980-BB91-ED4FD8B1211F}" presName="negativeSpace" presStyleCnt="0"/>
      <dgm:spPr/>
    </dgm:pt>
    <dgm:pt modelId="{A08E400D-99CD-4A36-9691-449FD1CD3814}" type="pres">
      <dgm:prSet presAssocID="{77AF7691-0784-4980-BB91-ED4FD8B1211F}" presName="childText" presStyleLbl="conFgAcc1" presStyleIdx="1" presStyleCnt="2">
        <dgm:presLayoutVars>
          <dgm:bulletEnabled val="1"/>
        </dgm:presLayoutVars>
      </dgm:prSet>
      <dgm:spPr/>
    </dgm:pt>
  </dgm:ptLst>
  <dgm:cxnLst>
    <dgm:cxn modelId="{2C73B915-BBE8-4F21-A56D-4EF1FEC64159}" srcId="{77AF7691-0784-4980-BB91-ED4FD8B1211F}" destId="{21D84563-977E-4938-A34E-4979E17D5D68}" srcOrd="1" destOrd="0" parTransId="{94656B0C-51D7-4026-8FEC-EE2358C2CAE6}" sibTransId="{674DF542-CE6E-4037-ABC6-1500BC26631B}"/>
    <dgm:cxn modelId="{81330A2C-FFCC-497B-BF5F-897672815D4A}" type="presOf" srcId="{C8CACDD3-D5E0-4839-B9EC-86B3A2CBBDD4}" destId="{A08E400D-99CD-4A36-9691-449FD1CD3814}" srcOrd="0" destOrd="0" presId="urn:microsoft.com/office/officeart/2005/8/layout/list1"/>
    <dgm:cxn modelId="{3A841A31-F7EC-4A88-A805-1618089D8DEC}" type="presOf" srcId="{F6E5AE58-779F-44A2-A989-40100ECCDF1D}" destId="{A08E400D-99CD-4A36-9691-449FD1CD3814}" srcOrd="0" destOrd="3" presId="urn:microsoft.com/office/officeart/2005/8/layout/list1"/>
    <dgm:cxn modelId="{E62C8443-33A3-4406-86D4-1797B527F000}" type="presOf" srcId="{77AF7691-0784-4980-BB91-ED4FD8B1211F}" destId="{278F4A82-02D9-4128-AFF9-765BF74C35F3}" srcOrd="0" destOrd="0" presId="urn:microsoft.com/office/officeart/2005/8/layout/list1"/>
    <dgm:cxn modelId="{73D1A066-A400-4CDE-A83F-C03563D8F92E}" type="presOf" srcId="{CCD5E3E3-03A8-44EA-AFE2-8DA42BF16215}" destId="{0F1AFFD4-8C3D-4C09-90C8-6421B684213C}" srcOrd="0" destOrd="0" presId="urn:microsoft.com/office/officeart/2005/8/layout/list1"/>
    <dgm:cxn modelId="{7529526C-F972-4997-AA67-86BF5E096BD4}" srcId="{77AF7691-0784-4980-BB91-ED4FD8B1211F}" destId="{A35F1ED2-E10B-4C86-B6E8-69A436F24EB5}" srcOrd="2" destOrd="0" parTransId="{2AF47238-20A6-41A8-A3B0-E057231932B8}" sibTransId="{29BF8D78-41D9-41E5-BC51-6632B9D0DB3F}"/>
    <dgm:cxn modelId="{A3F5766E-6F38-4BF9-B38D-659959CFB9EE}" type="presOf" srcId="{77AF7691-0784-4980-BB91-ED4FD8B1211F}" destId="{6E569088-F4F5-4FC9-A826-AF60286AB74E}" srcOrd="1" destOrd="0" presId="urn:microsoft.com/office/officeart/2005/8/layout/list1"/>
    <dgm:cxn modelId="{A7146550-918A-48CC-823D-3955A4122784}" srcId="{77AF7691-0784-4980-BB91-ED4FD8B1211F}" destId="{C8CACDD3-D5E0-4839-B9EC-86B3A2CBBDD4}" srcOrd="0" destOrd="0" parTransId="{F0B47028-94D3-4355-AE22-EBAFF43AAA58}" sibTransId="{7B8FB261-2F5B-4CD5-88FA-CD18EDF6C490}"/>
    <dgm:cxn modelId="{3CB15D78-782D-4EAA-999F-7224935A0840}" srcId="{77AF7691-0784-4980-BB91-ED4FD8B1211F}" destId="{F6E5AE58-779F-44A2-A989-40100ECCDF1D}" srcOrd="3" destOrd="0" parTransId="{E1B70D25-EBDD-4A6D-90E7-C5E15A1658C0}" sibTransId="{D1BD99FB-20F0-4F2E-98C7-1DDA809C29A4}"/>
    <dgm:cxn modelId="{E69C135A-4F7A-486D-AEA5-A29B2155BAA9}" srcId="{AD01A9EB-DAA1-46A1-9EAD-1AC59273DCED}" destId="{77AF7691-0784-4980-BB91-ED4FD8B1211F}" srcOrd="1" destOrd="0" parTransId="{E92093E8-69D8-45B0-BE1C-54749FF25467}" sibTransId="{38CCF68B-D38C-497D-92C2-FAAFE5CDCD51}"/>
    <dgm:cxn modelId="{9E835CA4-812B-4ED2-979C-51C66B23B310}" type="presOf" srcId="{AD01A9EB-DAA1-46A1-9EAD-1AC59273DCED}" destId="{688ADB66-FEFA-4733-BCB3-70F018C3521F}" srcOrd="0" destOrd="0" presId="urn:microsoft.com/office/officeart/2005/8/layout/list1"/>
    <dgm:cxn modelId="{0C719EA7-B6FB-45A9-9712-9D7EE3C4B41E}" type="presOf" srcId="{21D84563-977E-4938-A34E-4979E17D5D68}" destId="{A08E400D-99CD-4A36-9691-449FD1CD3814}" srcOrd="0" destOrd="1" presId="urn:microsoft.com/office/officeart/2005/8/layout/list1"/>
    <dgm:cxn modelId="{0A5F44AB-97F5-44CB-9749-F65CFF0AC379}" type="presOf" srcId="{A35F1ED2-E10B-4C86-B6E8-69A436F24EB5}" destId="{A08E400D-99CD-4A36-9691-449FD1CD3814}" srcOrd="0" destOrd="2" presId="urn:microsoft.com/office/officeart/2005/8/layout/list1"/>
    <dgm:cxn modelId="{17CEB1C5-AFE4-4DD7-9A97-71EE7EFFDAE0}" srcId="{AD01A9EB-DAA1-46A1-9EAD-1AC59273DCED}" destId="{CCD5E3E3-03A8-44EA-AFE2-8DA42BF16215}" srcOrd="0" destOrd="0" parTransId="{C915D37C-FF3C-4D05-9238-1BF57FC2DCA6}" sibTransId="{B410CEF3-7EC7-4080-838D-5C6622806929}"/>
    <dgm:cxn modelId="{28BEBBCE-7D25-4020-9D8E-A3CB47512CCB}" type="presOf" srcId="{CCD5E3E3-03A8-44EA-AFE2-8DA42BF16215}" destId="{9282E6CC-E8A0-4752-B184-0AF6FB8FF09D}" srcOrd="1" destOrd="0" presId="urn:microsoft.com/office/officeart/2005/8/layout/list1"/>
    <dgm:cxn modelId="{4466C2E1-6500-4489-BD8F-15EB6AE86231}" type="presParOf" srcId="{688ADB66-FEFA-4733-BCB3-70F018C3521F}" destId="{26176308-D180-432D-9584-4A9F4FF4F7CD}" srcOrd="0" destOrd="0" presId="urn:microsoft.com/office/officeart/2005/8/layout/list1"/>
    <dgm:cxn modelId="{D8A3F44C-6E95-43A1-AD3F-DA74A9F1A00B}" type="presParOf" srcId="{26176308-D180-432D-9584-4A9F4FF4F7CD}" destId="{0F1AFFD4-8C3D-4C09-90C8-6421B684213C}" srcOrd="0" destOrd="0" presId="urn:microsoft.com/office/officeart/2005/8/layout/list1"/>
    <dgm:cxn modelId="{D2E752D2-0978-4A75-806B-2E4CA53587CC}" type="presParOf" srcId="{26176308-D180-432D-9584-4A9F4FF4F7CD}" destId="{9282E6CC-E8A0-4752-B184-0AF6FB8FF09D}" srcOrd="1" destOrd="0" presId="urn:microsoft.com/office/officeart/2005/8/layout/list1"/>
    <dgm:cxn modelId="{24B4CD5B-1860-47C0-B0CB-AEE1B52E526C}" type="presParOf" srcId="{688ADB66-FEFA-4733-BCB3-70F018C3521F}" destId="{A01343FC-59D3-4AF4-B139-53F89BB59E41}" srcOrd="1" destOrd="0" presId="urn:microsoft.com/office/officeart/2005/8/layout/list1"/>
    <dgm:cxn modelId="{B9C127FE-7CA1-496F-9635-09B752743DCF}" type="presParOf" srcId="{688ADB66-FEFA-4733-BCB3-70F018C3521F}" destId="{2AB4568D-F393-4509-8BF1-35673DAA66F6}" srcOrd="2" destOrd="0" presId="urn:microsoft.com/office/officeart/2005/8/layout/list1"/>
    <dgm:cxn modelId="{FF4E51AC-39AD-4735-99C7-B6A14F8AAF04}" type="presParOf" srcId="{688ADB66-FEFA-4733-BCB3-70F018C3521F}" destId="{3AB10AB1-46BA-4499-AE6A-6CFF07C5E921}" srcOrd="3" destOrd="0" presId="urn:microsoft.com/office/officeart/2005/8/layout/list1"/>
    <dgm:cxn modelId="{1F1587C7-BF88-4815-87AD-F545368A03D0}" type="presParOf" srcId="{688ADB66-FEFA-4733-BCB3-70F018C3521F}" destId="{52433BFD-5956-40DC-84CB-29ED4CAD7324}" srcOrd="4" destOrd="0" presId="urn:microsoft.com/office/officeart/2005/8/layout/list1"/>
    <dgm:cxn modelId="{02B777EB-29C4-4DDE-9129-979E2BCCDE81}" type="presParOf" srcId="{52433BFD-5956-40DC-84CB-29ED4CAD7324}" destId="{278F4A82-02D9-4128-AFF9-765BF74C35F3}" srcOrd="0" destOrd="0" presId="urn:microsoft.com/office/officeart/2005/8/layout/list1"/>
    <dgm:cxn modelId="{BB05E72D-1B9E-43E6-ADF9-4B1CA9678AC8}" type="presParOf" srcId="{52433BFD-5956-40DC-84CB-29ED4CAD7324}" destId="{6E569088-F4F5-4FC9-A826-AF60286AB74E}" srcOrd="1" destOrd="0" presId="urn:microsoft.com/office/officeart/2005/8/layout/list1"/>
    <dgm:cxn modelId="{34C1F0B8-8D7E-4D6E-BC3A-84095938456E}" type="presParOf" srcId="{688ADB66-FEFA-4733-BCB3-70F018C3521F}" destId="{ED81D768-2C04-4754-9ABC-595040F13391}" srcOrd="5" destOrd="0" presId="urn:microsoft.com/office/officeart/2005/8/layout/list1"/>
    <dgm:cxn modelId="{2D3EFFF9-91CD-434E-AF88-1D5FB24C2038}" type="presParOf" srcId="{688ADB66-FEFA-4733-BCB3-70F018C3521F}" destId="{A08E400D-99CD-4A36-9691-449FD1CD381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35E74E-9A46-497F-92A5-2E09631A7BC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8C465DA-1E66-4E7B-9CAB-B0217F33FE14}">
      <dgm:prSet/>
      <dgm:spPr/>
      <dgm:t>
        <a:bodyPr/>
        <a:lstStyle/>
        <a:p>
          <a:r>
            <a:rPr lang="cs-CZ"/>
            <a:t>Téma:  Vztah posturální stability a síly stisku ruky u seniorů</a:t>
          </a:r>
          <a:endParaRPr lang="en-US"/>
        </a:p>
      </dgm:t>
    </dgm:pt>
    <dgm:pt modelId="{B775A2E9-00E3-486F-9F42-2F5055B5EE6E}" type="parTrans" cxnId="{58E7C435-CE97-4B47-8094-FF1CE7FED1F6}">
      <dgm:prSet/>
      <dgm:spPr/>
      <dgm:t>
        <a:bodyPr/>
        <a:lstStyle/>
        <a:p>
          <a:endParaRPr lang="en-US"/>
        </a:p>
      </dgm:t>
    </dgm:pt>
    <dgm:pt modelId="{AB10B48A-ABFE-4682-A679-C6F3E4EEB4BA}" type="sibTrans" cxnId="{58E7C435-CE97-4B47-8094-FF1CE7FED1F6}">
      <dgm:prSet/>
      <dgm:spPr/>
      <dgm:t>
        <a:bodyPr/>
        <a:lstStyle/>
        <a:p>
          <a:endParaRPr lang="en-US"/>
        </a:p>
      </dgm:t>
    </dgm:pt>
    <dgm:pt modelId="{655AA345-605B-4FB9-A695-3072B4671490}">
      <dgm:prSet/>
      <dgm:spPr/>
      <dgm:t>
        <a:bodyPr/>
        <a:lstStyle/>
        <a:p>
          <a:r>
            <a:rPr lang="cs-CZ"/>
            <a:t>Klíčová slova – senior, posturální stabilita, handgrip</a:t>
          </a:r>
          <a:endParaRPr lang="en-US"/>
        </a:p>
      </dgm:t>
    </dgm:pt>
    <dgm:pt modelId="{27D5FB4B-7EF4-481E-A1C6-F5AF2745E95C}" type="parTrans" cxnId="{FAE4E5BA-9417-4585-94A3-12764663A801}">
      <dgm:prSet/>
      <dgm:spPr/>
      <dgm:t>
        <a:bodyPr/>
        <a:lstStyle/>
        <a:p>
          <a:endParaRPr lang="en-US"/>
        </a:p>
      </dgm:t>
    </dgm:pt>
    <dgm:pt modelId="{645D266D-7056-49A4-835C-945042935500}" type="sibTrans" cxnId="{FAE4E5BA-9417-4585-94A3-12764663A801}">
      <dgm:prSet/>
      <dgm:spPr/>
      <dgm:t>
        <a:bodyPr/>
        <a:lstStyle/>
        <a:p>
          <a:endParaRPr lang="en-US"/>
        </a:p>
      </dgm:t>
    </dgm:pt>
    <dgm:pt modelId="{F02A18CB-E58C-4A52-AEF7-18D3CD8D93FD}">
      <dgm:prSet/>
      <dgm:spPr/>
      <dgm:t>
        <a:bodyPr/>
        <a:lstStyle/>
        <a:p>
          <a:r>
            <a:rPr lang="cs-CZ"/>
            <a:t>Všechna synonyma</a:t>
          </a:r>
          <a:endParaRPr lang="en-US"/>
        </a:p>
      </dgm:t>
    </dgm:pt>
    <dgm:pt modelId="{F8BDE5FF-B12D-488C-8A83-951931884204}" type="parTrans" cxnId="{1DC3CF07-5DE3-4F11-8CDE-C142B3DD4095}">
      <dgm:prSet/>
      <dgm:spPr/>
      <dgm:t>
        <a:bodyPr/>
        <a:lstStyle/>
        <a:p>
          <a:endParaRPr lang="en-US"/>
        </a:p>
      </dgm:t>
    </dgm:pt>
    <dgm:pt modelId="{B9309660-13D3-4A78-85D1-8BE7D5395703}" type="sibTrans" cxnId="{1DC3CF07-5DE3-4F11-8CDE-C142B3DD4095}">
      <dgm:prSet/>
      <dgm:spPr/>
      <dgm:t>
        <a:bodyPr/>
        <a:lstStyle/>
        <a:p>
          <a:endParaRPr lang="en-US"/>
        </a:p>
      </dgm:t>
    </dgm:pt>
    <dgm:pt modelId="{E0B119BD-3B88-4C6C-8E6B-AAA1A0A86866}" type="pres">
      <dgm:prSet presAssocID="{C435E74E-9A46-497F-92A5-2E09631A7BCF}" presName="linear" presStyleCnt="0">
        <dgm:presLayoutVars>
          <dgm:animLvl val="lvl"/>
          <dgm:resizeHandles val="exact"/>
        </dgm:presLayoutVars>
      </dgm:prSet>
      <dgm:spPr/>
    </dgm:pt>
    <dgm:pt modelId="{D09BA9BF-F53A-4952-90CC-D993757B0298}" type="pres">
      <dgm:prSet presAssocID="{58C465DA-1E66-4E7B-9CAB-B0217F33FE14}" presName="parentText" presStyleLbl="node1" presStyleIdx="0" presStyleCnt="3">
        <dgm:presLayoutVars>
          <dgm:chMax val="0"/>
          <dgm:bulletEnabled val="1"/>
        </dgm:presLayoutVars>
      </dgm:prSet>
      <dgm:spPr/>
    </dgm:pt>
    <dgm:pt modelId="{428DC0C8-E179-49AC-9A90-C77BDCC1B7D8}" type="pres">
      <dgm:prSet presAssocID="{AB10B48A-ABFE-4682-A679-C6F3E4EEB4BA}" presName="spacer" presStyleCnt="0"/>
      <dgm:spPr/>
    </dgm:pt>
    <dgm:pt modelId="{418D1FC2-E268-47B0-A92C-1C17725F141E}" type="pres">
      <dgm:prSet presAssocID="{655AA345-605B-4FB9-A695-3072B4671490}" presName="parentText" presStyleLbl="node1" presStyleIdx="1" presStyleCnt="3">
        <dgm:presLayoutVars>
          <dgm:chMax val="0"/>
          <dgm:bulletEnabled val="1"/>
        </dgm:presLayoutVars>
      </dgm:prSet>
      <dgm:spPr/>
    </dgm:pt>
    <dgm:pt modelId="{574F7B69-74CF-409A-826B-14A2F686A224}" type="pres">
      <dgm:prSet presAssocID="{645D266D-7056-49A4-835C-945042935500}" presName="spacer" presStyleCnt="0"/>
      <dgm:spPr/>
    </dgm:pt>
    <dgm:pt modelId="{8611D12C-84E7-4107-BB6D-79CBB2701562}" type="pres">
      <dgm:prSet presAssocID="{F02A18CB-E58C-4A52-AEF7-18D3CD8D93FD}" presName="parentText" presStyleLbl="node1" presStyleIdx="2" presStyleCnt="3">
        <dgm:presLayoutVars>
          <dgm:chMax val="0"/>
          <dgm:bulletEnabled val="1"/>
        </dgm:presLayoutVars>
      </dgm:prSet>
      <dgm:spPr/>
    </dgm:pt>
  </dgm:ptLst>
  <dgm:cxnLst>
    <dgm:cxn modelId="{1DC3CF07-5DE3-4F11-8CDE-C142B3DD4095}" srcId="{C435E74E-9A46-497F-92A5-2E09631A7BCF}" destId="{F02A18CB-E58C-4A52-AEF7-18D3CD8D93FD}" srcOrd="2" destOrd="0" parTransId="{F8BDE5FF-B12D-488C-8A83-951931884204}" sibTransId="{B9309660-13D3-4A78-85D1-8BE7D5395703}"/>
    <dgm:cxn modelId="{58E7C435-CE97-4B47-8094-FF1CE7FED1F6}" srcId="{C435E74E-9A46-497F-92A5-2E09631A7BCF}" destId="{58C465DA-1E66-4E7B-9CAB-B0217F33FE14}" srcOrd="0" destOrd="0" parTransId="{B775A2E9-00E3-486F-9F42-2F5055B5EE6E}" sibTransId="{AB10B48A-ABFE-4682-A679-C6F3E4EEB4BA}"/>
    <dgm:cxn modelId="{CE55B273-D8FD-4C70-862A-CBC4D72CBDA7}" type="presOf" srcId="{655AA345-605B-4FB9-A695-3072B4671490}" destId="{418D1FC2-E268-47B0-A92C-1C17725F141E}" srcOrd="0" destOrd="0" presId="urn:microsoft.com/office/officeart/2005/8/layout/vList2"/>
    <dgm:cxn modelId="{69B82555-2BCD-48F4-89BD-1EF48F61DC6D}" type="presOf" srcId="{F02A18CB-E58C-4A52-AEF7-18D3CD8D93FD}" destId="{8611D12C-84E7-4107-BB6D-79CBB2701562}" srcOrd="0" destOrd="0" presId="urn:microsoft.com/office/officeart/2005/8/layout/vList2"/>
    <dgm:cxn modelId="{DC8FA6B0-5B17-4E78-8F78-25D2F681AC0F}" type="presOf" srcId="{C435E74E-9A46-497F-92A5-2E09631A7BCF}" destId="{E0B119BD-3B88-4C6C-8E6B-AAA1A0A86866}" srcOrd="0" destOrd="0" presId="urn:microsoft.com/office/officeart/2005/8/layout/vList2"/>
    <dgm:cxn modelId="{FAE4E5BA-9417-4585-94A3-12764663A801}" srcId="{C435E74E-9A46-497F-92A5-2E09631A7BCF}" destId="{655AA345-605B-4FB9-A695-3072B4671490}" srcOrd="1" destOrd="0" parTransId="{27D5FB4B-7EF4-481E-A1C6-F5AF2745E95C}" sibTransId="{645D266D-7056-49A4-835C-945042935500}"/>
    <dgm:cxn modelId="{AC3663E4-27FF-4CD9-849A-1D04BFEFE74B}" type="presOf" srcId="{58C465DA-1E66-4E7B-9CAB-B0217F33FE14}" destId="{D09BA9BF-F53A-4952-90CC-D993757B0298}" srcOrd="0" destOrd="0" presId="urn:microsoft.com/office/officeart/2005/8/layout/vList2"/>
    <dgm:cxn modelId="{7D2595BF-B65C-47A2-8221-43B2F7A568CC}" type="presParOf" srcId="{E0B119BD-3B88-4C6C-8E6B-AAA1A0A86866}" destId="{D09BA9BF-F53A-4952-90CC-D993757B0298}" srcOrd="0" destOrd="0" presId="urn:microsoft.com/office/officeart/2005/8/layout/vList2"/>
    <dgm:cxn modelId="{906552C7-2D33-4B35-B4A2-0DE34D80F35A}" type="presParOf" srcId="{E0B119BD-3B88-4C6C-8E6B-AAA1A0A86866}" destId="{428DC0C8-E179-49AC-9A90-C77BDCC1B7D8}" srcOrd="1" destOrd="0" presId="urn:microsoft.com/office/officeart/2005/8/layout/vList2"/>
    <dgm:cxn modelId="{BFAFEF19-01C0-47DC-918D-CB30A62118AC}" type="presParOf" srcId="{E0B119BD-3B88-4C6C-8E6B-AAA1A0A86866}" destId="{418D1FC2-E268-47B0-A92C-1C17725F141E}" srcOrd="2" destOrd="0" presId="urn:microsoft.com/office/officeart/2005/8/layout/vList2"/>
    <dgm:cxn modelId="{7127A64B-EE38-4C08-8B9F-CD5AC1EA7F3B}" type="presParOf" srcId="{E0B119BD-3B88-4C6C-8E6B-AAA1A0A86866}" destId="{574F7B69-74CF-409A-826B-14A2F686A224}" srcOrd="3" destOrd="0" presId="urn:microsoft.com/office/officeart/2005/8/layout/vList2"/>
    <dgm:cxn modelId="{E43E8599-66C5-416D-B413-E192EB03DF20}" type="presParOf" srcId="{E0B119BD-3B88-4C6C-8E6B-AAA1A0A86866}" destId="{8611D12C-84E7-4107-BB6D-79CBB270156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E15885-BFEB-4194-B9ED-F9ABA4112C9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3C3ECC7-D983-4BF2-8BBB-88BCA431FB25}">
      <dgm:prSet/>
      <dgm:spPr/>
      <dgm:t>
        <a:bodyPr/>
        <a:lstStyle/>
        <a:p>
          <a:r>
            <a:rPr lang="cs-CZ"/>
            <a:t>jazyk</a:t>
          </a:r>
          <a:endParaRPr lang="en-US"/>
        </a:p>
      </dgm:t>
    </dgm:pt>
    <dgm:pt modelId="{597ACAC5-867C-48CB-B965-C12314149202}" type="parTrans" cxnId="{EF8E3DDA-8CD9-462F-8CB3-0C240E32B558}">
      <dgm:prSet/>
      <dgm:spPr/>
      <dgm:t>
        <a:bodyPr/>
        <a:lstStyle/>
        <a:p>
          <a:endParaRPr lang="en-US"/>
        </a:p>
      </dgm:t>
    </dgm:pt>
    <dgm:pt modelId="{0DD04B2B-E3E7-49F8-B5B4-09E93BCD7275}" type="sibTrans" cxnId="{EF8E3DDA-8CD9-462F-8CB3-0C240E32B558}">
      <dgm:prSet/>
      <dgm:spPr/>
      <dgm:t>
        <a:bodyPr/>
        <a:lstStyle/>
        <a:p>
          <a:endParaRPr lang="en-US"/>
        </a:p>
      </dgm:t>
    </dgm:pt>
    <dgm:pt modelId="{A9C657B6-47B3-462B-B713-0DED15EA184E}">
      <dgm:prSet/>
      <dgm:spPr/>
      <dgm:t>
        <a:bodyPr/>
        <a:lstStyle/>
        <a:p>
          <a:r>
            <a:rPr lang="cs-CZ"/>
            <a:t>zdroje</a:t>
          </a:r>
          <a:endParaRPr lang="en-US"/>
        </a:p>
      </dgm:t>
    </dgm:pt>
    <dgm:pt modelId="{906B16FC-B2F6-4E67-BA52-3BF38C12EAAA}" type="parTrans" cxnId="{5B6145B0-5B67-42DE-B101-E82F236898D3}">
      <dgm:prSet/>
      <dgm:spPr/>
      <dgm:t>
        <a:bodyPr/>
        <a:lstStyle/>
        <a:p>
          <a:endParaRPr lang="en-US"/>
        </a:p>
      </dgm:t>
    </dgm:pt>
    <dgm:pt modelId="{20A1C48A-8CBE-4D97-B9AC-19976B41788F}" type="sibTrans" cxnId="{5B6145B0-5B67-42DE-B101-E82F236898D3}">
      <dgm:prSet/>
      <dgm:spPr/>
      <dgm:t>
        <a:bodyPr/>
        <a:lstStyle/>
        <a:p>
          <a:endParaRPr lang="en-US"/>
        </a:p>
      </dgm:t>
    </dgm:pt>
    <dgm:pt modelId="{1B06136C-DFB3-45A7-91A0-74D72AFE1540}">
      <dgm:prSet/>
      <dgm:spPr/>
      <dgm:t>
        <a:bodyPr/>
        <a:lstStyle/>
        <a:p>
          <a:r>
            <a:rPr lang="cs-CZ"/>
            <a:t>rok vydání  </a:t>
          </a:r>
          <a:endParaRPr lang="en-US"/>
        </a:p>
      </dgm:t>
    </dgm:pt>
    <dgm:pt modelId="{F74798CF-6DBA-477F-8B8E-F9B60CD9CE0C}" type="parTrans" cxnId="{2FD875E3-DDE9-4603-AA61-F6BE3018204E}">
      <dgm:prSet/>
      <dgm:spPr/>
      <dgm:t>
        <a:bodyPr/>
        <a:lstStyle/>
        <a:p>
          <a:endParaRPr lang="en-US"/>
        </a:p>
      </dgm:t>
    </dgm:pt>
    <dgm:pt modelId="{913CA55E-3E70-4D15-9198-8BAFC9C3D96E}" type="sibTrans" cxnId="{2FD875E3-DDE9-4603-AA61-F6BE3018204E}">
      <dgm:prSet/>
      <dgm:spPr/>
      <dgm:t>
        <a:bodyPr/>
        <a:lstStyle/>
        <a:p>
          <a:endParaRPr lang="en-US"/>
        </a:p>
      </dgm:t>
    </dgm:pt>
    <dgm:pt modelId="{5B90497A-BB0A-460D-B8BF-937DE4D28A77}" type="pres">
      <dgm:prSet presAssocID="{CDE15885-BFEB-4194-B9ED-F9ABA4112C91}" presName="linear" presStyleCnt="0">
        <dgm:presLayoutVars>
          <dgm:animLvl val="lvl"/>
          <dgm:resizeHandles val="exact"/>
        </dgm:presLayoutVars>
      </dgm:prSet>
      <dgm:spPr/>
    </dgm:pt>
    <dgm:pt modelId="{4707A8FF-CF4D-4327-8798-45E3F4163188}" type="pres">
      <dgm:prSet presAssocID="{23C3ECC7-D983-4BF2-8BBB-88BCA431FB25}" presName="parentText" presStyleLbl="node1" presStyleIdx="0" presStyleCnt="3">
        <dgm:presLayoutVars>
          <dgm:chMax val="0"/>
          <dgm:bulletEnabled val="1"/>
        </dgm:presLayoutVars>
      </dgm:prSet>
      <dgm:spPr/>
    </dgm:pt>
    <dgm:pt modelId="{F2EC033C-6B52-4489-BE75-56944A6A1A83}" type="pres">
      <dgm:prSet presAssocID="{0DD04B2B-E3E7-49F8-B5B4-09E93BCD7275}" presName="spacer" presStyleCnt="0"/>
      <dgm:spPr/>
    </dgm:pt>
    <dgm:pt modelId="{28A078A0-F17C-452E-835A-FA7B3F3CEAA6}" type="pres">
      <dgm:prSet presAssocID="{A9C657B6-47B3-462B-B713-0DED15EA184E}" presName="parentText" presStyleLbl="node1" presStyleIdx="1" presStyleCnt="3">
        <dgm:presLayoutVars>
          <dgm:chMax val="0"/>
          <dgm:bulletEnabled val="1"/>
        </dgm:presLayoutVars>
      </dgm:prSet>
      <dgm:spPr/>
    </dgm:pt>
    <dgm:pt modelId="{E9DEB44A-13E3-458B-8670-71673B6ABDA1}" type="pres">
      <dgm:prSet presAssocID="{20A1C48A-8CBE-4D97-B9AC-19976B41788F}" presName="spacer" presStyleCnt="0"/>
      <dgm:spPr/>
    </dgm:pt>
    <dgm:pt modelId="{8833D724-134D-45A5-BE52-B658B7B1C76D}" type="pres">
      <dgm:prSet presAssocID="{1B06136C-DFB3-45A7-91A0-74D72AFE1540}" presName="parentText" presStyleLbl="node1" presStyleIdx="2" presStyleCnt="3">
        <dgm:presLayoutVars>
          <dgm:chMax val="0"/>
          <dgm:bulletEnabled val="1"/>
        </dgm:presLayoutVars>
      </dgm:prSet>
      <dgm:spPr/>
    </dgm:pt>
  </dgm:ptLst>
  <dgm:cxnLst>
    <dgm:cxn modelId="{768ECC2F-B17E-4738-A42B-AE5F66C5ECF7}" type="presOf" srcId="{A9C657B6-47B3-462B-B713-0DED15EA184E}" destId="{28A078A0-F17C-452E-835A-FA7B3F3CEAA6}" srcOrd="0" destOrd="0" presId="urn:microsoft.com/office/officeart/2005/8/layout/vList2"/>
    <dgm:cxn modelId="{0339E64D-A2B3-4D74-A732-77766DB832E6}" type="presOf" srcId="{23C3ECC7-D983-4BF2-8BBB-88BCA431FB25}" destId="{4707A8FF-CF4D-4327-8798-45E3F4163188}" srcOrd="0" destOrd="0" presId="urn:microsoft.com/office/officeart/2005/8/layout/vList2"/>
    <dgm:cxn modelId="{70778852-0CED-4A6B-B2C8-1AED2ECD40B8}" type="presOf" srcId="{CDE15885-BFEB-4194-B9ED-F9ABA4112C91}" destId="{5B90497A-BB0A-460D-B8BF-937DE4D28A77}" srcOrd="0" destOrd="0" presId="urn:microsoft.com/office/officeart/2005/8/layout/vList2"/>
    <dgm:cxn modelId="{5B6145B0-5B67-42DE-B101-E82F236898D3}" srcId="{CDE15885-BFEB-4194-B9ED-F9ABA4112C91}" destId="{A9C657B6-47B3-462B-B713-0DED15EA184E}" srcOrd="1" destOrd="0" parTransId="{906B16FC-B2F6-4E67-BA52-3BF38C12EAAA}" sibTransId="{20A1C48A-8CBE-4D97-B9AC-19976B41788F}"/>
    <dgm:cxn modelId="{EF8E3DDA-8CD9-462F-8CB3-0C240E32B558}" srcId="{CDE15885-BFEB-4194-B9ED-F9ABA4112C91}" destId="{23C3ECC7-D983-4BF2-8BBB-88BCA431FB25}" srcOrd="0" destOrd="0" parTransId="{597ACAC5-867C-48CB-B965-C12314149202}" sibTransId="{0DD04B2B-E3E7-49F8-B5B4-09E93BCD7275}"/>
    <dgm:cxn modelId="{635868E3-D3F6-4DF1-8A4B-457FA0ECAB33}" type="presOf" srcId="{1B06136C-DFB3-45A7-91A0-74D72AFE1540}" destId="{8833D724-134D-45A5-BE52-B658B7B1C76D}" srcOrd="0" destOrd="0" presId="urn:microsoft.com/office/officeart/2005/8/layout/vList2"/>
    <dgm:cxn modelId="{2FD875E3-DDE9-4603-AA61-F6BE3018204E}" srcId="{CDE15885-BFEB-4194-B9ED-F9ABA4112C91}" destId="{1B06136C-DFB3-45A7-91A0-74D72AFE1540}" srcOrd="2" destOrd="0" parTransId="{F74798CF-6DBA-477F-8B8E-F9B60CD9CE0C}" sibTransId="{913CA55E-3E70-4D15-9198-8BAFC9C3D96E}"/>
    <dgm:cxn modelId="{0F40EB37-4874-48BE-BD18-6C1737540218}" type="presParOf" srcId="{5B90497A-BB0A-460D-B8BF-937DE4D28A77}" destId="{4707A8FF-CF4D-4327-8798-45E3F4163188}" srcOrd="0" destOrd="0" presId="urn:microsoft.com/office/officeart/2005/8/layout/vList2"/>
    <dgm:cxn modelId="{C1E2883D-BFB2-4E7C-BE44-8EBB83F750AA}" type="presParOf" srcId="{5B90497A-BB0A-460D-B8BF-937DE4D28A77}" destId="{F2EC033C-6B52-4489-BE75-56944A6A1A83}" srcOrd="1" destOrd="0" presId="urn:microsoft.com/office/officeart/2005/8/layout/vList2"/>
    <dgm:cxn modelId="{1B38A789-0070-476E-BC50-3E63DB4C5667}" type="presParOf" srcId="{5B90497A-BB0A-460D-B8BF-937DE4D28A77}" destId="{28A078A0-F17C-452E-835A-FA7B3F3CEAA6}" srcOrd="2" destOrd="0" presId="urn:microsoft.com/office/officeart/2005/8/layout/vList2"/>
    <dgm:cxn modelId="{CAE0746C-56F7-40C8-B202-92AB4E711468}" type="presParOf" srcId="{5B90497A-BB0A-460D-B8BF-937DE4D28A77}" destId="{E9DEB44A-13E3-458B-8670-71673B6ABDA1}" srcOrd="3" destOrd="0" presId="urn:microsoft.com/office/officeart/2005/8/layout/vList2"/>
    <dgm:cxn modelId="{47CE4AE7-BF39-46BE-B868-EAD7F3BB97A7}" type="presParOf" srcId="{5B90497A-BB0A-460D-B8BF-937DE4D28A77}" destId="{8833D724-134D-45A5-BE52-B658B7B1C7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D17BB8-3B16-47DC-B62B-F7036DC5A2C2}"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97AD29E-1785-4603-BFA1-0A72A2724621}">
      <dgm:prSet/>
      <dgm:spPr/>
      <dgm:t>
        <a:bodyPr/>
        <a:lstStyle/>
        <a:p>
          <a:r>
            <a:rPr lang="cs-CZ" dirty="0"/>
            <a:t>Cíl výzkumu – co chci zjistit</a:t>
          </a:r>
          <a:endParaRPr lang="en-US" dirty="0"/>
        </a:p>
      </dgm:t>
    </dgm:pt>
    <dgm:pt modelId="{BC65D2A3-6AF3-4DC4-88C4-CB65C9ACB67F}" type="parTrans" cxnId="{98C29392-0640-47BA-8290-F4F70019AC13}">
      <dgm:prSet/>
      <dgm:spPr/>
      <dgm:t>
        <a:bodyPr/>
        <a:lstStyle/>
        <a:p>
          <a:endParaRPr lang="en-US"/>
        </a:p>
      </dgm:t>
    </dgm:pt>
    <dgm:pt modelId="{17D17C3B-EB66-4804-96FC-6363A167ABA1}" type="sibTrans" cxnId="{98C29392-0640-47BA-8290-F4F70019AC13}">
      <dgm:prSet/>
      <dgm:spPr/>
      <dgm:t>
        <a:bodyPr/>
        <a:lstStyle/>
        <a:p>
          <a:endParaRPr lang="en-US"/>
        </a:p>
      </dgm:t>
    </dgm:pt>
    <dgm:pt modelId="{C167D196-D2CD-47DF-B5B2-74C50B6ABFC8}">
      <dgm:prSet/>
      <dgm:spPr/>
      <dgm:t>
        <a:bodyPr/>
        <a:lstStyle/>
        <a:p>
          <a:r>
            <a:rPr lang="cs-CZ" dirty="0"/>
            <a:t>Hypotézy výzkumu/výzkumné otázky</a:t>
          </a:r>
          <a:endParaRPr lang="en-US" dirty="0"/>
        </a:p>
      </dgm:t>
    </dgm:pt>
    <dgm:pt modelId="{24703155-77ED-46B4-AE2E-FF3708F34C94}" type="parTrans" cxnId="{7E2E4BF2-4955-47B1-961F-24F898BAEFE6}">
      <dgm:prSet/>
      <dgm:spPr/>
      <dgm:t>
        <a:bodyPr/>
        <a:lstStyle/>
        <a:p>
          <a:endParaRPr lang="en-US"/>
        </a:p>
      </dgm:t>
    </dgm:pt>
    <dgm:pt modelId="{AFCA3DDC-E020-46B5-9E90-875DBEA4EECA}" type="sibTrans" cxnId="{7E2E4BF2-4955-47B1-961F-24F898BAEFE6}">
      <dgm:prSet/>
      <dgm:spPr/>
      <dgm:t>
        <a:bodyPr/>
        <a:lstStyle/>
        <a:p>
          <a:endParaRPr lang="en-US"/>
        </a:p>
      </dgm:t>
    </dgm:pt>
    <dgm:pt modelId="{1180B3DC-9B90-4A43-9A76-F0CCAC54236E}">
      <dgm:prSet/>
      <dgm:spPr/>
      <dgm:t>
        <a:bodyPr/>
        <a:lstStyle/>
        <a:p>
          <a:r>
            <a:rPr lang="cs-CZ" dirty="0"/>
            <a:t>Výzkumné metody – jak to chci zjistit</a:t>
          </a:r>
          <a:endParaRPr lang="en-US" dirty="0"/>
        </a:p>
      </dgm:t>
    </dgm:pt>
    <dgm:pt modelId="{B30021C2-2806-4081-877C-8DF5800C0225}" type="parTrans" cxnId="{FDAC76BE-AF5E-492F-B5A9-E2B7F13B624E}">
      <dgm:prSet/>
      <dgm:spPr/>
      <dgm:t>
        <a:bodyPr/>
        <a:lstStyle/>
        <a:p>
          <a:endParaRPr lang="en-US"/>
        </a:p>
      </dgm:t>
    </dgm:pt>
    <dgm:pt modelId="{4D9CDE4B-A114-4CD0-B961-2C17436E8FC0}" type="sibTrans" cxnId="{FDAC76BE-AF5E-492F-B5A9-E2B7F13B624E}">
      <dgm:prSet/>
      <dgm:spPr/>
      <dgm:t>
        <a:bodyPr/>
        <a:lstStyle/>
        <a:p>
          <a:endParaRPr lang="en-US"/>
        </a:p>
      </dgm:t>
    </dgm:pt>
    <dgm:pt modelId="{09BD0C94-45B6-4E52-AD01-F31427BBB48A}">
      <dgm:prSet/>
      <dgm:spPr/>
      <dgm:t>
        <a:bodyPr/>
        <a:lstStyle/>
        <a:p>
          <a:r>
            <a:rPr lang="cs-CZ"/>
            <a:t>Přesný popis měření, přístroje, časový rozvrh, místnost, pers. zajištění, pomůcky </a:t>
          </a:r>
          <a:endParaRPr lang="en-US"/>
        </a:p>
      </dgm:t>
    </dgm:pt>
    <dgm:pt modelId="{9CB332D2-D276-47F9-95EE-618F51D3530F}" type="parTrans" cxnId="{91F2B4E5-9E8D-4FCA-9B0B-F007A0F98B8A}">
      <dgm:prSet/>
      <dgm:spPr/>
      <dgm:t>
        <a:bodyPr/>
        <a:lstStyle/>
        <a:p>
          <a:endParaRPr lang="en-US"/>
        </a:p>
      </dgm:t>
    </dgm:pt>
    <dgm:pt modelId="{06625781-D223-4B76-A10B-960A6037C23F}" type="sibTrans" cxnId="{91F2B4E5-9E8D-4FCA-9B0B-F007A0F98B8A}">
      <dgm:prSet/>
      <dgm:spPr/>
      <dgm:t>
        <a:bodyPr/>
        <a:lstStyle/>
        <a:p>
          <a:endParaRPr lang="en-US"/>
        </a:p>
      </dgm:t>
    </dgm:pt>
    <dgm:pt modelId="{86A70E27-62D7-4616-A500-849655C49FC3}">
      <dgm:prSet/>
      <dgm:spPr/>
      <dgm:t>
        <a:bodyPr/>
        <a:lstStyle/>
        <a:p>
          <a:r>
            <a:rPr lang="cs-CZ"/>
            <a:t>Zkoumaný soubor</a:t>
          </a:r>
          <a:endParaRPr lang="en-US"/>
        </a:p>
      </dgm:t>
    </dgm:pt>
    <dgm:pt modelId="{E424B8D6-9ADD-48F2-BA4D-F5B4FD8E9536}" type="parTrans" cxnId="{DD683B6E-9C8A-4877-B652-FEB7B7BB3777}">
      <dgm:prSet/>
      <dgm:spPr/>
      <dgm:t>
        <a:bodyPr/>
        <a:lstStyle/>
        <a:p>
          <a:endParaRPr lang="en-US"/>
        </a:p>
      </dgm:t>
    </dgm:pt>
    <dgm:pt modelId="{E997E243-5504-4928-9FE8-339A0E5EAE90}" type="sibTrans" cxnId="{DD683B6E-9C8A-4877-B652-FEB7B7BB3777}">
      <dgm:prSet/>
      <dgm:spPr/>
      <dgm:t>
        <a:bodyPr/>
        <a:lstStyle/>
        <a:p>
          <a:endParaRPr lang="en-US"/>
        </a:p>
      </dgm:t>
    </dgm:pt>
    <dgm:pt modelId="{7D6F4338-3511-44D7-911F-C59311AAEF6B}">
      <dgm:prSet/>
      <dgm:spPr/>
      <dgm:t>
        <a:bodyPr/>
        <a:lstStyle/>
        <a:p>
          <a:r>
            <a:rPr lang="cs-CZ"/>
            <a:t>Věkové rozmezí</a:t>
          </a:r>
          <a:endParaRPr lang="en-US"/>
        </a:p>
      </dgm:t>
    </dgm:pt>
    <dgm:pt modelId="{98BF1BBC-BB15-4D6A-998D-D13C01A2B52F}" type="parTrans" cxnId="{61B517C1-7C44-4085-8CAA-039EE26B3B5F}">
      <dgm:prSet/>
      <dgm:spPr/>
      <dgm:t>
        <a:bodyPr/>
        <a:lstStyle/>
        <a:p>
          <a:endParaRPr lang="en-US"/>
        </a:p>
      </dgm:t>
    </dgm:pt>
    <dgm:pt modelId="{1776C49C-C2E5-4762-82DD-469FF017BC6D}" type="sibTrans" cxnId="{61B517C1-7C44-4085-8CAA-039EE26B3B5F}">
      <dgm:prSet/>
      <dgm:spPr/>
      <dgm:t>
        <a:bodyPr/>
        <a:lstStyle/>
        <a:p>
          <a:endParaRPr lang="en-US"/>
        </a:p>
      </dgm:t>
    </dgm:pt>
    <dgm:pt modelId="{FD99883A-1E61-447C-9896-6B7993F09573}">
      <dgm:prSet/>
      <dgm:spPr/>
      <dgm:t>
        <a:bodyPr/>
        <a:lstStyle/>
        <a:p>
          <a:r>
            <a:rPr lang="cs-CZ" dirty="0"/>
            <a:t>Vstupní kritéria (onemocnění, aktivita,..)</a:t>
          </a:r>
          <a:endParaRPr lang="en-US" dirty="0"/>
        </a:p>
      </dgm:t>
    </dgm:pt>
    <dgm:pt modelId="{5EAAA9A6-EFC8-44FC-93A0-6B5F43543F79}" type="parTrans" cxnId="{D2FF4E7D-DBAF-4865-B985-4178DFE4A00B}">
      <dgm:prSet/>
      <dgm:spPr/>
      <dgm:t>
        <a:bodyPr/>
        <a:lstStyle/>
        <a:p>
          <a:endParaRPr lang="en-US"/>
        </a:p>
      </dgm:t>
    </dgm:pt>
    <dgm:pt modelId="{2400D15B-3FFE-4552-A78F-D355088539C1}" type="sibTrans" cxnId="{D2FF4E7D-DBAF-4865-B985-4178DFE4A00B}">
      <dgm:prSet/>
      <dgm:spPr/>
      <dgm:t>
        <a:bodyPr/>
        <a:lstStyle/>
        <a:p>
          <a:endParaRPr lang="en-US"/>
        </a:p>
      </dgm:t>
    </dgm:pt>
    <dgm:pt modelId="{C03D947A-F73C-4628-8528-463C7706290E}">
      <dgm:prSet/>
      <dgm:spPr/>
      <dgm:t>
        <a:bodyPr/>
        <a:lstStyle/>
        <a:p>
          <a:r>
            <a:rPr lang="cs-CZ" dirty="0"/>
            <a:t>Vylučovací kritéria (????)</a:t>
          </a:r>
          <a:endParaRPr lang="en-US" dirty="0"/>
        </a:p>
      </dgm:t>
    </dgm:pt>
    <dgm:pt modelId="{A24B0D97-AE2D-4D13-9777-0B8A9BC47FB0}" type="parTrans" cxnId="{8AFE7157-A820-481D-BAC8-6DDA1A8F7868}">
      <dgm:prSet/>
      <dgm:spPr/>
      <dgm:t>
        <a:bodyPr/>
        <a:lstStyle/>
        <a:p>
          <a:endParaRPr lang="cs-CZ"/>
        </a:p>
      </dgm:t>
    </dgm:pt>
    <dgm:pt modelId="{21843220-E3CF-4E8D-995E-82FEC133D07D}" type="sibTrans" cxnId="{8AFE7157-A820-481D-BAC8-6DDA1A8F7868}">
      <dgm:prSet/>
      <dgm:spPr/>
      <dgm:t>
        <a:bodyPr/>
        <a:lstStyle/>
        <a:p>
          <a:endParaRPr lang="cs-CZ"/>
        </a:p>
      </dgm:t>
    </dgm:pt>
    <dgm:pt modelId="{F3D450F5-F2BB-486F-A309-13D107CE2F3A}" type="pres">
      <dgm:prSet presAssocID="{77D17BB8-3B16-47DC-B62B-F7036DC5A2C2}" presName="linear" presStyleCnt="0">
        <dgm:presLayoutVars>
          <dgm:dir/>
          <dgm:animLvl val="lvl"/>
          <dgm:resizeHandles val="exact"/>
        </dgm:presLayoutVars>
      </dgm:prSet>
      <dgm:spPr/>
    </dgm:pt>
    <dgm:pt modelId="{F408E619-C7C8-4C20-9A1C-B3B219E0F57E}" type="pres">
      <dgm:prSet presAssocID="{597AD29E-1785-4603-BFA1-0A72A2724621}" presName="parentLin" presStyleCnt="0"/>
      <dgm:spPr/>
    </dgm:pt>
    <dgm:pt modelId="{932EC9EE-B883-42AA-986E-8168410480C1}" type="pres">
      <dgm:prSet presAssocID="{597AD29E-1785-4603-BFA1-0A72A2724621}" presName="parentLeftMargin" presStyleLbl="node1" presStyleIdx="0" presStyleCnt="4"/>
      <dgm:spPr/>
    </dgm:pt>
    <dgm:pt modelId="{F19BEE27-8CDE-4DC0-8013-C7ADB6291CC2}" type="pres">
      <dgm:prSet presAssocID="{597AD29E-1785-4603-BFA1-0A72A2724621}" presName="parentText" presStyleLbl="node1" presStyleIdx="0" presStyleCnt="4">
        <dgm:presLayoutVars>
          <dgm:chMax val="0"/>
          <dgm:bulletEnabled val="1"/>
        </dgm:presLayoutVars>
      </dgm:prSet>
      <dgm:spPr/>
    </dgm:pt>
    <dgm:pt modelId="{66EAF692-0647-4AE1-ADE0-C2D163B6ED28}" type="pres">
      <dgm:prSet presAssocID="{597AD29E-1785-4603-BFA1-0A72A2724621}" presName="negativeSpace" presStyleCnt="0"/>
      <dgm:spPr/>
    </dgm:pt>
    <dgm:pt modelId="{549133F1-6A36-4514-8667-D33BBC6A777A}" type="pres">
      <dgm:prSet presAssocID="{597AD29E-1785-4603-BFA1-0A72A2724621}" presName="childText" presStyleLbl="conFgAcc1" presStyleIdx="0" presStyleCnt="4">
        <dgm:presLayoutVars>
          <dgm:bulletEnabled val="1"/>
        </dgm:presLayoutVars>
      </dgm:prSet>
      <dgm:spPr/>
    </dgm:pt>
    <dgm:pt modelId="{1E13C51D-1A0C-46D6-BEBC-DFE74697D894}" type="pres">
      <dgm:prSet presAssocID="{17D17C3B-EB66-4804-96FC-6363A167ABA1}" presName="spaceBetweenRectangles" presStyleCnt="0"/>
      <dgm:spPr/>
    </dgm:pt>
    <dgm:pt modelId="{278CA9A3-2636-4EB0-9AAE-4D9245C0A981}" type="pres">
      <dgm:prSet presAssocID="{C167D196-D2CD-47DF-B5B2-74C50B6ABFC8}" presName="parentLin" presStyleCnt="0"/>
      <dgm:spPr/>
    </dgm:pt>
    <dgm:pt modelId="{5DCF2650-3872-49D5-9C3C-16110197BC39}" type="pres">
      <dgm:prSet presAssocID="{C167D196-D2CD-47DF-B5B2-74C50B6ABFC8}" presName="parentLeftMargin" presStyleLbl="node1" presStyleIdx="0" presStyleCnt="4"/>
      <dgm:spPr/>
    </dgm:pt>
    <dgm:pt modelId="{FE8100A0-67FA-434F-AC55-955B0B96EC05}" type="pres">
      <dgm:prSet presAssocID="{C167D196-D2CD-47DF-B5B2-74C50B6ABFC8}" presName="parentText" presStyleLbl="node1" presStyleIdx="1" presStyleCnt="4">
        <dgm:presLayoutVars>
          <dgm:chMax val="0"/>
          <dgm:bulletEnabled val="1"/>
        </dgm:presLayoutVars>
      </dgm:prSet>
      <dgm:spPr/>
    </dgm:pt>
    <dgm:pt modelId="{AB7B1EDB-5216-418F-B1C9-444FC6971C8B}" type="pres">
      <dgm:prSet presAssocID="{C167D196-D2CD-47DF-B5B2-74C50B6ABFC8}" presName="negativeSpace" presStyleCnt="0"/>
      <dgm:spPr/>
    </dgm:pt>
    <dgm:pt modelId="{5782C992-BF1F-4F5D-A3D5-8C311B252F2C}" type="pres">
      <dgm:prSet presAssocID="{C167D196-D2CD-47DF-B5B2-74C50B6ABFC8}" presName="childText" presStyleLbl="conFgAcc1" presStyleIdx="1" presStyleCnt="4">
        <dgm:presLayoutVars>
          <dgm:bulletEnabled val="1"/>
        </dgm:presLayoutVars>
      </dgm:prSet>
      <dgm:spPr/>
    </dgm:pt>
    <dgm:pt modelId="{4D357151-3D16-4097-B73A-B4BFB87C8806}" type="pres">
      <dgm:prSet presAssocID="{AFCA3DDC-E020-46B5-9E90-875DBEA4EECA}" presName="spaceBetweenRectangles" presStyleCnt="0"/>
      <dgm:spPr/>
    </dgm:pt>
    <dgm:pt modelId="{794BCCC3-88E8-4C00-8289-5AEC70B0BC01}" type="pres">
      <dgm:prSet presAssocID="{1180B3DC-9B90-4A43-9A76-F0CCAC54236E}" presName="parentLin" presStyleCnt="0"/>
      <dgm:spPr/>
    </dgm:pt>
    <dgm:pt modelId="{C92814C0-0570-47A1-BADF-765394189D76}" type="pres">
      <dgm:prSet presAssocID="{1180B3DC-9B90-4A43-9A76-F0CCAC54236E}" presName="parentLeftMargin" presStyleLbl="node1" presStyleIdx="1" presStyleCnt="4"/>
      <dgm:spPr/>
    </dgm:pt>
    <dgm:pt modelId="{FD38E3C9-DAC8-40D3-9914-1C8DFA3B4671}" type="pres">
      <dgm:prSet presAssocID="{1180B3DC-9B90-4A43-9A76-F0CCAC54236E}" presName="parentText" presStyleLbl="node1" presStyleIdx="2" presStyleCnt="4">
        <dgm:presLayoutVars>
          <dgm:chMax val="0"/>
          <dgm:bulletEnabled val="1"/>
        </dgm:presLayoutVars>
      </dgm:prSet>
      <dgm:spPr/>
    </dgm:pt>
    <dgm:pt modelId="{857972B4-F9A5-4193-BB71-A0BCFA7ACDF5}" type="pres">
      <dgm:prSet presAssocID="{1180B3DC-9B90-4A43-9A76-F0CCAC54236E}" presName="negativeSpace" presStyleCnt="0"/>
      <dgm:spPr/>
    </dgm:pt>
    <dgm:pt modelId="{5F032DCE-8D91-46C8-B722-5369F19321E3}" type="pres">
      <dgm:prSet presAssocID="{1180B3DC-9B90-4A43-9A76-F0CCAC54236E}" presName="childText" presStyleLbl="conFgAcc1" presStyleIdx="2" presStyleCnt="4">
        <dgm:presLayoutVars>
          <dgm:bulletEnabled val="1"/>
        </dgm:presLayoutVars>
      </dgm:prSet>
      <dgm:spPr/>
    </dgm:pt>
    <dgm:pt modelId="{9113677B-F5A5-49DB-9B13-0DBC3F4071CE}" type="pres">
      <dgm:prSet presAssocID="{4D9CDE4B-A114-4CD0-B961-2C17436E8FC0}" presName="spaceBetweenRectangles" presStyleCnt="0"/>
      <dgm:spPr/>
    </dgm:pt>
    <dgm:pt modelId="{D5613B77-7E04-4268-AA7F-5EAF1BA41922}" type="pres">
      <dgm:prSet presAssocID="{86A70E27-62D7-4616-A500-849655C49FC3}" presName="parentLin" presStyleCnt="0"/>
      <dgm:spPr/>
    </dgm:pt>
    <dgm:pt modelId="{EA921302-1421-4200-B869-52239B91AA67}" type="pres">
      <dgm:prSet presAssocID="{86A70E27-62D7-4616-A500-849655C49FC3}" presName="parentLeftMargin" presStyleLbl="node1" presStyleIdx="2" presStyleCnt="4"/>
      <dgm:spPr/>
    </dgm:pt>
    <dgm:pt modelId="{7ABFB3C8-FA8C-4011-AF9C-6AEC47711D3B}" type="pres">
      <dgm:prSet presAssocID="{86A70E27-62D7-4616-A500-849655C49FC3}" presName="parentText" presStyleLbl="node1" presStyleIdx="3" presStyleCnt="4">
        <dgm:presLayoutVars>
          <dgm:chMax val="0"/>
          <dgm:bulletEnabled val="1"/>
        </dgm:presLayoutVars>
      </dgm:prSet>
      <dgm:spPr/>
    </dgm:pt>
    <dgm:pt modelId="{CEFF6054-8DC1-420A-841C-482BF20BDC89}" type="pres">
      <dgm:prSet presAssocID="{86A70E27-62D7-4616-A500-849655C49FC3}" presName="negativeSpace" presStyleCnt="0"/>
      <dgm:spPr/>
    </dgm:pt>
    <dgm:pt modelId="{D870A347-46C4-48C3-B22C-61C5DB571149}" type="pres">
      <dgm:prSet presAssocID="{86A70E27-62D7-4616-A500-849655C49FC3}" presName="childText" presStyleLbl="conFgAcc1" presStyleIdx="3" presStyleCnt="4">
        <dgm:presLayoutVars>
          <dgm:bulletEnabled val="1"/>
        </dgm:presLayoutVars>
      </dgm:prSet>
      <dgm:spPr/>
    </dgm:pt>
  </dgm:ptLst>
  <dgm:cxnLst>
    <dgm:cxn modelId="{96406A22-C860-4DA0-B34C-B17C772A4165}" type="presOf" srcId="{597AD29E-1785-4603-BFA1-0A72A2724621}" destId="{932EC9EE-B883-42AA-986E-8168410480C1}" srcOrd="0" destOrd="0" presId="urn:microsoft.com/office/officeart/2005/8/layout/list1"/>
    <dgm:cxn modelId="{A07EDA42-462C-472D-AB42-CECDAF72F761}" type="presOf" srcId="{1180B3DC-9B90-4A43-9A76-F0CCAC54236E}" destId="{FD38E3C9-DAC8-40D3-9914-1C8DFA3B4671}" srcOrd="1" destOrd="0" presId="urn:microsoft.com/office/officeart/2005/8/layout/list1"/>
    <dgm:cxn modelId="{F8FBC74B-D953-4492-A1E2-40DF869FE94E}" type="presOf" srcId="{C167D196-D2CD-47DF-B5B2-74C50B6ABFC8}" destId="{5DCF2650-3872-49D5-9C3C-16110197BC39}" srcOrd="0" destOrd="0" presId="urn:microsoft.com/office/officeart/2005/8/layout/list1"/>
    <dgm:cxn modelId="{DD683B6E-9C8A-4877-B652-FEB7B7BB3777}" srcId="{77D17BB8-3B16-47DC-B62B-F7036DC5A2C2}" destId="{86A70E27-62D7-4616-A500-849655C49FC3}" srcOrd="3" destOrd="0" parTransId="{E424B8D6-9ADD-48F2-BA4D-F5B4FD8E9536}" sibTransId="{E997E243-5504-4928-9FE8-339A0E5EAE90}"/>
    <dgm:cxn modelId="{C067BE71-39A0-4C61-ABB4-103A954DF2F8}" type="presOf" srcId="{7D6F4338-3511-44D7-911F-C59311AAEF6B}" destId="{D870A347-46C4-48C3-B22C-61C5DB571149}" srcOrd="0" destOrd="0" presId="urn:microsoft.com/office/officeart/2005/8/layout/list1"/>
    <dgm:cxn modelId="{2ECE2C52-AA90-4CF1-83F2-E6137E934D6D}" type="presOf" srcId="{09BD0C94-45B6-4E52-AD01-F31427BBB48A}" destId="{5F032DCE-8D91-46C8-B722-5369F19321E3}" srcOrd="0" destOrd="0" presId="urn:microsoft.com/office/officeart/2005/8/layout/list1"/>
    <dgm:cxn modelId="{8AFE7157-A820-481D-BAC8-6DDA1A8F7868}" srcId="{86A70E27-62D7-4616-A500-849655C49FC3}" destId="{C03D947A-F73C-4628-8528-463C7706290E}" srcOrd="2" destOrd="0" parTransId="{A24B0D97-AE2D-4D13-9777-0B8A9BC47FB0}" sibTransId="{21843220-E3CF-4E8D-995E-82FEC133D07D}"/>
    <dgm:cxn modelId="{B278BC5A-F5BE-404D-B3AB-3AD335ADCCED}" type="presOf" srcId="{C03D947A-F73C-4628-8528-463C7706290E}" destId="{D870A347-46C4-48C3-B22C-61C5DB571149}" srcOrd="0" destOrd="2" presId="urn:microsoft.com/office/officeart/2005/8/layout/list1"/>
    <dgm:cxn modelId="{D2FF4E7D-DBAF-4865-B985-4178DFE4A00B}" srcId="{86A70E27-62D7-4616-A500-849655C49FC3}" destId="{FD99883A-1E61-447C-9896-6B7993F09573}" srcOrd="1" destOrd="0" parTransId="{5EAAA9A6-EFC8-44FC-93A0-6B5F43543F79}" sibTransId="{2400D15B-3FFE-4552-A78F-D355088539C1}"/>
    <dgm:cxn modelId="{BE472D87-6630-4077-B166-69BA77DBF545}" type="presOf" srcId="{597AD29E-1785-4603-BFA1-0A72A2724621}" destId="{F19BEE27-8CDE-4DC0-8013-C7ADB6291CC2}" srcOrd="1" destOrd="0" presId="urn:microsoft.com/office/officeart/2005/8/layout/list1"/>
    <dgm:cxn modelId="{B076DF8F-0963-4F2B-B15A-2C5E23C493C2}" type="presOf" srcId="{C167D196-D2CD-47DF-B5B2-74C50B6ABFC8}" destId="{FE8100A0-67FA-434F-AC55-955B0B96EC05}" srcOrd="1" destOrd="0" presId="urn:microsoft.com/office/officeart/2005/8/layout/list1"/>
    <dgm:cxn modelId="{1737E691-3A04-48D5-8852-668F1EB87121}" type="presOf" srcId="{77D17BB8-3B16-47DC-B62B-F7036DC5A2C2}" destId="{F3D450F5-F2BB-486F-A309-13D107CE2F3A}" srcOrd="0" destOrd="0" presId="urn:microsoft.com/office/officeart/2005/8/layout/list1"/>
    <dgm:cxn modelId="{98C29392-0640-47BA-8290-F4F70019AC13}" srcId="{77D17BB8-3B16-47DC-B62B-F7036DC5A2C2}" destId="{597AD29E-1785-4603-BFA1-0A72A2724621}" srcOrd="0" destOrd="0" parTransId="{BC65D2A3-6AF3-4DC4-88C4-CB65C9ACB67F}" sibTransId="{17D17C3B-EB66-4804-96FC-6363A167ABA1}"/>
    <dgm:cxn modelId="{3BF137A7-6D52-4C80-B362-CCBD0E462430}" type="presOf" srcId="{FD99883A-1E61-447C-9896-6B7993F09573}" destId="{D870A347-46C4-48C3-B22C-61C5DB571149}" srcOrd="0" destOrd="1" presId="urn:microsoft.com/office/officeart/2005/8/layout/list1"/>
    <dgm:cxn modelId="{7037CEB9-0136-4CEA-A397-7C3D981333BF}" type="presOf" srcId="{86A70E27-62D7-4616-A500-849655C49FC3}" destId="{EA921302-1421-4200-B869-52239B91AA67}" srcOrd="0" destOrd="0" presId="urn:microsoft.com/office/officeart/2005/8/layout/list1"/>
    <dgm:cxn modelId="{FDAC76BE-AF5E-492F-B5A9-E2B7F13B624E}" srcId="{77D17BB8-3B16-47DC-B62B-F7036DC5A2C2}" destId="{1180B3DC-9B90-4A43-9A76-F0CCAC54236E}" srcOrd="2" destOrd="0" parTransId="{B30021C2-2806-4081-877C-8DF5800C0225}" sibTransId="{4D9CDE4B-A114-4CD0-B961-2C17436E8FC0}"/>
    <dgm:cxn modelId="{61B517C1-7C44-4085-8CAA-039EE26B3B5F}" srcId="{86A70E27-62D7-4616-A500-849655C49FC3}" destId="{7D6F4338-3511-44D7-911F-C59311AAEF6B}" srcOrd="0" destOrd="0" parTransId="{98BF1BBC-BB15-4D6A-998D-D13C01A2B52F}" sibTransId="{1776C49C-C2E5-4762-82DD-469FF017BC6D}"/>
    <dgm:cxn modelId="{83975EC3-982F-4F6B-8446-BA53D1704EC7}" type="presOf" srcId="{1180B3DC-9B90-4A43-9A76-F0CCAC54236E}" destId="{C92814C0-0570-47A1-BADF-765394189D76}" srcOrd="0" destOrd="0" presId="urn:microsoft.com/office/officeart/2005/8/layout/list1"/>
    <dgm:cxn modelId="{BA4643D3-493E-49AF-BE63-392061EAD672}" type="presOf" srcId="{86A70E27-62D7-4616-A500-849655C49FC3}" destId="{7ABFB3C8-FA8C-4011-AF9C-6AEC47711D3B}" srcOrd="1" destOrd="0" presId="urn:microsoft.com/office/officeart/2005/8/layout/list1"/>
    <dgm:cxn modelId="{91F2B4E5-9E8D-4FCA-9B0B-F007A0F98B8A}" srcId="{1180B3DC-9B90-4A43-9A76-F0CCAC54236E}" destId="{09BD0C94-45B6-4E52-AD01-F31427BBB48A}" srcOrd="0" destOrd="0" parTransId="{9CB332D2-D276-47F9-95EE-618F51D3530F}" sibTransId="{06625781-D223-4B76-A10B-960A6037C23F}"/>
    <dgm:cxn modelId="{7E2E4BF2-4955-47B1-961F-24F898BAEFE6}" srcId="{77D17BB8-3B16-47DC-B62B-F7036DC5A2C2}" destId="{C167D196-D2CD-47DF-B5B2-74C50B6ABFC8}" srcOrd="1" destOrd="0" parTransId="{24703155-77ED-46B4-AE2E-FF3708F34C94}" sibTransId="{AFCA3DDC-E020-46B5-9E90-875DBEA4EECA}"/>
    <dgm:cxn modelId="{E953D402-511E-41DE-8C2D-79F88D292E14}" type="presParOf" srcId="{F3D450F5-F2BB-486F-A309-13D107CE2F3A}" destId="{F408E619-C7C8-4C20-9A1C-B3B219E0F57E}" srcOrd="0" destOrd="0" presId="urn:microsoft.com/office/officeart/2005/8/layout/list1"/>
    <dgm:cxn modelId="{ABE349A3-99F2-4393-B7E8-F066FF9CB020}" type="presParOf" srcId="{F408E619-C7C8-4C20-9A1C-B3B219E0F57E}" destId="{932EC9EE-B883-42AA-986E-8168410480C1}" srcOrd="0" destOrd="0" presId="urn:microsoft.com/office/officeart/2005/8/layout/list1"/>
    <dgm:cxn modelId="{9FC26C05-64C8-4933-B516-7D9B684A74EA}" type="presParOf" srcId="{F408E619-C7C8-4C20-9A1C-B3B219E0F57E}" destId="{F19BEE27-8CDE-4DC0-8013-C7ADB6291CC2}" srcOrd="1" destOrd="0" presId="urn:microsoft.com/office/officeart/2005/8/layout/list1"/>
    <dgm:cxn modelId="{1652E497-2AB0-44CC-9A04-5E3F07E67A74}" type="presParOf" srcId="{F3D450F5-F2BB-486F-A309-13D107CE2F3A}" destId="{66EAF692-0647-4AE1-ADE0-C2D163B6ED28}" srcOrd="1" destOrd="0" presId="urn:microsoft.com/office/officeart/2005/8/layout/list1"/>
    <dgm:cxn modelId="{AD114A90-F3C0-4A1A-B7AF-CA49C31EB959}" type="presParOf" srcId="{F3D450F5-F2BB-486F-A309-13D107CE2F3A}" destId="{549133F1-6A36-4514-8667-D33BBC6A777A}" srcOrd="2" destOrd="0" presId="urn:microsoft.com/office/officeart/2005/8/layout/list1"/>
    <dgm:cxn modelId="{E511AB07-A57D-481D-A74B-2032C16B6C20}" type="presParOf" srcId="{F3D450F5-F2BB-486F-A309-13D107CE2F3A}" destId="{1E13C51D-1A0C-46D6-BEBC-DFE74697D894}" srcOrd="3" destOrd="0" presId="urn:microsoft.com/office/officeart/2005/8/layout/list1"/>
    <dgm:cxn modelId="{1ECEA268-296E-428F-B906-3294189B5468}" type="presParOf" srcId="{F3D450F5-F2BB-486F-A309-13D107CE2F3A}" destId="{278CA9A3-2636-4EB0-9AAE-4D9245C0A981}" srcOrd="4" destOrd="0" presId="urn:microsoft.com/office/officeart/2005/8/layout/list1"/>
    <dgm:cxn modelId="{52FEE675-D56E-479C-9B78-D42EEB8702EA}" type="presParOf" srcId="{278CA9A3-2636-4EB0-9AAE-4D9245C0A981}" destId="{5DCF2650-3872-49D5-9C3C-16110197BC39}" srcOrd="0" destOrd="0" presId="urn:microsoft.com/office/officeart/2005/8/layout/list1"/>
    <dgm:cxn modelId="{E288269F-69FC-45E5-A0CE-B63D0A8B0C17}" type="presParOf" srcId="{278CA9A3-2636-4EB0-9AAE-4D9245C0A981}" destId="{FE8100A0-67FA-434F-AC55-955B0B96EC05}" srcOrd="1" destOrd="0" presId="urn:microsoft.com/office/officeart/2005/8/layout/list1"/>
    <dgm:cxn modelId="{9464AA68-ADEB-46F5-88B3-D11991B6CE56}" type="presParOf" srcId="{F3D450F5-F2BB-486F-A309-13D107CE2F3A}" destId="{AB7B1EDB-5216-418F-B1C9-444FC6971C8B}" srcOrd="5" destOrd="0" presId="urn:microsoft.com/office/officeart/2005/8/layout/list1"/>
    <dgm:cxn modelId="{CE5B0D39-447E-4F68-9233-8A011A11CB8F}" type="presParOf" srcId="{F3D450F5-F2BB-486F-A309-13D107CE2F3A}" destId="{5782C992-BF1F-4F5D-A3D5-8C311B252F2C}" srcOrd="6" destOrd="0" presId="urn:microsoft.com/office/officeart/2005/8/layout/list1"/>
    <dgm:cxn modelId="{A85E070A-6E88-43BD-B9B6-3CEAD3CE8D5C}" type="presParOf" srcId="{F3D450F5-F2BB-486F-A309-13D107CE2F3A}" destId="{4D357151-3D16-4097-B73A-B4BFB87C8806}" srcOrd="7" destOrd="0" presId="urn:microsoft.com/office/officeart/2005/8/layout/list1"/>
    <dgm:cxn modelId="{D9297E81-DEE9-47B9-9925-9CA92A3D4D35}" type="presParOf" srcId="{F3D450F5-F2BB-486F-A309-13D107CE2F3A}" destId="{794BCCC3-88E8-4C00-8289-5AEC70B0BC01}" srcOrd="8" destOrd="0" presId="urn:microsoft.com/office/officeart/2005/8/layout/list1"/>
    <dgm:cxn modelId="{AE9860B6-E0B3-46E6-AB33-CDAA32A2786C}" type="presParOf" srcId="{794BCCC3-88E8-4C00-8289-5AEC70B0BC01}" destId="{C92814C0-0570-47A1-BADF-765394189D76}" srcOrd="0" destOrd="0" presId="urn:microsoft.com/office/officeart/2005/8/layout/list1"/>
    <dgm:cxn modelId="{CC8A0D31-7B65-47EC-B0BB-7A6978C3B9A4}" type="presParOf" srcId="{794BCCC3-88E8-4C00-8289-5AEC70B0BC01}" destId="{FD38E3C9-DAC8-40D3-9914-1C8DFA3B4671}" srcOrd="1" destOrd="0" presId="urn:microsoft.com/office/officeart/2005/8/layout/list1"/>
    <dgm:cxn modelId="{7E0A907F-12BB-495A-B211-A572688176D4}" type="presParOf" srcId="{F3D450F5-F2BB-486F-A309-13D107CE2F3A}" destId="{857972B4-F9A5-4193-BB71-A0BCFA7ACDF5}" srcOrd="9" destOrd="0" presId="urn:microsoft.com/office/officeart/2005/8/layout/list1"/>
    <dgm:cxn modelId="{A63F1D50-AC9B-4110-BD75-1811739827B3}" type="presParOf" srcId="{F3D450F5-F2BB-486F-A309-13D107CE2F3A}" destId="{5F032DCE-8D91-46C8-B722-5369F19321E3}" srcOrd="10" destOrd="0" presId="urn:microsoft.com/office/officeart/2005/8/layout/list1"/>
    <dgm:cxn modelId="{81D13FCC-A01A-428F-A422-0BD19BAA198D}" type="presParOf" srcId="{F3D450F5-F2BB-486F-A309-13D107CE2F3A}" destId="{9113677B-F5A5-49DB-9B13-0DBC3F4071CE}" srcOrd="11" destOrd="0" presId="urn:microsoft.com/office/officeart/2005/8/layout/list1"/>
    <dgm:cxn modelId="{EF18E291-18A0-4DBF-A011-5DCE18C9C0BD}" type="presParOf" srcId="{F3D450F5-F2BB-486F-A309-13D107CE2F3A}" destId="{D5613B77-7E04-4268-AA7F-5EAF1BA41922}" srcOrd="12" destOrd="0" presId="urn:microsoft.com/office/officeart/2005/8/layout/list1"/>
    <dgm:cxn modelId="{3684C809-726A-4E23-82F0-C493F66B70D5}" type="presParOf" srcId="{D5613B77-7E04-4268-AA7F-5EAF1BA41922}" destId="{EA921302-1421-4200-B869-52239B91AA67}" srcOrd="0" destOrd="0" presId="urn:microsoft.com/office/officeart/2005/8/layout/list1"/>
    <dgm:cxn modelId="{3E3273A6-DCC4-45EB-82C3-5C7C05EC5A1B}" type="presParOf" srcId="{D5613B77-7E04-4268-AA7F-5EAF1BA41922}" destId="{7ABFB3C8-FA8C-4011-AF9C-6AEC47711D3B}" srcOrd="1" destOrd="0" presId="urn:microsoft.com/office/officeart/2005/8/layout/list1"/>
    <dgm:cxn modelId="{AE34284A-1AAB-4AC8-89D8-C9358B0456B0}" type="presParOf" srcId="{F3D450F5-F2BB-486F-A309-13D107CE2F3A}" destId="{CEFF6054-8DC1-420A-841C-482BF20BDC89}" srcOrd="13" destOrd="0" presId="urn:microsoft.com/office/officeart/2005/8/layout/list1"/>
    <dgm:cxn modelId="{F5D513BB-7010-4651-85E8-0FBB081A0A20}" type="presParOf" srcId="{F3D450F5-F2BB-486F-A309-13D107CE2F3A}" destId="{D870A347-46C4-48C3-B22C-61C5DB57114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A11C15-4884-4407-AC38-044AC250B4AF}"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B5B1C2E1-9574-4157-B965-F918E9D35A5F}">
      <dgm:prSet/>
      <dgm:spPr/>
      <dgm:t>
        <a:bodyPr/>
        <a:lstStyle/>
        <a:p>
          <a:r>
            <a:rPr lang="cs-CZ"/>
            <a:t>Podepsat informovaný souhlas (souhlas se zapojením do výzkumu)</a:t>
          </a:r>
          <a:endParaRPr lang="en-US"/>
        </a:p>
      </dgm:t>
    </dgm:pt>
    <dgm:pt modelId="{190A5D76-79CD-448F-B16D-2E03FE8DC7FF}" type="parTrans" cxnId="{20EC9650-E572-4998-8E6D-CE295B1F0C99}">
      <dgm:prSet/>
      <dgm:spPr/>
      <dgm:t>
        <a:bodyPr/>
        <a:lstStyle/>
        <a:p>
          <a:endParaRPr lang="en-US"/>
        </a:p>
      </dgm:t>
    </dgm:pt>
    <dgm:pt modelId="{A1404783-B487-4591-8637-37711E1A2798}" type="sibTrans" cxnId="{20EC9650-E572-4998-8E6D-CE295B1F0C99}">
      <dgm:prSet/>
      <dgm:spPr/>
      <dgm:t>
        <a:bodyPr/>
        <a:lstStyle/>
        <a:p>
          <a:endParaRPr lang="en-US"/>
        </a:p>
      </dgm:t>
    </dgm:pt>
    <dgm:pt modelId="{12936DF3-B838-4165-9082-9309BACF9518}">
      <dgm:prSet/>
      <dgm:spPr/>
      <dgm:t>
        <a:bodyPr/>
        <a:lstStyle/>
        <a:p>
          <a:r>
            <a:rPr lang="cs-CZ"/>
            <a:t>Dávat přesné a stejné pokyny</a:t>
          </a:r>
          <a:endParaRPr lang="en-US"/>
        </a:p>
      </dgm:t>
    </dgm:pt>
    <dgm:pt modelId="{9E16D255-B9B9-423B-9F67-98DB5E1E23DF}" type="parTrans" cxnId="{A7748F63-16B3-40C8-8EBF-9F49925CDA10}">
      <dgm:prSet/>
      <dgm:spPr/>
      <dgm:t>
        <a:bodyPr/>
        <a:lstStyle/>
        <a:p>
          <a:endParaRPr lang="en-US"/>
        </a:p>
      </dgm:t>
    </dgm:pt>
    <dgm:pt modelId="{BFF6B248-17AB-44FE-B154-E47A6488FC61}" type="sibTrans" cxnId="{A7748F63-16B3-40C8-8EBF-9F49925CDA10}">
      <dgm:prSet/>
      <dgm:spPr/>
      <dgm:t>
        <a:bodyPr/>
        <a:lstStyle/>
        <a:p>
          <a:endParaRPr lang="en-US"/>
        </a:p>
      </dgm:t>
    </dgm:pt>
    <dgm:pt modelId="{2AFF51A9-1049-4F17-B2D6-7A1DB665FB79}">
      <dgm:prSet/>
      <dgm:spPr/>
      <dgm:t>
        <a:bodyPr/>
        <a:lstStyle/>
        <a:p>
          <a:r>
            <a:rPr lang="cs-CZ"/>
            <a:t>Stejná denní doba, roční období</a:t>
          </a:r>
          <a:endParaRPr lang="en-US"/>
        </a:p>
      </dgm:t>
    </dgm:pt>
    <dgm:pt modelId="{E0FC9118-ADCB-4BF4-91C2-F9781D8BF6C2}" type="parTrans" cxnId="{012AC7A4-D540-4F20-AE5B-444F1EA10681}">
      <dgm:prSet/>
      <dgm:spPr/>
      <dgm:t>
        <a:bodyPr/>
        <a:lstStyle/>
        <a:p>
          <a:endParaRPr lang="en-US"/>
        </a:p>
      </dgm:t>
    </dgm:pt>
    <dgm:pt modelId="{276F3B2F-1810-42CF-9812-E26143D4646E}" type="sibTrans" cxnId="{012AC7A4-D540-4F20-AE5B-444F1EA10681}">
      <dgm:prSet/>
      <dgm:spPr/>
      <dgm:t>
        <a:bodyPr/>
        <a:lstStyle/>
        <a:p>
          <a:endParaRPr lang="en-US"/>
        </a:p>
      </dgm:t>
    </dgm:pt>
    <dgm:pt modelId="{CD2CF11B-9C0A-4A3D-833A-1BFF4DA5A5EA}">
      <dgm:prSet/>
      <dgm:spPr/>
      <dgm:t>
        <a:bodyPr/>
        <a:lstStyle/>
        <a:p>
          <a:r>
            <a:rPr lang="cs-CZ"/>
            <a:t>Zajistit co nejméně vnějších vlivů (osvětlení, hluk,..)</a:t>
          </a:r>
          <a:endParaRPr lang="en-US"/>
        </a:p>
      </dgm:t>
    </dgm:pt>
    <dgm:pt modelId="{8D378AD0-35A5-4329-982D-E5097CB214A4}" type="parTrans" cxnId="{402B0A39-3C47-44E9-99CF-5EE9875EEC1A}">
      <dgm:prSet/>
      <dgm:spPr/>
      <dgm:t>
        <a:bodyPr/>
        <a:lstStyle/>
        <a:p>
          <a:endParaRPr lang="en-US"/>
        </a:p>
      </dgm:t>
    </dgm:pt>
    <dgm:pt modelId="{8BE9C1F6-D3A6-4FBF-9307-9EC7A24A25CD}" type="sibTrans" cxnId="{402B0A39-3C47-44E9-99CF-5EE9875EEC1A}">
      <dgm:prSet/>
      <dgm:spPr/>
      <dgm:t>
        <a:bodyPr/>
        <a:lstStyle/>
        <a:p>
          <a:endParaRPr lang="en-US"/>
        </a:p>
      </dgm:t>
    </dgm:pt>
    <dgm:pt modelId="{D09EE11C-8BE3-4173-98E9-137ED214D625}">
      <dgm:prSet/>
      <dgm:spPr/>
      <dgm:t>
        <a:bodyPr/>
        <a:lstStyle/>
        <a:p>
          <a:r>
            <a:rPr lang="cs-CZ"/>
            <a:t>Fandění, motivace, porovnávání,..</a:t>
          </a:r>
          <a:endParaRPr lang="en-US"/>
        </a:p>
      </dgm:t>
    </dgm:pt>
    <dgm:pt modelId="{5C404EDF-F640-4A64-9103-958F5DB420FE}" type="parTrans" cxnId="{806C7A95-DFFF-411B-B5EB-D1420437DFF6}">
      <dgm:prSet/>
      <dgm:spPr/>
      <dgm:t>
        <a:bodyPr/>
        <a:lstStyle/>
        <a:p>
          <a:endParaRPr lang="en-US"/>
        </a:p>
      </dgm:t>
    </dgm:pt>
    <dgm:pt modelId="{D7EEE9F1-5BD4-4CC1-806B-165A83338BCF}" type="sibTrans" cxnId="{806C7A95-DFFF-411B-B5EB-D1420437DFF6}">
      <dgm:prSet/>
      <dgm:spPr/>
      <dgm:t>
        <a:bodyPr/>
        <a:lstStyle/>
        <a:p>
          <a:endParaRPr lang="en-US"/>
        </a:p>
      </dgm:t>
    </dgm:pt>
    <dgm:pt modelId="{4E94BB5E-6DE2-4311-9C63-D3FB73AF4FA2}">
      <dgm:prSet/>
      <dgm:spPr/>
      <dgm:t>
        <a:bodyPr/>
        <a:lstStyle/>
        <a:p>
          <a:r>
            <a:rPr lang="cs-CZ"/>
            <a:t>Přesně stanovené pořadí testů (únava,..)</a:t>
          </a:r>
          <a:endParaRPr lang="en-US"/>
        </a:p>
      </dgm:t>
    </dgm:pt>
    <dgm:pt modelId="{FFB5CD1B-D24A-4E33-9E5D-42BA9AC3BADE}" type="parTrans" cxnId="{DD62AADB-213A-4AE6-9F95-330A21B1E816}">
      <dgm:prSet/>
      <dgm:spPr/>
      <dgm:t>
        <a:bodyPr/>
        <a:lstStyle/>
        <a:p>
          <a:endParaRPr lang="en-US"/>
        </a:p>
      </dgm:t>
    </dgm:pt>
    <dgm:pt modelId="{D4CC9C03-A3F9-44D9-ACC2-8CF5462A391F}" type="sibTrans" cxnId="{DD62AADB-213A-4AE6-9F95-330A21B1E816}">
      <dgm:prSet/>
      <dgm:spPr/>
      <dgm:t>
        <a:bodyPr/>
        <a:lstStyle/>
        <a:p>
          <a:endParaRPr lang="en-US"/>
        </a:p>
      </dgm:t>
    </dgm:pt>
    <dgm:pt modelId="{1199FB29-2C8C-4BBF-A222-7D6BF556C568}">
      <dgm:prSet/>
      <dgm:spPr/>
      <dgm:t>
        <a:bodyPr/>
        <a:lstStyle/>
        <a:p>
          <a:r>
            <a:rPr lang="cs-CZ"/>
            <a:t>Jak zaznamenat</a:t>
          </a:r>
          <a:endParaRPr lang="en-US"/>
        </a:p>
      </dgm:t>
    </dgm:pt>
    <dgm:pt modelId="{BBD35F11-998C-43C7-AF64-EDA816B469E2}" type="parTrans" cxnId="{CD61A48F-32A7-4E47-A107-3462BE7F99CB}">
      <dgm:prSet/>
      <dgm:spPr/>
      <dgm:t>
        <a:bodyPr/>
        <a:lstStyle/>
        <a:p>
          <a:endParaRPr lang="en-US"/>
        </a:p>
      </dgm:t>
    </dgm:pt>
    <dgm:pt modelId="{362C0EF6-12C9-42A5-8DE2-138D98E247B5}" type="sibTrans" cxnId="{CD61A48F-32A7-4E47-A107-3462BE7F99CB}">
      <dgm:prSet/>
      <dgm:spPr/>
      <dgm:t>
        <a:bodyPr/>
        <a:lstStyle/>
        <a:p>
          <a:endParaRPr lang="en-US"/>
        </a:p>
      </dgm:t>
    </dgm:pt>
    <dgm:pt modelId="{18DAD580-6311-4BA8-80D5-BD7CC634A56E}">
      <dgm:prSet/>
      <dgm:spPr/>
      <dgm:t>
        <a:bodyPr/>
        <a:lstStyle/>
        <a:p>
          <a:r>
            <a:rPr lang="cs-CZ"/>
            <a:t>Kontrola probanda – dvojitá kontrola</a:t>
          </a:r>
          <a:endParaRPr lang="en-US"/>
        </a:p>
      </dgm:t>
    </dgm:pt>
    <dgm:pt modelId="{8ED9CCC5-D32B-41FC-9614-5DE7A867F52B}" type="parTrans" cxnId="{F7B01640-A1D8-4D73-9F78-550901CC571B}">
      <dgm:prSet/>
      <dgm:spPr/>
      <dgm:t>
        <a:bodyPr/>
        <a:lstStyle/>
        <a:p>
          <a:endParaRPr lang="en-US"/>
        </a:p>
      </dgm:t>
    </dgm:pt>
    <dgm:pt modelId="{A239A60A-A3CA-4E71-8538-EEF322C5B4FB}" type="sibTrans" cxnId="{F7B01640-A1D8-4D73-9F78-550901CC571B}">
      <dgm:prSet/>
      <dgm:spPr/>
      <dgm:t>
        <a:bodyPr/>
        <a:lstStyle/>
        <a:p>
          <a:endParaRPr lang="en-US"/>
        </a:p>
      </dgm:t>
    </dgm:pt>
    <dgm:pt modelId="{4121AE91-F2CB-49D4-BB7D-6BB11EF84511}">
      <dgm:prSet/>
      <dgm:spPr/>
      <dgm:t>
        <a:bodyPr/>
        <a:lstStyle/>
        <a:p>
          <a:r>
            <a:rPr lang="cs-CZ"/>
            <a:t>Sběr dat, uložení dat, kódování</a:t>
          </a:r>
          <a:endParaRPr lang="en-US"/>
        </a:p>
      </dgm:t>
    </dgm:pt>
    <dgm:pt modelId="{D16A304C-A796-44AB-AA3D-835A1DF673B6}" type="parTrans" cxnId="{75E54D4D-66C2-481E-96DB-E472250A732A}">
      <dgm:prSet/>
      <dgm:spPr/>
      <dgm:t>
        <a:bodyPr/>
        <a:lstStyle/>
        <a:p>
          <a:endParaRPr lang="en-US"/>
        </a:p>
      </dgm:t>
    </dgm:pt>
    <dgm:pt modelId="{06828D3E-CCA6-48F6-A8E0-80DD9DD0986C}" type="sibTrans" cxnId="{75E54D4D-66C2-481E-96DB-E472250A732A}">
      <dgm:prSet/>
      <dgm:spPr/>
      <dgm:t>
        <a:bodyPr/>
        <a:lstStyle/>
        <a:p>
          <a:endParaRPr lang="en-US"/>
        </a:p>
      </dgm:t>
    </dgm:pt>
    <dgm:pt modelId="{9BDFC7EF-9B84-40FC-B057-BC080B420E21}" type="pres">
      <dgm:prSet presAssocID="{90A11C15-4884-4407-AC38-044AC250B4AF}" presName="Name0" presStyleCnt="0">
        <dgm:presLayoutVars>
          <dgm:dir/>
          <dgm:resizeHandles val="exact"/>
        </dgm:presLayoutVars>
      </dgm:prSet>
      <dgm:spPr/>
    </dgm:pt>
    <dgm:pt modelId="{931D193C-9B4C-4092-98C8-B8CA79ECA15A}" type="pres">
      <dgm:prSet presAssocID="{B5B1C2E1-9574-4157-B965-F918E9D35A5F}" presName="node" presStyleLbl="node1" presStyleIdx="0" presStyleCnt="9">
        <dgm:presLayoutVars>
          <dgm:bulletEnabled val="1"/>
        </dgm:presLayoutVars>
      </dgm:prSet>
      <dgm:spPr/>
    </dgm:pt>
    <dgm:pt modelId="{17797116-F189-430A-A20F-35AE5B4FE383}" type="pres">
      <dgm:prSet presAssocID="{A1404783-B487-4591-8637-37711E1A2798}" presName="sibTrans" presStyleLbl="sibTrans1D1" presStyleIdx="0" presStyleCnt="8"/>
      <dgm:spPr/>
    </dgm:pt>
    <dgm:pt modelId="{6A2E1F4C-33DF-4B04-BA99-2408A31A82F9}" type="pres">
      <dgm:prSet presAssocID="{A1404783-B487-4591-8637-37711E1A2798}" presName="connectorText" presStyleLbl="sibTrans1D1" presStyleIdx="0" presStyleCnt="8"/>
      <dgm:spPr/>
    </dgm:pt>
    <dgm:pt modelId="{9208DD42-5D19-44D4-BABE-7A45F97CF194}" type="pres">
      <dgm:prSet presAssocID="{12936DF3-B838-4165-9082-9309BACF9518}" presName="node" presStyleLbl="node1" presStyleIdx="1" presStyleCnt="9">
        <dgm:presLayoutVars>
          <dgm:bulletEnabled val="1"/>
        </dgm:presLayoutVars>
      </dgm:prSet>
      <dgm:spPr/>
    </dgm:pt>
    <dgm:pt modelId="{B2BB37FD-AF06-41AB-8854-260170A26AFF}" type="pres">
      <dgm:prSet presAssocID="{BFF6B248-17AB-44FE-B154-E47A6488FC61}" presName="sibTrans" presStyleLbl="sibTrans1D1" presStyleIdx="1" presStyleCnt="8"/>
      <dgm:spPr/>
    </dgm:pt>
    <dgm:pt modelId="{6E75F087-F0F0-42D8-BBA0-9477D96806DF}" type="pres">
      <dgm:prSet presAssocID="{BFF6B248-17AB-44FE-B154-E47A6488FC61}" presName="connectorText" presStyleLbl="sibTrans1D1" presStyleIdx="1" presStyleCnt="8"/>
      <dgm:spPr/>
    </dgm:pt>
    <dgm:pt modelId="{4E26C199-D82E-41B5-BEC9-6DC2F95F3072}" type="pres">
      <dgm:prSet presAssocID="{2AFF51A9-1049-4F17-B2D6-7A1DB665FB79}" presName="node" presStyleLbl="node1" presStyleIdx="2" presStyleCnt="9">
        <dgm:presLayoutVars>
          <dgm:bulletEnabled val="1"/>
        </dgm:presLayoutVars>
      </dgm:prSet>
      <dgm:spPr/>
    </dgm:pt>
    <dgm:pt modelId="{F2170597-D3D7-4F53-8FEA-7D195879C3B2}" type="pres">
      <dgm:prSet presAssocID="{276F3B2F-1810-42CF-9812-E26143D4646E}" presName="sibTrans" presStyleLbl="sibTrans1D1" presStyleIdx="2" presStyleCnt="8"/>
      <dgm:spPr/>
    </dgm:pt>
    <dgm:pt modelId="{408C5945-1049-4972-AF89-2510426B5154}" type="pres">
      <dgm:prSet presAssocID="{276F3B2F-1810-42CF-9812-E26143D4646E}" presName="connectorText" presStyleLbl="sibTrans1D1" presStyleIdx="2" presStyleCnt="8"/>
      <dgm:spPr/>
    </dgm:pt>
    <dgm:pt modelId="{1B7AE8FE-8A39-4D86-9AC7-6EB8F24A1AD6}" type="pres">
      <dgm:prSet presAssocID="{CD2CF11B-9C0A-4A3D-833A-1BFF4DA5A5EA}" presName="node" presStyleLbl="node1" presStyleIdx="3" presStyleCnt="9">
        <dgm:presLayoutVars>
          <dgm:bulletEnabled val="1"/>
        </dgm:presLayoutVars>
      </dgm:prSet>
      <dgm:spPr/>
    </dgm:pt>
    <dgm:pt modelId="{F45679DE-FF50-40A9-B531-A4774BE5DCC0}" type="pres">
      <dgm:prSet presAssocID="{8BE9C1F6-D3A6-4FBF-9307-9EC7A24A25CD}" presName="sibTrans" presStyleLbl="sibTrans1D1" presStyleIdx="3" presStyleCnt="8"/>
      <dgm:spPr/>
    </dgm:pt>
    <dgm:pt modelId="{64693DAD-65D9-47AC-8C38-89181CD28ED2}" type="pres">
      <dgm:prSet presAssocID="{8BE9C1F6-D3A6-4FBF-9307-9EC7A24A25CD}" presName="connectorText" presStyleLbl="sibTrans1D1" presStyleIdx="3" presStyleCnt="8"/>
      <dgm:spPr/>
    </dgm:pt>
    <dgm:pt modelId="{E6BC5BFB-0239-437E-A84A-5000F85B1020}" type="pres">
      <dgm:prSet presAssocID="{D09EE11C-8BE3-4173-98E9-137ED214D625}" presName="node" presStyleLbl="node1" presStyleIdx="4" presStyleCnt="9">
        <dgm:presLayoutVars>
          <dgm:bulletEnabled val="1"/>
        </dgm:presLayoutVars>
      </dgm:prSet>
      <dgm:spPr/>
    </dgm:pt>
    <dgm:pt modelId="{2A64727D-85D7-4D6B-B85F-65145F0D5FAF}" type="pres">
      <dgm:prSet presAssocID="{D7EEE9F1-5BD4-4CC1-806B-165A83338BCF}" presName="sibTrans" presStyleLbl="sibTrans1D1" presStyleIdx="4" presStyleCnt="8"/>
      <dgm:spPr/>
    </dgm:pt>
    <dgm:pt modelId="{B2819D6D-2F0C-4113-ACA8-695F94826A07}" type="pres">
      <dgm:prSet presAssocID="{D7EEE9F1-5BD4-4CC1-806B-165A83338BCF}" presName="connectorText" presStyleLbl="sibTrans1D1" presStyleIdx="4" presStyleCnt="8"/>
      <dgm:spPr/>
    </dgm:pt>
    <dgm:pt modelId="{720B15A3-5306-4F00-AE04-816E9935BF53}" type="pres">
      <dgm:prSet presAssocID="{4E94BB5E-6DE2-4311-9C63-D3FB73AF4FA2}" presName="node" presStyleLbl="node1" presStyleIdx="5" presStyleCnt="9">
        <dgm:presLayoutVars>
          <dgm:bulletEnabled val="1"/>
        </dgm:presLayoutVars>
      </dgm:prSet>
      <dgm:spPr/>
    </dgm:pt>
    <dgm:pt modelId="{53FEDE80-459D-448F-B1C2-0B701A227516}" type="pres">
      <dgm:prSet presAssocID="{D4CC9C03-A3F9-44D9-ACC2-8CF5462A391F}" presName="sibTrans" presStyleLbl="sibTrans1D1" presStyleIdx="5" presStyleCnt="8"/>
      <dgm:spPr/>
    </dgm:pt>
    <dgm:pt modelId="{CBDE58FF-1D66-42E8-8896-D49B54C5A85D}" type="pres">
      <dgm:prSet presAssocID="{D4CC9C03-A3F9-44D9-ACC2-8CF5462A391F}" presName="connectorText" presStyleLbl="sibTrans1D1" presStyleIdx="5" presStyleCnt="8"/>
      <dgm:spPr/>
    </dgm:pt>
    <dgm:pt modelId="{410570B7-2AAB-4EF7-B72F-175EE687EB9E}" type="pres">
      <dgm:prSet presAssocID="{1199FB29-2C8C-4BBF-A222-7D6BF556C568}" presName="node" presStyleLbl="node1" presStyleIdx="6" presStyleCnt="9">
        <dgm:presLayoutVars>
          <dgm:bulletEnabled val="1"/>
        </dgm:presLayoutVars>
      </dgm:prSet>
      <dgm:spPr/>
    </dgm:pt>
    <dgm:pt modelId="{D273AB70-42B1-443B-BC95-DC753219773E}" type="pres">
      <dgm:prSet presAssocID="{362C0EF6-12C9-42A5-8DE2-138D98E247B5}" presName="sibTrans" presStyleLbl="sibTrans1D1" presStyleIdx="6" presStyleCnt="8"/>
      <dgm:spPr/>
    </dgm:pt>
    <dgm:pt modelId="{0B6EB3A8-0400-49B2-AAB3-8A1D9ED7C371}" type="pres">
      <dgm:prSet presAssocID="{362C0EF6-12C9-42A5-8DE2-138D98E247B5}" presName="connectorText" presStyleLbl="sibTrans1D1" presStyleIdx="6" presStyleCnt="8"/>
      <dgm:spPr/>
    </dgm:pt>
    <dgm:pt modelId="{A82DF150-B32E-4254-8DEE-5A707E0706D5}" type="pres">
      <dgm:prSet presAssocID="{18DAD580-6311-4BA8-80D5-BD7CC634A56E}" presName="node" presStyleLbl="node1" presStyleIdx="7" presStyleCnt="9">
        <dgm:presLayoutVars>
          <dgm:bulletEnabled val="1"/>
        </dgm:presLayoutVars>
      </dgm:prSet>
      <dgm:spPr/>
    </dgm:pt>
    <dgm:pt modelId="{43023BC9-E806-4101-AA4B-1E714E636149}" type="pres">
      <dgm:prSet presAssocID="{A239A60A-A3CA-4E71-8538-EEF322C5B4FB}" presName="sibTrans" presStyleLbl="sibTrans1D1" presStyleIdx="7" presStyleCnt="8"/>
      <dgm:spPr/>
    </dgm:pt>
    <dgm:pt modelId="{E828C1E9-993A-4D0C-A9E1-DD04EEE0B3C0}" type="pres">
      <dgm:prSet presAssocID="{A239A60A-A3CA-4E71-8538-EEF322C5B4FB}" presName="connectorText" presStyleLbl="sibTrans1D1" presStyleIdx="7" presStyleCnt="8"/>
      <dgm:spPr/>
    </dgm:pt>
    <dgm:pt modelId="{EA1C58EA-F1F7-4992-AD0F-553A63BF0173}" type="pres">
      <dgm:prSet presAssocID="{4121AE91-F2CB-49D4-BB7D-6BB11EF84511}" presName="node" presStyleLbl="node1" presStyleIdx="8" presStyleCnt="9">
        <dgm:presLayoutVars>
          <dgm:bulletEnabled val="1"/>
        </dgm:presLayoutVars>
      </dgm:prSet>
      <dgm:spPr/>
    </dgm:pt>
  </dgm:ptLst>
  <dgm:cxnLst>
    <dgm:cxn modelId="{474C1D06-6B93-4CC0-B0FF-879C995B2192}" type="presOf" srcId="{90A11C15-4884-4407-AC38-044AC250B4AF}" destId="{9BDFC7EF-9B84-40FC-B057-BC080B420E21}" srcOrd="0" destOrd="0" presId="urn:microsoft.com/office/officeart/2016/7/layout/RepeatingBendingProcessNew"/>
    <dgm:cxn modelId="{3912410A-414F-4A28-8DB5-ECB79B13537C}" type="presOf" srcId="{1199FB29-2C8C-4BBF-A222-7D6BF556C568}" destId="{410570B7-2AAB-4EF7-B72F-175EE687EB9E}" srcOrd="0" destOrd="0" presId="urn:microsoft.com/office/officeart/2016/7/layout/RepeatingBendingProcessNew"/>
    <dgm:cxn modelId="{0489B138-D5AE-456D-8446-F0A2B4515335}" type="presOf" srcId="{2AFF51A9-1049-4F17-B2D6-7A1DB665FB79}" destId="{4E26C199-D82E-41B5-BEC9-6DC2F95F3072}" srcOrd="0" destOrd="0" presId="urn:microsoft.com/office/officeart/2016/7/layout/RepeatingBendingProcessNew"/>
    <dgm:cxn modelId="{402B0A39-3C47-44E9-99CF-5EE9875EEC1A}" srcId="{90A11C15-4884-4407-AC38-044AC250B4AF}" destId="{CD2CF11B-9C0A-4A3D-833A-1BFF4DA5A5EA}" srcOrd="3" destOrd="0" parTransId="{8D378AD0-35A5-4329-982D-E5097CB214A4}" sibTransId="{8BE9C1F6-D3A6-4FBF-9307-9EC7A24A25CD}"/>
    <dgm:cxn modelId="{F3E55B3E-C0C3-4140-AA54-665B7DBAF795}" type="presOf" srcId="{D4CC9C03-A3F9-44D9-ACC2-8CF5462A391F}" destId="{53FEDE80-459D-448F-B1C2-0B701A227516}" srcOrd="0" destOrd="0" presId="urn:microsoft.com/office/officeart/2016/7/layout/RepeatingBendingProcessNew"/>
    <dgm:cxn modelId="{F7B01640-A1D8-4D73-9F78-550901CC571B}" srcId="{90A11C15-4884-4407-AC38-044AC250B4AF}" destId="{18DAD580-6311-4BA8-80D5-BD7CC634A56E}" srcOrd="7" destOrd="0" parTransId="{8ED9CCC5-D32B-41FC-9614-5DE7A867F52B}" sibTransId="{A239A60A-A3CA-4E71-8538-EEF322C5B4FB}"/>
    <dgm:cxn modelId="{17A73943-40EF-4D16-B150-928D6E320FAE}" type="presOf" srcId="{BFF6B248-17AB-44FE-B154-E47A6488FC61}" destId="{6E75F087-F0F0-42D8-BBA0-9477D96806DF}" srcOrd="1" destOrd="0" presId="urn:microsoft.com/office/officeart/2016/7/layout/RepeatingBendingProcessNew"/>
    <dgm:cxn modelId="{A7748F63-16B3-40C8-8EBF-9F49925CDA10}" srcId="{90A11C15-4884-4407-AC38-044AC250B4AF}" destId="{12936DF3-B838-4165-9082-9309BACF9518}" srcOrd="1" destOrd="0" parTransId="{9E16D255-B9B9-423B-9F67-98DB5E1E23DF}" sibTransId="{BFF6B248-17AB-44FE-B154-E47A6488FC61}"/>
    <dgm:cxn modelId="{A092D06C-3222-4E7C-86FD-ECCCE5838B0C}" type="presOf" srcId="{8BE9C1F6-D3A6-4FBF-9307-9EC7A24A25CD}" destId="{64693DAD-65D9-47AC-8C38-89181CD28ED2}" srcOrd="1" destOrd="0" presId="urn:microsoft.com/office/officeart/2016/7/layout/RepeatingBendingProcessNew"/>
    <dgm:cxn modelId="{75E54D4D-66C2-481E-96DB-E472250A732A}" srcId="{90A11C15-4884-4407-AC38-044AC250B4AF}" destId="{4121AE91-F2CB-49D4-BB7D-6BB11EF84511}" srcOrd="8" destOrd="0" parTransId="{D16A304C-A796-44AB-AA3D-835A1DF673B6}" sibTransId="{06828D3E-CCA6-48F6-A8E0-80DD9DD0986C}"/>
    <dgm:cxn modelId="{20EC9650-E572-4998-8E6D-CE295B1F0C99}" srcId="{90A11C15-4884-4407-AC38-044AC250B4AF}" destId="{B5B1C2E1-9574-4157-B965-F918E9D35A5F}" srcOrd="0" destOrd="0" parTransId="{190A5D76-79CD-448F-B16D-2E03FE8DC7FF}" sibTransId="{A1404783-B487-4591-8637-37711E1A2798}"/>
    <dgm:cxn modelId="{6B063A55-623D-4D55-AF97-F80845B774CD}" type="presOf" srcId="{CD2CF11B-9C0A-4A3D-833A-1BFF4DA5A5EA}" destId="{1B7AE8FE-8A39-4D86-9AC7-6EB8F24A1AD6}" srcOrd="0" destOrd="0" presId="urn:microsoft.com/office/officeart/2016/7/layout/RepeatingBendingProcessNew"/>
    <dgm:cxn modelId="{67EE1E7C-F041-47D5-B46A-3A47C72C23A2}" type="presOf" srcId="{D7EEE9F1-5BD4-4CC1-806B-165A83338BCF}" destId="{2A64727D-85D7-4D6B-B85F-65145F0D5FAF}" srcOrd="0" destOrd="0" presId="urn:microsoft.com/office/officeart/2016/7/layout/RepeatingBendingProcessNew"/>
    <dgm:cxn modelId="{85AE1C7D-1D17-49D5-AF9B-6E4E15B30990}" type="presOf" srcId="{276F3B2F-1810-42CF-9812-E26143D4646E}" destId="{408C5945-1049-4972-AF89-2510426B5154}" srcOrd="1" destOrd="0" presId="urn:microsoft.com/office/officeart/2016/7/layout/RepeatingBendingProcessNew"/>
    <dgm:cxn modelId="{553A6A87-DA95-4A27-BA2A-745E9B8A161F}" type="presOf" srcId="{B5B1C2E1-9574-4157-B965-F918E9D35A5F}" destId="{931D193C-9B4C-4092-98C8-B8CA79ECA15A}" srcOrd="0" destOrd="0" presId="urn:microsoft.com/office/officeart/2016/7/layout/RepeatingBendingProcessNew"/>
    <dgm:cxn modelId="{0677088A-FB3C-475F-972D-81259A612A90}" type="presOf" srcId="{8BE9C1F6-D3A6-4FBF-9307-9EC7A24A25CD}" destId="{F45679DE-FF50-40A9-B531-A4774BE5DCC0}" srcOrd="0" destOrd="0" presId="urn:microsoft.com/office/officeart/2016/7/layout/RepeatingBendingProcessNew"/>
    <dgm:cxn modelId="{CD61A48F-32A7-4E47-A107-3462BE7F99CB}" srcId="{90A11C15-4884-4407-AC38-044AC250B4AF}" destId="{1199FB29-2C8C-4BBF-A222-7D6BF556C568}" srcOrd="6" destOrd="0" parTransId="{BBD35F11-998C-43C7-AF64-EDA816B469E2}" sibTransId="{362C0EF6-12C9-42A5-8DE2-138D98E247B5}"/>
    <dgm:cxn modelId="{806C7A95-DFFF-411B-B5EB-D1420437DFF6}" srcId="{90A11C15-4884-4407-AC38-044AC250B4AF}" destId="{D09EE11C-8BE3-4173-98E9-137ED214D625}" srcOrd="4" destOrd="0" parTransId="{5C404EDF-F640-4A64-9103-958F5DB420FE}" sibTransId="{D7EEE9F1-5BD4-4CC1-806B-165A83338BCF}"/>
    <dgm:cxn modelId="{DB2E0396-37C2-4E03-B59F-DDCD060A0FA0}" type="presOf" srcId="{D09EE11C-8BE3-4173-98E9-137ED214D625}" destId="{E6BC5BFB-0239-437E-A84A-5000F85B1020}" srcOrd="0" destOrd="0" presId="urn:microsoft.com/office/officeart/2016/7/layout/RepeatingBendingProcessNew"/>
    <dgm:cxn modelId="{D910FE98-5B72-4C1A-A81D-B30FD1B14FB6}" type="presOf" srcId="{12936DF3-B838-4165-9082-9309BACF9518}" destId="{9208DD42-5D19-44D4-BABE-7A45F97CF194}" srcOrd="0" destOrd="0" presId="urn:microsoft.com/office/officeart/2016/7/layout/RepeatingBendingProcessNew"/>
    <dgm:cxn modelId="{8E98ACA2-992F-4C55-BEFC-979E1E743947}" type="presOf" srcId="{362C0EF6-12C9-42A5-8DE2-138D98E247B5}" destId="{0B6EB3A8-0400-49B2-AAB3-8A1D9ED7C371}" srcOrd="1" destOrd="0" presId="urn:microsoft.com/office/officeart/2016/7/layout/RepeatingBendingProcessNew"/>
    <dgm:cxn modelId="{012AC7A4-D540-4F20-AE5B-444F1EA10681}" srcId="{90A11C15-4884-4407-AC38-044AC250B4AF}" destId="{2AFF51A9-1049-4F17-B2D6-7A1DB665FB79}" srcOrd="2" destOrd="0" parTransId="{E0FC9118-ADCB-4BF4-91C2-F9781D8BF6C2}" sibTransId="{276F3B2F-1810-42CF-9812-E26143D4646E}"/>
    <dgm:cxn modelId="{EBE3E3A4-AC32-4B26-AB29-BA2317602CDB}" type="presOf" srcId="{A1404783-B487-4591-8637-37711E1A2798}" destId="{17797116-F189-430A-A20F-35AE5B4FE383}" srcOrd="0" destOrd="0" presId="urn:microsoft.com/office/officeart/2016/7/layout/RepeatingBendingProcessNew"/>
    <dgm:cxn modelId="{1FB0D7A7-38DE-4036-826D-9CA6DEAC7FAA}" type="presOf" srcId="{18DAD580-6311-4BA8-80D5-BD7CC634A56E}" destId="{A82DF150-B32E-4254-8DEE-5A707E0706D5}" srcOrd="0" destOrd="0" presId="urn:microsoft.com/office/officeart/2016/7/layout/RepeatingBendingProcessNew"/>
    <dgm:cxn modelId="{19715FB8-7F75-4462-9AF3-67A9A2C01A89}" type="presOf" srcId="{4121AE91-F2CB-49D4-BB7D-6BB11EF84511}" destId="{EA1C58EA-F1F7-4992-AD0F-553A63BF0173}" srcOrd="0" destOrd="0" presId="urn:microsoft.com/office/officeart/2016/7/layout/RepeatingBendingProcessNew"/>
    <dgm:cxn modelId="{3072FBBD-1E1E-4D8F-93B8-31AF64D2F3C0}" type="presOf" srcId="{BFF6B248-17AB-44FE-B154-E47A6488FC61}" destId="{B2BB37FD-AF06-41AB-8854-260170A26AFF}" srcOrd="0" destOrd="0" presId="urn:microsoft.com/office/officeart/2016/7/layout/RepeatingBendingProcessNew"/>
    <dgm:cxn modelId="{0A129ECE-3207-49E1-A551-81EB15AEC90C}" type="presOf" srcId="{A239A60A-A3CA-4E71-8538-EEF322C5B4FB}" destId="{43023BC9-E806-4101-AA4B-1E714E636149}" srcOrd="0" destOrd="0" presId="urn:microsoft.com/office/officeart/2016/7/layout/RepeatingBendingProcessNew"/>
    <dgm:cxn modelId="{42B86BD7-0E0B-4141-842B-CC0DDE7A621A}" type="presOf" srcId="{D7EEE9F1-5BD4-4CC1-806B-165A83338BCF}" destId="{B2819D6D-2F0C-4113-ACA8-695F94826A07}" srcOrd="1" destOrd="0" presId="urn:microsoft.com/office/officeart/2016/7/layout/RepeatingBendingProcessNew"/>
    <dgm:cxn modelId="{184724D9-110E-4599-984C-DEFA6FE9D516}" type="presOf" srcId="{4E94BB5E-6DE2-4311-9C63-D3FB73AF4FA2}" destId="{720B15A3-5306-4F00-AE04-816E9935BF53}" srcOrd="0" destOrd="0" presId="urn:microsoft.com/office/officeart/2016/7/layout/RepeatingBendingProcessNew"/>
    <dgm:cxn modelId="{DD62AADB-213A-4AE6-9F95-330A21B1E816}" srcId="{90A11C15-4884-4407-AC38-044AC250B4AF}" destId="{4E94BB5E-6DE2-4311-9C63-D3FB73AF4FA2}" srcOrd="5" destOrd="0" parTransId="{FFB5CD1B-D24A-4E33-9E5D-42BA9AC3BADE}" sibTransId="{D4CC9C03-A3F9-44D9-ACC2-8CF5462A391F}"/>
    <dgm:cxn modelId="{76FBFEE3-2653-479D-9CFE-0AD6D7567C34}" type="presOf" srcId="{276F3B2F-1810-42CF-9812-E26143D4646E}" destId="{F2170597-D3D7-4F53-8FEA-7D195879C3B2}" srcOrd="0" destOrd="0" presId="urn:microsoft.com/office/officeart/2016/7/layout/RepeatingBendingProcessNew"/>
    <dgm:cxn modelId="{578BEFE8-CC14-450C-B5C1-A5750D1C21D3}" type="presOf" srcId="{A1404783-B487-4591-8637-37711E1A2798}" destId="{6A2E1F4C-33DF-4B04-BA99-2408A31A82F9}" srcOrd="1" destOrd="0" presId="urn:microsoft.com/office/officeart/2016/7/layout/RepeatingBendingProcessNew"/>
    <dgm:cxn modelId="{A68F12EF-7762-430E-96BC-13380A797953}" type="presOf" srcId="{362C0EF6-12C9-42A5-8DE2-138D98E247B5}" destId="{D273AB70-42B1-443B-BC95-DC753219773E}" srcOrd="0" destOrd="0" presId="urn:microsoft.com/office/officeart/2016/7/layout/RepeatingBendingProcessNew"/>
    <dgm:cxn modelId="{7A6051F0-3B87-44E7-8E6E-E54A4CCD59AD}" type="presOf" srcId="{D4CC9C03-A3F9-44D9-ACC2-8CF5462A391F}" destId="{CBDE58FF-1D66-42E8-8896-D49B54C5A85D}" srcOrd="1" destOrd="0" presId="urn:microsoft.com/office/officeart/2016/7/layout/RepeatingBendingProcessNew"/>
    <dgm:cxn modelId="{8A6782F4-6A37-45BB-9268-83E39352E2AB}" type="presOf" srcId="{A239A60A-A3CA-4E71-8538-EEF322C5B4FB}" destId="{E828C1E9-993A-4D0C-A9E1-DD04EEE0B3C0}" srcOrd="1" destOrd="0" presId="urn:microsoft.com/office/officeart/2016/7/layout/RepeatingBendingProcessNew"/>
    <dgm:cxn modelId="{B8406C6A-02BE-48D6-87DE-426C6234F650}" type="presParOf" srcId="{9BDFC7EF-9B84-40FC-B057-BC080B420E21}" destId="{931D193C-9B4C-4092-98C8-B8CA79ECA15A}" srcOrd="0" destOrd="0" presId="urn:microsoft.com/office/officeart/2016/7/layout/RepeatingBendingProcessNew"/>
    <dgm:cxn modelId="{68DD4048-7E91-4BD5-8A86-FE0362D55FA5}" type="presParOf" srcId="{9BDFC7EF-9B84-40FC-B057-BC080B420E21}" destId="{17797116-F189-430A-A20F-35AE5B4FE383}" srcOrd="1" destOrd="0" presId="urn:microsoft.com/office/officeart/2016/7/layout/RepeatingBendingProcessNew"/>
    <dgm:cxn modelId="{C7802FDC-B860-42F6-9E46-299BFD927734}" type="presParOf" srcId="{17797116-F189-430A-A20F-35AE5B4FE383}" destId="{6A2E1F4C-33DF-4B04-BA99-2408A31A82F9}" srcOrd="0" destOrd="0" presId="urn:microsoft.com/office/officeart/2016/7/layout/RepeatingBendingProcessNew"/>
    <dgm:cxn modelId="{3C7CFC38-943E-4253-9ADE-6A5A4D7562AF}" type="presParOf" srcId="{9BDFC7EF-9B84-40FC-B057-BC080B420E21}" destId="{9208DD42-5D19-44D4-BABE-7A45F97CF194}" srcOrd="2" destOrd="0" presId="urn:microsoft.com/office/officeart/2016/7/layout/RepeatingBendingProcessNew"/>
    <dgm:cxn modelId="{90EC7966-7E8F-44EC-BB73-956C1C6EB409}" type="presParOf" srcId="{9BDFC7EF-9B84-40FC-B057-BC080B420E21}" destId="{B2BB37FD-AF06-41AB-8854-260170A26AFF}" srcOrd="3" destOrd="0" presId="urn:microsoft.com/office/officeart/2016/7/layout/RepeatingBendingProcessNew"/>
    <dgm:cxn modelId="{7DBDBC72-BF9E-4464-B87F-999EA658318F}" type="presParOf" srcId="{B2BB37FD-AF06-41AB-8854-260170A26AFF}" destId="{6E75F087-F0F0-42D8-BBA0-9477D96806DF}" srcOrd="0" destOrd="0" presId="urn:microsoft.com/office/officeart/2016/7/layout/RepeatingBendingProcessNew"/>
    <dgm:cxn modelId="{C3A4961D-B584-43EB-B5F5-A3E971A523C3}" type="presParOf" srcId="{9BDFC7EF-9B84-40FC-B057-BC080B420E21}" destId="{4E26C199-D82E-41B5-BEC9-6DC2F95F3072}" srcOrd="4" destOrd="0" presId="urn:microsoft.com/office/officeart/2016/7/layout/RepeatingBendingProcessNew"/>
    <dgm:cxn modelId="{9BFC6422-3E8A-428B-B28C-89B90BC07530}" type="presParOf" srcId="{9BDFC7EF-9B84-40FC-B057-BC080B420E21}" destId="{F2170597-D3D7-4F53-8FEA-7D195879C3B2}" srcOrd="5" destOrd="0" presId="urn:microsoft.com/office/officeart/2016/7/layout/RepeatingBendingProcessNew"/>
    <dgm:cxn modelId="{61B1311C-6D2F-44E2-983D-1B54B9754731}" type="presParOf" srcId="{F2170597-D3D7-4F53-8FEA-7D195879C3B2}" destId="{408C5945-1049-4972-AF89-2510426B5154}" srcOrd="0" destOrd="0" presId="urn:microsoft.com/office/officeart/2016/7/layout/RepeatingBendingProcessNew"/>
    <dgm:cxn modelId="{25CFB5D5-B779-4543-994B-FBBE7F5B69BE}" type="presParOf" srcId="{9BDFC7EF-9B84-40FC-B057-BC080B420E21}" destId="{1B7AE8FE-8A39-4D86-9AC7-6EB8F24A1AD6}" srcOrd="6" destOrd="0" presId="urn:microsoft.com/office/officeart/2016/7/layout/RepeatingBendingProcessNew"/>
    <dgm:cxn modelId="{807429C5-3875-4496-8A58-6F882A9A3B3B}" type="presParOf" srcId="{9BDFC7EF-9B84-40FC-B057-BC080B420E21}" destId="{F45679DE-FF50-40A9-B531-A4774BE5DCC0}" srcOrd="7" destOrd="0" presId="urn:microsoft.com/office/officeart/2016/7/layout/RepeatingBendingProcessNew"/>
    <dgm:cxn modelId="{0760BC71-3C6A-4B43-87F8-B6576F3E9B7E}" type="presParOf" srcId="{F45679DE-FF50-40A9-B531-A4774BE5DCC0}" destId="{64693DAD-65D9-47AC-8C38-89181CD28ED2}" srcOrd="0" destOrd="0" presId="urn:microsoft.com/office/officeart/2016/7/layout/RepeatingBendingProcessNew"/>
    <dgm:cxn modelId="{B280AF32-E09E-46CF-A73A-4E89FA24595F}" type="presParOf" srcId="{9BDFC7EF-9B84-40FC-B057-BC080B420E21}" destId="{E6BC5BFB-0239-437E-A84A-5000F85B1020}" srcOrd="8" destOrd="0" presId="urn:microsoft.com/office/officeart/2016/7/layout/RepeatingBendingProcessNew"/>
    <dgm:cxn modelId="{2576C36C-9508-4972-82EE-15E4D3EEAB10}" type="presParOf" srcId="{9BDFC7EF-9B84-40FC-B057-BC080B420E21}" destId="{2A64727D-85D7-4D6B-B85F-65145F0D5FAF}" srcOrd="9" destOrd="0" presId="urn:microsoft.com/office/officeart/2016/7/layout/RepeatingBendingProcessNew"/>
    <dgm:cxn modelId="{7EF3E027-4177-4AFE-A529-CE8BAD925694}" type="presParOf" srcId="{2A64727D-85D7-4D6B-B85F-65145F0D5FAF}" destId="{B2819D6D-2F0C-4113-ACA8-695F94826A07}" srcOrd="0" destOrd="0" presId="urn:microsoft.com/office/officeart/2016/7/layout/RepeatingBendingProcessNew"/>
    <dgm:cxn modelId="{DA4BBEE8-9B33-44D2-A552-30BF3B6A4742}" type="presParOf" srcId="{9BDFC7EF-9B84-40FC-B057-BC080B420E21}" destId="{720B15A3-5306-4F00-AE04-816E9935BF53}" srcOrd="10" destOrd="0" presId="urn:microsoft.com/office/officeart/2016/7/layout/RepeatingBendingProcessNew"/>
    <dgm:cxn modelId="{11DC9765-2B6E-454A-B757-50F1E192FB7E}" type="presParOf" srcId="{9BDFC7EF-9B84-40FC-B057-BC080B420E21}" destId="{53FEDE80-459D-448F-B1C2-0B701A227516}" srcOrd="11" destOrd="0" presId="urn:microsoft.com/office/officeart/2016/7/layout/RepeatingBendingProcessNew"/>
    <dgm:cxn modelId="{10034653-44FA-4C25-AE33-6B74F3FEA4B6}" type="presParOf" srcId="{53FEDE80-459D-448F-B1C2-0B701A227516}" destId="{CBDE58FF-1D66-42E8-8896-D49B54C5A85D}" srcOrd="0" destOrd="0" presId="urn:microsoft.com/office/officeart/2016/7/layout/RepeatingBendingProcessNew"/>
    <dgm:cxn modelId="{B944A873-C2ED-4BFE-B182-B937EE03BDBC}" type="presParOf" srcId="{9BDFC7EF-9B84-40FC-B057-BC080B420E21}" destId="{410570B7-2AAB-4EF7-B72F-175EE687EB9E}" srcOrd="12" destOrd="0" presId="urn:microsoft.com/office/officeart/2016/7/layout/RepeatingBendingProcessNew"/>
    <dgm:cxn modelId="{27A7B1CE-44E2-40C7-B342-653201BA143F}" type="presParOf" srcId="{9BDFC7EF-9B84-40FC-B057-BC080B420E21}" destId="{D273AB70-42B1-443B-BC95-DC753219773E}" srcOrd="13" destOrd="0" presId="urn:microsoft.com/office/officeart/2016/7/layout/RepeatingBendingProcessNew"/>
    <dgm:cxn modelId="{B7057D34-A245-4E10-83E9-554B50FB891A}" type="presParOf" srcId="{D273AB70-42B1-443B-BC95-DC753219773E}" destId="{0B6EB3A8-0400-49B2-AAB3-8A1D9ED7C371}" srcOrd="0" destOrd="0" presId="urn:microsoft.com/office/officeart/2016/7/layout/RepeatingBendingProcessNew"/>
    <dgm:cxn modelId="{49B048A0-B9C2-432D-A7B3-DF922C780DC6}" type="presParOf" srcId="{9BDFC7EF-9B84-40FC-B057-BC080B420E21}" destId="{A82DF150-B32E-4254-8DEE-5A707E0706D5}" srcOrd="14" destOrd="0" presId="urn:microsoft.com/office/officeart/2016/7/layout/RepeatingBendingProcessNew"/>
    <dgm:cxn modelId="{AAAF23B7-F602-4EC3-A2BA-35399F94761D}" type="presParOf" srcId="{9BDFC7EF-9B84-40FC-B057-BC080B420E21}" destId="{43023BC9-E806-4101-AA4B-1E714E636149}" srcOrd="15" destOrd="0" presId="urn:microsoft.com/office/officeart/2016/7/layout/RepeatingBendingProcessNew"/>
    <dgm:cxn modelId="{18694385-07F7-4F56-B9C0-C1D74601D68B}" type="presParOf" srcId="{43023BC9-E806-4101-AA4B-1E714E636149}" destId="{E828C1E9-993A-4D0C-A9E1-DD04EEE0B3C0}" srcOrd="0" destOrd="0" presId="urn:microsoft.com/office/officeart/2016/7/layout/RepeatingBendingProcessNew"/>
    <dgm:cxn modelId="{D87C56CC-F3C4-48F5-A0C1-1462496A859A}" type="presParOf" srcId="{9BDFC7EF-9B84-40FC-B057-BC080B420E21}" destId="{EA1C58EA-F1F7-4992-AD0F-553A63BF0173}"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499C41-52B4-4158-8491-5D3973EBD49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ECB69C6-19E4-48B8-968D-2D6CD93B560E}">
      <dgm:prSet/>
      <dgm:spPr/>
      <dgm:t>
        <a:bodyPr/>
        <a:lstStyle/>
        <a:p>
          <a:r>
            <a:rPr lang="cs-CZ"/>
            <a:t>Nedodržená metodika měření </a:t>
          </a:r>
          <a:endParaRPr lang="en-US"/>
        </a:p>
      </dgm:t>
    </dgm:pt>
    <dgm:pt modelId="{663A9CD1-E2F3-47DB-9C8F-3EC987322C0A}" type="parTrans" cxnId="{A01DC455-095E-4E92-A1AE-D3F59AFB4098}">
      <dgm:prSet/>
      <dgm:spPr/>
      <dgm:t>
        <a:bodyPr/>
        <a:lstStyle/>
        <a:p>
          <a:endParaRPr lang="en-US"/>
        </a:p>
      </dgm:t>
    </dgm:pt>
    <dgm:pt modelId="{D167DE76-7371-420C-AFFC-3092D8D20782}" type="sibTrans" cxnId="{A01DC455-095E-4E92-A1AE-D3F59AFB4098}">
      <dgm:prSet/>
      <dgm:spPr/>
      <dgm:t>
        <a:bodyPr/>
        <a:lstStyle/>
        <a:p>
          <a:endParaRPr lang="en-US"/>
        </a:p>
      </dgm:t>
    </dgm:pt>
    <dgm:pt modelId="{5469E00E-13B8-4D70-BF3B-8062F58A0403}">
      <dgm:prSet/>
      <dgm:spPr/>
      <dgm:t>
        <a:bodyPr/>
        <a:lstStyle/>
        <a:p>
          <a:r>
            <a:rPr lang="cs-CZ"/>
            <a:t>Měřím všechno, co umím</a:t>
          </a:r>
          <a:endParaRPr lang="en-US"/>
        </a:p>
      </dgm:t>
    </dgm:pt>
    <dgm:pt modelId="{60A10EC4-1CDE-4691-B40A-1002F1FE9FF3}" type="parTrans" cxnId="{46CD440A-06C9-4A97-848E-5E4CF0ECC589}">
      <dgm:prSet/>
      <dgm:spPr/>
      <dgm:t>
        <a:bodyPr/>
        <a:lstStyle/>
        <a:p>
          <a:endParaRPr lang="en-US"/>
        </a:p>
      </dgm:t>
    </dgm:pt>
    <dgm:pt modelId="{01C3DE78-B97F-41B5-8035-46B66792D2B2}" type="sibTrans" cxnId="{46CD440A-06C9-4A97-848E-5E4CF0ECC589}">
      <dgm:prSet/>
      <dgm:spPr/>
      <dgm:t>
        <a:bodyPr/>
        <a:lstStyle/>
        <a:p>
          <a:endParaRPr lang="en-US"/>
        </a:p>
      </dgm:t>
    </dgm:pt>
    <dgm:pt modelId="{7EE1D6EF-31FC-40F9-A823-3AA2A581EFB2}">
      <dgm:prSet/>
      <dgm:spPr/>
      <dgm:t>
        <a:bodyPr/>
        <a:lstStyle/>
        <a:p>
          <a:r>
            <a:rPr lang="cs-CZ"/>
            <a:t>Měřím všechno, na co mám přístroj/nástroj</a:t>
          </a:r>
          <a:endParaRPr lang="en-US"/>
        </a:p>
      </dgm:t>
    </dgm:pt>
    <dgm:pt modelId="{647E094B-D2D0-4195-A73C-5B56D050ACCC}" type="parTrans" cxnId="{151D90F7-914E-4A86-B54B-1FB55A2FB749}">
      <dgm:prSet/>
      <dgm:spPr/>
      <dgm:t>
        <a:bodyPr/>
        <a:lstStyle/>
        <a:p>
          <a:endParaRPr lang="en-US"/>
        </a:p>
      </dgm:t>
    </dgm:pt>
    <dgm:pt modelId="{F6B13532-6FE1-4121-9E33-E21BBF9C0681}" type="sibTrans" cxnId="{151D90F7-914E-4A86-B54B-1FB55A2FB749}">
      <dgm:prSet/>
      <dgm:spPr/>
      <dgm:t>
        <a:bodyPr/>
        <a:lstStyle/>
        <a:p>
          <a:endParaRPr lang="en-US"/>
        </a:p>
      </dgm:t>
    </dgm:pt>
    <dgm:pt modelId="{44417636-A887-4D41-BC7A-8644D944EAC6}">
      <dgm:prSet/>
      <dgm:spPr/>
      <dgm:t>
        <a:bodyPr/>
        <a:lstStyle/>
        <a:p>
          <a:r>
            <a:rPr lang="cs-CZ"/>
            <a:t>Nekontrolovaná změřená data</a:t>
          </a:r>
          <a:endParaRPr lang="en-US"/>
        </a:p>
      </dgm:t>
    </dgm:pt>
    <dgm:pt modelId="{D030F8F6-F7A4-41F1-BD5A-A380DB412D1C}" type="parTrans" cxnId="{C5E0BE57-6BA9-451B-ACBB-4EF3F768ED25}">
      <dgm:prSet/>
      <dgm:spPr/>
      <dgm:t>
        <a:bodyPr/>
        <a:lstStyle/>
        <a:p>
          <a:endParaRPr lang="en-US"/>
        </a:p>
      </dgm:t>
    </dgm:pt>
    <dgm:pt modelId="{029FA166-D24E-40C8-92F4-4D660AF878C8}" type="sibTrans" cxnId="{C5E0BE57-6BA9-451B-ACBB-4EF3F768ED25}">
      <dgm:prSet/>
      <dgm:spPr/>
      <dgm:t>
        <a:bodyPr/>
        <a:lstStyle/>
        <a:p>
          <a:endParaRPr lang="en-US"/>
        </a:p>
      </dgm:t>
    </dgm:pt>
    <dgm:pt modelId="{21988270-D0E3-45C3-AD06-A8C5EA4DD01F}">
      <dgm:prSet/>
      <dgm:spPr/>
      <dgm:t>
        <a:bodyPr/>
        <a:lstStyle/>
        <a:p>
          <a:r>
            <a:rPr lang="cs-CZ"/>
            <a:t>Chyby v přepisu</a:t>
          </a:r>
          <a:endParaRPr lang="en-US"/>
        </a:p>
      </dgm:t>
    </dgm:pt>
    <dgm:pt modelId="{709F18F1-4184-439F-80BA-895DD0B8EE47}" type="parTrans" cxnId="{C3EE5709-D6AD-40FA-99D0-014E932B5ECA}">
      <dgm:prSet/>
      <dgm:spPr/>
      <dgm:t>
        <a:bodyPr/>
        <a:lstStyle/>
        <a:p>
          <a:endParaRPr lang="en-US"/>
        </a:p>
      </dgm:t>
    </dgm:pt>
    <dgm:pt modelId="{7C788D56-AA2F-4D3F-85D3-65E824AAE4C6}" type="sibTrans" cxnId="{C3EE5709-D6AD-40FA-99D0-014E932B5ECA}">
      <dgm:prSet/>
      <dgm:spPr/>
      <dgm:t>
        <a:bodyPr/>
        <a:lstStyle/>
        <a:p>
          <a:endParaRPr lang="en-US"/>
        </a:p>
      </dgm:t>
    </dgm:pt>
    <dgm:pt modelId="{3A48A67A-1A64-4972-814C-F07EE9C230A9}">
      <dgm:prSet/>
      <dgm:spPr/>
      <dgm:t>
        <a:bodyPr/>
        <a:lstStyle/>
        <a:p>
          <a:r>
            <a:rPr lang="cs-CZ"/>
            <a:t>Nechat kompletování na později</a:t>
          </a:r>
          <a:endParaRPr lang="en-US"/>
        </a:p>
      </dgm:t>
    </dgm:pt>
    <dgm:pt modelId="{BC8FCD92-69E6-4F46-817F-2A0271E33C64}" type="parTrans" cxnId="{707C713A-C21E-43EB-A41E-8BB8FD8BB183}">
      <dgm:prSet/>
      <dgm:spPr/>
      <dgm:t>
        <a:bodyPr/>
        <a:lstStyle/>
        <a:p>
          <a:endParaRPr lang="en-US"/>
        </a:p>
      </dgm:t>
    </dgm:pt>
    <dgm:pt modelId="{D7CA4160-9D88-4C7B-9F5A-D269201B6001}" type="sibTrans" cxnId="{707C713A-C21E-43EB-A41E-8BB8FD8BB183}">
      <dgm:prSet/>
      <dgm:spPr/>
      <dgm:t>
        <a:bodyPr/>
        <a:lstStyle/>
        <a:p>
          <a:endParaRPr lang="en-US"/>
        </a:p>
      </dgm:t>
    </dgm:pt>
    <dgm:pt modelId="{71B85260-B910-4CAF-8283-F8C59A40875C}">
      <dgm:prSet/>
      <dgm:spPr/>
      <dgm:t>
        <a:bodyPr/>
        <a:lstStyle/>
        <a:p>
          <a:r>
            <a:rPr lang="cs-CZ"/>
            <a:t>Nezálohovat na dvou místech</a:t>
          </a:r>
          <a:endParaRPr lang="en-US"/>
        </a:p>
      </dgm:t>
    </dgm:pt>
    <dgm:pt modelId="{47622CED-2D1F-46CC-BD24-3E7DF7556295}" type="parTrans" cxnId="{9E439AB2-2B86-4800-9B7A-53F822847AB9}">
      <dgm:prSet/>
      <dgm:spPr/>
      <dgm:t>
        <a:bodyPr/>
        <a:lstStyle/>
        <a:p>
          <a:endParaRPr lang="en-US"/>
        </a:p>
      </dgm:t>
    </dgm:pt>
    <dgm:pt modelId="{2F76DD7F-9D05-4AD9-B1B5-1FADA52E6499}" type="sibTrans" cxnId="{9E439AB2-2B86-4800-9B7A-53F822847AB9}">
      <dgm:prSet/>
      <dgm:spPr/>
      <dgm:t>
        <a:bodyPr/>
        <a:lstStyle/>
        <a:p>
          <a:endParaRPr lang="en-US"/>
        </a:p>
      </dgm:t>
    </dgm:pt>
    <dgm:pt modelId="{E87D2855-108B-4003-9984-2B6E6C6275F6}">
      <dgm:prSet/>
      <dgm:spPr/>
      <dgm:t>
        <a:bodyPr/>
        <a:lstStyle/>
        <a:p>
          <a:r>
            <a:rPr lang="cs-CZ" dirty="0"/>
            <a:t>Nedávat participantům výstup, slíbit ho později</a:t>
          </a:r>
          <a:endParaRPr lang="en-US" dirty="0"/>
        </a:p>
      </dgm:t>
    </dgm:pt>
    <dgm:pt modelId="{6E0B8042-E0AB-4ACE-8180-25DE4AE4B51B}" type="parTrans" cxnId="{41034606-EC77-424C-B058-07120B889836}">
      <dgm:prSet/>
      <dgm:spPr/>
      <dgm:t>
        <a:bodyPr/>
        <a:lstStyle/>
        <a:p>
          <a:endParaRPr lang="en-US"/>
        </a:p>
      </dgm:t>
    </dgm:pt>
    <dgm:pt modelId="{B5133115-62FE-43F2-871C-7327E7C963AE}" type="sibTrans" cxnId="{41034606-EC77-424C-B058-07120B889836}">
      <dgm:prSet/>
      <dgm:spPr/>
      <dgm:t>
        <a:bodyPr/>
        <a:lstStyle/>
        <a:p>
          <a:endParaRPr lang="en-US"/>
        </a:p>
      </dgm:t>
    </dgm:pt>
    <dgm:pt modelId="{442B4D88-7728-4C3E-B8BB-A55509C18668}" type="pres">
      <dgm:prSet presAssocID="{64499C41-52B4-4158-8491-5D3973EBD494}" presName="diagram" presStyleCnt="0">
        <dgm:presLayoutVars>
          <dgm:dir/>
          <dgm:resizeHandles val="exact"/>
        </dgm:presLayoutVars>
      </dgm:prSet>
      <dgm:spPr/>
    </dgm:pt>
    <dgm:pt modelId="{7682EDC2-1C58-4D5D-9D8F-8ED4154E82D7}" type="pres">
      <dgm:prSet presAssocID="{FECB69C6-19E4-48B8-968D-2D6CD93B560E}" presName="node" presStyleLbl="node1" presStyleIdx="0" presStyleCnt="8">
        <dgm:presLayoutVars>
          <dgm:bulletEnabled val="1"/>
        </dgm:presLayoutVars>
      </dgm:prSet>
      <dgm:spPr/>
    </dgm:pt>
    <dgm:pt modelId="{92474406-F6AC-48AF-B11F-D59714DF6F74}" type="pres">
      <dgm:prSet presAssocID="{D167DE76-7371-420C-AFFC-3092D8D20782}" presName="sibTrans" presStyleCnt="0"/>
      <dgm:spPr/>
    </dgm:pt>
    <dgm:pt modelId="{084D5E69-56D5-4D7C-AFED-1B922FE9EE88}" type="pres">
      <dgm:prSet presAssocID="{5469E00E-13B8-4D70-BF3B-8062F58A0403}" presName="node" presStyleLbl="node1" presStyleIdx="1" presStyleCnt="8">
        <dgm:presLayoutVars>
          <dgm:bulletEnabled val="1"/>
        </dgm:presLayoutVars>
      </dgm:prSet>
      <dgm:spPr/>
    </dgm:pt>
    <dgm:pt modelId="{1F4A1C88-3DC9-44D3-8102-C86FAA1C14CF}" type="pres">
      <dgm:prSet presAssocID="{01C3DE78-B97F-41B5-8035-46B66792D2B2}" presName="sibTrans" presStyleCnt="0"/>
      <dgm:spPr/>
    </dgm:pt>
    <dgm:pt modelId="{DBABB001-7A86-4F30-9F67-CBACF9635AE8}" type="pres">
      <dgm:prSet presAssocID="{7EE1D6EF-31FC-40F9-A823-3AA2A581EFB2}" presName="node" presStyleLbl="node1" presStyleIdx="2" presStyleCnt="8">
        <dgm:presLayoutVars>
          <dgm:bulletEnabled val="1"/>
        </dgm:presLayoutVars>
      </dgm:prSet>
      <dgm:spPr/>
    </dgm:pt>
    <dgm:pt modelId="{1673CAC2-1488-4E11-AA78-5D0E98F01850}" type="pres">
      <dgm:prSet presAssocID="{F6B13532-6FE1-4121-9E33-E21BBF9C0681}" presName="sibTrans" presStyleCnt="0"/>
      <dgm:spPr/>
    </dgm:pt>
    <dgm:pt modelId="{9B27869E-9AD3-4D70-AC3D-78043B3D900B}" type="pres">
      <dgm:prSet presAssocID="{44417636-A887-4D41-BC7A-8644D944EAC6}" presName="node" presStyleLbl="node1" presStyleIdx="3" presStyleCnt="8">
        <dgm:presLayoutVars>
          <dgm:bulletEnabled val="1"/>
        </dgm:presLayoutVars>
      </dgm:prSet>
      <dgm:spPr/>
    </dgm:pt>
    <dgm:pt modelId="{7EB67A38-C00D-40D6-A604-C300C4593C61}" type="pres">
      <dgm:prSet presAssocID="{029FA166-D24E-40C8-92F4-4D660AF878C8}" presName="sibTrans" presStyleCnt="0"/>
      <dgm:spPr/>
    </dgm:pt>
    <dgm:pt modelId="{CC5DBC77-031A-4B48-A3FD-D3985E7B5A0E}" type="pres">
      <dgm:prSet presAssocID="{21988270-D0E3-45C3-AD06-A8C5EA4DD01F}" presName="node" presStyleLbl="node1" presStyleIdx="4" presStyleCnt="8">
        <dgm:presLayoutVars>
          <dgm:bulletEnabled val="1"/>
        </dgm:presLayoutVars>
      </dgm:prSet>
      <dgm:spPr/>
    </dgm:pt>
    <dgm:pt modelId="{FFB14FFE-4AC1-4C19-9B72-E93134DBACC4}" type="pres">
      <dgm:prSet presAssocID="{7C788D56-AA2F-4D3F-85D3-65E824AAE4C6}" presName="sibTrans" presStyleCnt="0"/>
      <dgm:spPr/>
    </dgm:pt>
    <dgm:pt modelId="{E8F4C6BA-A491-4F29-9706-2939516FF8DA}" type="pres">
      <dgm:prSet presAssocID="{3A48A67A-1A64-4972-814C-F07EE9C230A9}" presName="node" presStyleLbl="node1" presStyleIdx="5" presStyleCnt="8">
        <dgm:presLayoutVars>
          <dgm:bulletEnabled val="1"/>
        </dgm:presLayoutVars>
      </dgm:prSet>
      <dgm:spPr/>
    </dgm:pt>
    <dgm:pt modelId="{DAA4024D-FE83-49FC-A2C4-B55FAC64423B}" type="pres">
      <dgm:prSet presAssocID="{D7CA4160-9D88-4C7B-9F5A-D269201B6001}" presName="sibTrans" presStyleCnt="0"/>
      <dgm:spPr/>
    </dgm:pt>
    <dgm:pt modelId="{773EBAA2-9CCD-4C39-91A3-C51D6BDE22A6}" type="pres">
      <dgm:prSet presAssocID="{71B85260-B910-4CAF-8283-F8C59A40875C}" presName="node" presStyleLbl="node1" presStyleIdx="6" presStyleCnt="8">
        <dgm:presLayoutVars>
          <dgm:bulletEnabled val="1"/>
        </dgm:presLayoutVars>
      </dgm:prSet>
      <dgm:spPr/>
    </dgm:pt>
    <dgm:pt modelId="{5FA27991-9294-4B3A-8238-BF3E650B4BD8}" type="pres">
      <dgm:prSet presAssocID="{2F76DD7F-9D05-4AD9-B1B5-1FADA52E6499}" presName="sibTrans" presStyleCnt="0"/>
      <dgm:spPr/>
    </dgm:pt>
    <dgm:pt modelId="{F53B5A0E-BB64-4296-9405-03D53069904A}" type="pres">
      <dgm:prSet presAssocID="{E87D2855-108B-4003-9984-2B6E6C6275F6}" presName="node" presStyleLbl="node1" presStyleIdx="7" presStyleCnt="8">
        <dgm:presLayoutVars>
          <dgm:bulletEnabled val="1"/>
        </dgm:presLayoutVars>
      </dgm:prSet>
      <dgm:spPr/>
    </dgm:pt>
  </dgm:ptLst>
  <dgm:cxnLst>
    <dgm:cxn modelId="{41034606-EC77-424C-B058-07120B889836}" srcId="{64499C41-52B4-4158-8491-5D3973EBD494}" destId="{E87D2855-108B-4003-9984-2B6E6C6275F6}" srcOrd="7" destOrd="0" parTransId="{6E0B8042-E0AB-4ACE-8180-25DE4AE4B51B}" sibTransId="{B5133115-62FE-43F2-871C-7327E7C963AE}"/>
    <dgm:cxn modelId="{C3EE5709-D6AD-40FA-99D0-014E932B5ECA}" srcId="{64499C41-52B4-4158-8491-5D3973EBD494}" destId="{21988270-D0E3-45C3-AD06-A8C5EA4DD01F}" srcOrd="4" destOrd="0" parTransId="{709F18F1-4184-439F-80BA-895DD0B8EE47}" sibTransId="{7C788D56-AA2F-4D3F-85D3-65E824AAE4C6}"/>
    <dgm:cxn modelId="{46CD440A-06C9-4A97-848E-5E4CF0ECC589}" srcId="{64499C41-52B4-4158-8491-5D3973EBD494}" destId="{5469E00E-13B8-4D70-BF3B-8062F58A0403}" srcOrd="1" destOrd="0" parTransId="{60A10EC4-1CDE-4691-B40A-1002F1FE9FF3}" sibTransId="{01C3DE78-B97F-41B5-8035-46B66792D2B2}"/>
    <dgm:cxn modelId="{C6E67210-1683-418E-B33B-10CF39D491FF}" type="presOf" srcId="{44417636-A887-4D41-BC7A-8644D944EAC6}" destId="{9B27869E-9AD3-4D70-AC3D-78043B3D900B}" srcOrd="0" destOrd="0" presId="urn:microsoft.com/office/officeart/2005/8/layout/default"/>
    <dgm:cxn modelId="{CE62EE33-9259-49E9-A6AD-70F25B562594}" type="presOf" srcId="{3A48A67A-1A64-4972-814C-F07EE9C230A9}" destId="{E8F4C6BA-A491-4F29-9706-2939516FF8DA}" srcOrd="0" destOrd="0" presId="urn:microsoft.com/office/officeart/2005/8/layout/default"/>
    <dgm:cxn modelId="{9C720736-5F8F-4E30-BB97-EE681E9B4180}" type="presOf" srcId="{FECB69C6-19E4-48B8-968D-2D6CD93B560E}" destId="{7682EDC2-1C58-4D5D-9D8F-8ED4154E82D7}" srcOrd="0" destOrd="0" presId="urn:microsoft.com/office/officeart/2005/8/layout/default"/>
    <dgm:cxn modelId="{707C713A-C21E-43EB-A41E-8BB8FD8BB183}" srcId="{64499C41-52B4-4158-8491-5D3973EBD494}" destId="{3A48A67A-1A64-4972-814C-F07EE9C230A9}" srcOrd="5" destOrd="0" parTransId="{BC8FCD92-69E6-4F46-817F-2A0271E33C64}" sibTransId="{D7CA4160-9D88-4C7B-9F5A-D269201B6001}"/>
    <dgm:cxn modelId="{1A582B42-BD93-4D63-B8CE-C0A440C13916}" type="presOf" srcId="{21988270-D0E3-45C3-AD06-A8C5EA4DD01F}" destId="{CC5DBC77-031A-4B48-A3FD-D3985E7B5A0E}" srcOrd="0" destOrd="0" presId="urn:microsoft.com/office/officeart/2005/8/layout/default"/>
    <dgm:cxn modelId="{A01DC455-095E-4E92-A1AE-D3F59AFB4098}" srcId="{64499C41-52B4-4158-8491-5D3973EBD494}" destId="{FECB69C6-19E4-48B8-968D-2D6CD93B560E}" srcOrd="0" destOrd="0" parTransId="{663A9CD1-E2F3-47DB-9C8F-3EC987322C0A}" sibTransId="{D167DE76-7371-420C-AFFC-3092D8D20782}"/>
    <dgm:cxn modelId="{C5E0BE57-6BA9-451B-ACBB-4EF3F768ED25}" srcId="{64499C41-52B4-4158-8491-5D3973EBD494}" destId="{44417636-A887-4D41-BC7A-8644D944EAC6}" srcOrd="3" destOrd="0" parTransId="{D030F8F6-F7A4-41F1-BD5A-A380DB412D1C}" sibTransId="{029FA166-D24E-40C8-92F4-4D660AF878C8}"/>
    <dgm:cxn modelId="{A707F6A3-B4DB-435D-9632-B2363022D9CE}" type="presOf" srcId="{E87D2855-108B-4003-9984-2B6E6C6275F6}" destId="{F53B5A0E-BB64-4296-9405-03D53069904A}" srcOrd="0" destOrd="0" presId="urn:microsoft.com/office/officeart/2005/8/layout/default"/>
    <dgm:cxn modelId="{9E8512A5-5DCF-4876-B081-9B5D09E679AA}" type="presOf" srcId="{5469E00E-13B8-4D70-BF3B-8062F58A0403}" destId="{084D5E69-56D5-4D7C-AFED-1B922FE9EE88}" srcOrd="0" destOrd="0" presId="urn:microsoft.com/office/officeart/2005/8/layout/default"/>
    <dgm:cxn modelId="{9E439AB2-2B86-4800-9B7A-53F822847AB9}" srcId="{64499C41-52B4-4158-8491-5D3973EBD494}" destId="{71B85260-B910-4CAF-8283-F8C59A40875C}" srcOrd="6" destOrd="0" parTransId="{47622CED-2D1F-46CC-BD24-3E7DF7556295}" sibTransId="{2F76DD7F-9D05-4AD9-B1B5-1FADA52E6499}"/>
    <dgm:cxn modelId="{2AF5D5C2-E8E4-41E9-880E-31F6BEE15BDF}" type="presOf" srcId="{7EE1D6EF-31FC-40F9-A823-3AA2A581EFB2}" destId="{DBABB001-7A86-4F30-9F67-CBACF9635AE8}" srcOrd="0" destOrd="0" presId="urn:microsoft.com/office/officeart/2005/8/layout/default"/>
    <dgm:cxn modelId="{BAB1CBCC-B601-4E83-A0FC-5F58BCBD709D}" type="presOf" srcId="{64499C41-52B4-4158-8491-5D3973EBD494}" destId="{442B4D88-7728-4C3E-B8BB-A55509C18668}" srcOrd="0" destOrd="0" presId="urn:microsoft.com/office/officeart/2005/8/layout/default"/>
    <dgm:cxn modelId="{155968E9-B985-4853-B403-63F080E4ACB7}" type="presOf" srcId="{71B85260-B910-4CAF-8283-F8C59A40875C}" destId="{773EBAA2-9CCD-4C39-91A3-C51D6BDE22A6}" srcOrd="0" destOrd="0" presId="urn:microsoft.com/office/officeart/2005/8/layout/default"/>
    <dgm:cxn modelId="{151D90F7-914E-4A86-B54B-1FB55A2FB749}" srcId="{64499C41-52B4-4158-8491-5D3973EBD494}" destId="{7EE1D6EF-31FC-40F9-A823-3AA2A581EFB2}" srcOrd="2" destOrd="0" parTransId="{647E094B-D2D0-4195-A73C-5B56D050ACCC}" sibTransId="{F6B13532-6FE1-4121-9E33-E21BBF9C0681}"/>
    <dgm:cxn modelId="{0A04A760-A991-4DCE-B87F-BD9F186E990A}" type="presParOf" srcId="{442B4D88-7728-4C3E-B8BB-A55509C18668}" destId="{7682EDC2-1C58-4D5D-9D8F-8ED4154E82D7}" srcOrd="0" destOrd="0" presId="urn:microsoft.com/office/officeart/2005/8/layout/default"/>
    <dgm:cxn modelId="{E2368049-0333-4814-AA2E-0024B25D25BB}" type="presParOf" srcId="{442B4D88-7728-4C3E-B8BB-A55509C18668}" destId="{92474406-F6AC-48AF-B11F-D59714DF6F74}" srcOrd="1" destOrd="0" presId="urn:microsoft.com/office/officeart/2005/8/layout/default"/>
    <dgm:cxn modelId="{BACE39C1-B547-4FC0-BD31-9EB519C22359}" type="presParOf" srcId="{442B4D88-7728-4C3E-B8BB-A55509C18668}" destId="{084D5E69-56D5-4D7C-AFED-1B922FE9EE88}" srcOrd="2" destOrd="0" presId="urn:microsoft.com/office/officeart/2005/8/layout/default"/>
    <dgm:cxn modelId="{CD9D0E07-6668-4D4D-B7F9-C5E1A3D50442}" type="presParOf" srcId="{442B4D88-7728-4C3E-B8BB-A55509C18668}" destId="{1F4A1C88-3DC9-44D3-8102-C86FAA1C14CF}" srcOrd="3" destOrd="0" presId="urn:microsoft.com/office/officeart/2005/8/layout/default"/>
    <dgm:cxn modelId="{AF01CEF5-0728-426C-B5B2-6CA1C51485C2}" type="presParOf" srcId="{442B4D88-7728-4C3E-B8BB-A55509C18668}" destId="{DBABB001-7A86-4F30-9F67-CBACF9635AE8}" srcOrd="4" destOrd="0" presId="urn:microsoft.com/office/officeart/2005/8/layout/default"/>
    <dgm:cxn modelId="{E38F0BBA-C2A6-4E8C-A281-D1CE10E28984}" type="presParOf" srcId="{442B4D88-7728-4C3E-B8BB-A55509C18668}" destId="{1673CAC2-1488-4E11-AA78-5D0E98F01850}" srcOrd="5" destOrd="0" presId="urn:microsoft.com/office/officeart/2005/8/layout/default"/>
    <dgm:cxn modelId="{CDFD638A-A04A-4293-BC98-A0014843A746}" type="presParOf" srcId="{442B4D88-7728-4C3E-B8BB-A55509C18668}" destId="{9B27869E-9AD3-4D70-AC3D-78043B3D900B}" srcOrd="6" destOrd="0" presId="urn:microsoft.com/office/officeart/2005/8/layout/default"/>
    <dgm:cxn modelId="{E2BF2A26-7E6D-45B5-9A91-2FF42A9F6714}" type="presParOf" srcId="{442B4D88-7728-4C3E-B8BB-A55509C18668}" destId="{7EB67A38-C00D-40D6-A604-C300C4593C61}" srcOrd="7" destOrd="0" presId="urn:microsoft.com/office/officeart/2005/8/layout/default"/>
    <dgm:cxn modelId="{6038E3C5-D914-4AE6-B2DB-0FD5F40FA010}" type="presParOf" srcId="{442B4D88-7728-4C3E-B8BB-A55509C18668}" destId="{CC5DBC77-031A-4B48-A3FD-D3985E7B5A0E}" srcOrd="8" destOrd="0" presId="urn:microsoft.com/office/officeart/2005/8/layout/default"/>
    <dgm:cxn modelId="{B518F9FF-FC3E-4509-BECC-50C7E18F4A49}" type="presParOf" srcId="{442B4D88-7728-4C3E-B8BB-A55509C18668}" destId="{FFB14FFE-4AC1-4C19-9B72-E93134DBACC4}" srcOrd="9" destOrd="0" presId="urn:microsoft.com/office/officeart/2005/8/layout/default"/>
    <dgm:cxn modelId="{F1433B69-A778-42DF-B3B4-5CC758D819F9}" type="presParOf" srcId="{442B4D88-7728-4C3E-B8BB-A55509C18668}" destId="{E8F4C6BA-A491-4F29-9706-2939516FF8DA}" srcOrd="10" destOrd="0" presId="urn:microsoft.com/office/officeart/2005/8/layout/default"/>
    <dgm:cxn modelId="{A5B48ED7-D8C2-4A63-A276-229C0C2A6A4F}" type="presParOf" srcId="{442B4D88-7728-4C3E-B8BB-A55509C18668}" destId="{DAA4024D-FE83-49FC-A2C4-B55FAC64423B}" srcOrd="11" destOrd="0" presId="urn:microsoft.com/office/officeart/2005/8/layout/default"/>
    <dgm:cxn modelId="{CF637268-5AA8-48A3-AB73-1FC52A76BB2E}" type="presParOf" srcId="{442B4D88-7728-4C3E-B8BB-A55509C18668}" destId="{773EBAA2-9CCD-4C39-91A3-C51D6BDE22A6}" srcOrd="12" destOrd="0" presId="urn:microsoft.com/office/officeart/2005/8/layout/default"/>
    <dgm:cxn modelId="{1EEAAA5A-82DF-40A7-9B33-6FB733FE21C7}" type="presParOf" srcId="{442B4D88-7728-4C3E-B8BB-A55509C18668}" destId="{5FA27991-9294-4B3A-8238-BF3E650B4BD8}" srcOrd="13" destOrd="0" presId="urn:microsoft.com/office/officeart/2005/8/layout/default"/>
    <dgm:cxn modelId="{1DCC3F51-58E6-4E03-8518-A73F143A6B83}" type="presParOf" srcId="{442B4D88-7728-4C3E-B8BB-A55509C18668}" destId="{F53B5A0E-BB64-4296-9405-03D53069904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4EF11B-CDF5-40F2-A40A-45B3F47AB8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CFA0D6-D910-4FE0-9A85-CBC082E893F9}">
      <dgm:prSet/>
      <dgm:spPr/>
      <dgm:t>
        <a:bodyPr/>
        <a:lstStyle/>
        <a:p>
          <a:pPr>
            <a:lnSpc>
              <a:spcPct val="100000"/>
            </a:lnSpc>
          </a:pPr>
          <a:r>
            <a:rPr lang="cs-CZ"/>
            <a:t>základní pravidla etického chování výzkumných pracovníků </a:t>
          </a:r>
          <a:endParaRPr lang="en-US"/>
        </a:p>
      </dgm:t>
    </dgm:pt>
    <dgm:pt modelId="{F1406EB7-0856-4F67-BFEE-DABAED2D06BA}" type="parTrans" cxnId="{B57F749F-6305-4D4C-A631-66DB2CAE82F8}">
      <dgm:prSet/>
      <dgm:spPr/>
      <dgm:t>
        <a:bodyPr/>
        <a:lstStyle/>
        <a:p>
          <a:endParaRPr lang="en-US"/>
        </a:p>
      </dgm:t>
    </dgm:pt>
    <dgm:pt modelId="{69A42C7F-EF21-450B-8EF5-81517A509B7A}" type="sibTrans" cxnId="{B57F749F-6305-4D4C-A631-66DB2CAE82F8}">
      <dgm:prSet/>
      <dgm:spPr/>
      <dgm:t>
        <a:bodyPr/>
        <a:lstStyle/>
        <a:p>
          <a:endParaRPr lang="en-US"/>
        </a:p>
      </dgm:t>
    </dgm:pt>
    <dgm:pt modelId="{BF859786-BEDD-4F6E-A7B8-EEC85AA8CACC}">
      <dgm:prSet/>
      <dgm:spPr/>
      <dgm:t>
        <a:bodyPr/>
        <a:lstStyle/>
        <a:p>
          <a:pPr>
            <a:lnSpc>
              <a:spcPct val="100000"/>
            </a:lnSpc>
          </a:pPr>
          <a:r>
            <a:rPr lang="cs-CZ"/>
            <a:t>jednání ve výzkumu (na základě obecně uznávaných etických norem běžných v této oblasti ve vyspělých zemích)</a:t>
          </a:r>
          <a:endParaRPr lang="en-US"/>
        </a:p>
      </dgm:t>
    </dgm:pt>
    <dgm:pt modelId="{E3916BA0-E38A-4DF9-978D-4FDBE73A2587}" type="parTrans" cxnId="{701A77D5-7635-4A9A-A125-A8F440A18471}">
      <dgm:prSet/>
      <dgm:spPr/>
      <dgm:t>
        <a:bodyPr/>
        <a:lstStyle/>
        <a:p>
          <a:endParaRPr lang="en-US"/>
        </a:p>
      </dgm:t>
    </dgm:pt>
    <dgm:pt modelId="{C74E6632-BDC6-44A3-A453-8D53A9DA962D}" type="sibTrans" cxnId="{701A77D5-7635-4A9A-A125-A8F440A18471}">
      <dgm:prSet/>
      <dgm:spPr/>
      <dgm:t>
        <a:bodyPr/>
        <a:lstStyle/>
        <a:p>
          <a:endParaRPr lang="en-US"/>
        </a:p>
      </dgm:t>
    </dgm:pt>
    <dgm:pt modelId="{40B3A580-C4CC-47FD-8EA6-76FBF5A06FA6}" type="pres">
      <dgm:prSet presAssocID="{C44EF11B-CDF5-40F2-A40A-45B3F47AB81F}" presName="root" presStyleCnt="0">
        <dgm:presLayoutVars>
          <dgm:dir/>
          <dgm:resizeHandles val="exact"/>
        </dgm:presLayoutVars>
      </dgm:prSet>
      <dgm:spPr/>
    </dgm:pt>
    <dgm:pt modelId="{0377B71B-4788-4037-BC08-86B1E52EFD62}" type="pres">
      <dgm:prSet presAssocID="{87CFA0D6-D910-4FE0-9A85-CBC082E893F9}" presName="compNode" presStyleCnt="0"/>
      <dgm:spPr/>
    </dgm:pt>
    <dgm:pt modelId="{907EF329-76A4-4035-A061-E31EC9F7714E}" type="pres">
      <dgm:prSet presAssocID="{87CFA0D6-D910-4FE0-9A85-CBC082E893F9}" presName="bgRect" presStyleLbl="bgShp" presStyleIdx="0" presStyleCnt="2"/>
      <dgm:spPr/>
    </dgm:pt>
    <dgm:pt modelId="{7C0A118D-30E5-4B00-ACB4-39C8CDB57683}" type="pres">
      <dgm:prSet presAssocID="{87CFA0D6-D910-4FE0-9A85-CBC082E893F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9F233E67-7D87-4E88-84BC-C70AA30B2AC4}" type="pres">
      <dgm:prSet presAssocID="{87CFA0D6-D910-4FE0-9A85-CBC082E893F9}" presName="spaceRect" presStyleCnt="0"/>
      <dgm:spPr/>
    </dgm:pt>
    <dgm:pt modelId="{C0D83642-0F55-46FA-85D1-EB82132829E5}" type="pres">
      <dgm:prSet presAssocID="{87CFA0D6-D910-4FE0-9A85-CBC082E893F9}" presName="parTx" presStyleLbl="revTx" presStyleIdx="0" presStyleCnt="2">
        <dgm:presLayoutVars>
          <dgm:chMax val="0"/>
          <dgm:chPref val="0"/>
        </dgm:presLayoutVars>
      </dgm:prSet>
      <dgm:spPr/>
    </dgm:pt>
    <dgm:pt modelId="{94E56B9E-1C63-491B-A566-8C7698019539}" type="pres">
      <dgm:prSet presAssocID="{69A42C7F-EF21-450B-8EF5-81517A509B7A}" presName="sibTrans" presStyleCnt="0"/>
      <dgm:spPr/>
    </dgm:pt>
    <dgm:pt modelId="{93535958-B3FD-4D6B-8A46-FD6908385829}" type="pres">
      <dgm:prSet presAssocID="{BF859786-BEDD-4F6E-A7B8-EEC85AA8CACC}" presName="compNode" presStyleCnt="0"/>
      <dgm:spPr/>
    </dgm:pt>
    <dgm:pt modelId="{3CFC4F22-8AA4-4C45-A448-900E9E2E4422}" type="pres">
      <dgm:prSet presAssocID="{BF859786-BEDD-4F6E-A7B8-EEC85AA8CACC}" presName="bgRect" presStyleLbl="bgShp" presStyleIdx="1" presStyleCnt="2"/>
      <dgm:spPr/>
    </dgm:pt>
    <dgm:pt modelId="{CCE4609B-8BBA-4A62-AE4E-CC956F1F3849}" type="pres">
      <dgm:prSet presAssocID="{BF859786-BEDD-4F6E-A7B8-EEC85AA8CAC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otřesení rukou"/>
        </a:ext>
      </dgm:extLst>
    </dgm:pt>
    <dgm:pt modelId="{AD7072F5-F49F-4091-8707-CBD334654D0B}" type="pres">
      <dgm:prSet presAssocID="{BF859786-BEDD-4F6E-A7B8-EEC85AA8CACC}" presName="spaceRect" presStyleCnt="0"/>
      <dgm:spPr/>
    </dgm:pt>
    <dgm:pt modelId="{D37AE7E2-FAA5-4BD8-ADE9-6F6A6C16B07F}" type="pres">
      <dgm:prSet presAssocID="{BF859786-BEDD-4F6E-A7B8-EEC85AA8CACC}" presName="parTx" presStyleLbl="revTx" presStyleIdx="1" presStyleCnt="2">
        <dgm:presLayoutVars>
          <dgm:chMax val="0"/>
          <dgm:chPref val="0"/>
        </dgm:presLayoutVars>
      </dgm:prSet>
      <dgm:spPr/>
    </dgm:pt>
  </dgm:ptLst>
  <dgm:cxnLst>
    <dgm:cxn modelId="{53C4AA18-F79F-4E1C-B899-600D8B1333C7}" type="presOf" srcId="{87CFA0D6-D910-4FE0-9A85-CBC082E893F9}" destId="{C0D83642-0F55-46FA-85D1-EB82132829E5}" srcOrd="0" destOrd="0" presId="urn:microsoft.com/office/officeart/2018/2/layout/IconVerticalSolidList"/>
    <dgm:cxn modelId="{2661EA2D-8788-44EC-BAB4-12CF64AC7CD3}" type="presOf" srcId="{C44EF11B-CDF5-40F2-A40A-45B3F47AB81F}" destId="{40B3A580-C4CC-47FD-8EA6-76FBF5A06FA6}" srcOrd="0" destOrd="0" presId="urn:microsoft.com/office/officeart/2018/2/layout/IconVerticalSolidList"/>
    <dgm:cxn modelId="{CA9F5E34-7A24-4940-A4DD-405883B58F35}" type="presOf" srcId="{BF859786-BEDD-4F6E-A7B8-EEC85AA8CACC}" destId="{D37AE7E2-FAA5-4BD8-ADE9-6F6A6C16B07F}" srcOrd="0" destOrd="0" presId="urn:microsoft.com/office/officeart/2018/2/layout/IconVerticalSolidList"/>
    <dgm:cxn modelId="{B57F749F-6305-4D4C-A631-66DB2CAE82F8}" srcId="{C44EF11B-CDF5-40F2-A40A-45B3F47AB81F}" destId="{87CFA0D6-D910-4FE0-9A85-CBC082E893F9}" srcOrd="0" destOrd="0" parTransId="{F1406EB7-0856-4F67-BFEE-DABAED2D06BA}" sibTransId="{69A42C7F-EF21-450B-8EF5-81517A509B7A}"/>
    <dgm:cxn modelId="{701A77D5-7635-4A9A-A125-A8F440A18471}" srcId="{C44EF11B-CDF5-40F2-A40A-45B3F47AB81F}" destId="{BF859786-BEDD-4F6E-A7B8-EEC85AA8CACC}" srcOrd="1" destOrd="0" parTransId="{E3916BA0-E38A-4DF9-978D-4FDBE73A2587}" sibTransId="{C74E6632-BDC6-44A3-A453-8D53A9DA962D}"/>
    <dgm:cxn modelId="{BBFFF615-6705-4230-8669-EDAAA85BAC9A}" type="presParOf" srcId="{40B3A580-C4CC-47FD-8EA6-76FBF5A06FA6}" destId="{0377B71B-4788-4037-BC08-86B1E52EFD62}" srcOrd="0" destOrd="0" presId="urn:microsoft.com/office/officeart/2018/2/layout/IconVerticalSolidList"/>
    <dgm:cxn modelId="{71EDCBD7-BE62-4992-8949-6EAB842E88B3}" type="presParOf" srcId="{0377B71B-4788-4037-BC08-86B1E52EFD62}" destId="{907EF329-76A4-4035-A061-E31EC9F7714E}" srcOrd="0" destOrd="0" presId="urn:microsoft.com/office/officeart/2018/2/layout/IconVerticalSolidList"/>
    <dgm:cxn modelId="{08D14004-A40F-4B42-AAAF-3B02C8342CED}" type="presParOf" srcId="{0377B71B-4788-4037-BC08-86B1E52EFD62}" destId="{7C0A118D-30E5-4B00-ACB4-39C8CDB57683}" srcOrd="1" destOrd="0" presId="urn:microsoft.com/office/officeart/2018/2/layout/IconVerticalSolidList"/>
    <dgm:cxn modelId="{14080C00-C54E-45A9-AB6C-5BE4697EAE59}" type="presParOf" srcId="{0377B71B-4788-4037-BC08-86B1E52EFD62}" destId="{9F233E67-7D87-4E88-84BC-C70AA30B2AC4}" srcOrd="2" destOrd="0" presId="urn:microsoft.com/office/officeart/2018/2/layout/IconVerticalSolidList"/>
    <dgm:cxn modelId="{3F3C0446-4CA8-45C0-AB4A-A09C017EBA15}" type="presParOf" srcId="{0377B71B-4788-4037-BC08-86B1E52EFD62}" destId="{C0D83642-0F55-46FA-85D1-EB82132829E5}" srcOrd="3" destOrd="0" presId="urn:microsoft.com/office/officeart/2018/2/layout/IconVerticalSolidList"/>
    <dgm:cxn modelId="{8A6F79C6-82FC-49A2-AD29-8784FC81E535}" type="presParOf" srcId="{40B3A580-C4CC-47FD-8EA6-76FBF5A06FA6}" destId="{94E56B9E-1C63-491B-A566-8C7698019539}" srcOrd="1" destOrd="0" presId="urn:microsoft.com/office/officeart/2018/2/layout/IconVerticalSolidList"/>
    <dgm:cxn modelId="{BBE427FE-3D52-4433-B46C-725103973921}" type="presParOf" srcId="{40B3A580-C4CC-47FD-8EA6-76FBF5A06FA6}" destId="{93535958-B3FD-4D6B-8A46-FD6908385829}" srcOrd="2" destOrd="0" presId="urn:microsoft.com/office/officeart/2018/2/layout/IconVerticalSolidList"/>
    <dgm:cxn modelId="{E951440B-0549-426B-AE14-66C3E3F169A2}" type="presParOf" srcId="{93535958-B3FD-4D6B-8A46-FD6908385829}" destId="{3CFC4F22-8AA4-4C45-A448-900E9E2E4422}" srcOrd="0" destOrd="0" presId="urn:microsoft.com/office/officeart/2018/2/layout/IconVerticalSolidList"/>
    <dgm:cxn modelId="{F4C176DF-9DEA-4BE3-A579-08840D8C1559}" type="presParOf" srcId="{93535958-B3FD-4D6B-8A46-FD6908385829}" destId="{CCE4609B-8BBA-4A62-AE4E-CC956F1F3849}" srcOrd="1" destOrd="0" presId="urn:microsoft.com/office/officeart/2018/2/layout/IconVerticalSolidList"/>
    <dgm:cxn modelId="{44195269-9CC3-49D1-B71C-FDEB95480D2C}" type="presParOf" srcId="{93535958-B3FD-4D6B-8A46-FD6908385829}" destId="{AD7072F5-F49F-4091-8707-CBD334654D0B}" srcOrd="2" destOrd="0" presId="urn:microsoft.com/office/officeart/2018/2/layout/IconVerticalSolidList"/>
    <dgm:cxn modelId="{D7B53C49-1888-4F46-BED1-242E3105A39C}" type="presParOf" srcId="{93535958-B3FD-4D6B-8A46-FD6908385829}" destId="{D37AE7E2-FAA5-4BD8-ADE9-6F6A6C16B0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341E3B-88C1-40AF-9085-9C9CB034E59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0230FE3-6D06-4358-9757-7101AD114FFB}">
      <dgm:prSet/>
      <dgm:spPr/>
      <dgm:t>
        <a:bodyPr/>
        <a:lstStyle/>
        <a:p>
          <a:r>
            <a:rPr lang="cs-CZ"/>
            <a:t>Etická komise</a:t>
          </a:r>
          <a:endParaRPr lang="en-US"/>
        </a:p>
      </dgm:t>
    </dgm:pt>
    <dgm:pt modelId="{E2FB0D72-FE20-45DF-9209-B6D97A5C6148}" type="parTrans" cxnId="{88E8AA9D-3650-4D44-ACD4-388DC93B94B5}">
      <dgm:prSet/>
      <dgm:spPr/>
      <dgm:t>
        <a:bodyPr/>
        <a:lstStyle/>
        <a:p>
          <a:endParaRPr lang="en-US"/>
        </a:p>
      </dgm:t>
    </dgm:pt>
    <dgm:pt modelId="{D4D65AC8-AB57-48D6-9883-B11CAE3C19EC}" type="sibTrans" cxnId="{88E8AA9D-3650-4D44-ACD4-388DC93B94B5}">
      <dgm:prSet/>
      <dgm:spPr/>
      <dgm:t>
        <a:bodyPr/>
        <a:lstStyle/>
        <a:p>
          <a:endParaRPr lang="en-US"/>
        </a:p>
      </dgm:t>
    </dgm:pt>
    <dgm:pt modelId="{CFD066ED-D717-4DE2-A7E4-EA7EDA4BD218}">
      <dgm:prSet/>
      <dgm:spPr/>
      <dgm:t>
        <a:bodyPr/>
        <a:lstStyle/>
        <a:p>
          <a:r>
            <a:rPr lang="cs-CZ"/>
            <a:t>Etická komise pro výzkum</a:t>
          </a:r>
          <a:endParaRPr lang="en-US"/>
        </a:p>
      </dgm:t>
    </dgm:pt>
    <dgm:pt modelId="{4A136BE1-6235-44D3-8CFB-9ED9FF695FE6}" type="parTrans" cxnId="{A856C6CE-385D-4C5E-8EFE-05F6A081176B}">
      <dgm:prSet/>
      <dgm:spPr/>
      <dgm:t>
        <a:bodyPr/>
        <a:lstStyle/>
        <a:p>
          <a:endParaRPr lang="en-US"/>
        </a:p>
      </dgm:t>
    </dgm:pt>
    <dgm:pt modelId="{7087AF0A-796B-418B-94D1-BD50236FA321}" type="sibTrans" cxnId="{A856C6CE-385D-4C5E-8EFE-05F6A081176B}">
      <dgm:prSet/>
      <dgm:spPr/>
      <dgm:t>
        <a:bodyPr/>
        <a:lstStyle/>
        <a:p>
          <a:endParaRPr lang="en-US"/>
        </a:p>
      </dgm:t>
    </dgm:pt>
    <dgm:pt modelId="{98186885-88FE-433D-88ED-EB392EED1A49}" type="pres">
      <dgm:prSet presAssocID="{95341E3B-88C1-40AF-9085-9C9CB034E592}" presName="linear" presStyleCnt="0">
        <dgm:presLayoutVars>
          <dgm:animLvl val="lvl"/>
          <dgm:resizeHandles val="exact"/>
        </dgm:presLayoutVars>
      </dgm:prSet>
      <dgm:spPr/>
    </dgm:pt>
    <dgm:pt modelId="{74474707-5397-412F-B698-222A971A1F6B}" type="pres">
      <dgm:prSet presAssocID="{30230FE3-6D06-4358-9757-7101AD114FFB}" presName="parentText" presStyleLbl="node1" presStyleIdx="0" presStyleCnt="2">
        <dgm:presLayoutVars>
          <dgm:chMax val="0"/>
          <dgm:bulletEnabled val="1"/>
        </dgm:presLayoutVars>
      </dgm:prSet>
      <dgm:spPr/>
    </dgm:pt>
    <dgm:pt modelId="{F56FA357-C00E-43F5-8B43-A37392D203D7}" type="pres">
      <dgm:prSet presAssocID="{D4D65AC8-AB57-48D6-9883-B11CAE3C19EC}" presName="spacer" presStyleCnt="0"/>
      <dgm:spPr/>
    </dgm:pt>
    <dgm:pt modelId="{EE463AE9-B35A-4B5A-8F7F-2F54B0BE1133}" type="pres">
      <dgm:prSet presAssocID="{CFD066ED-D717-4DE2-A7E4-EA7EDA4BD218}" presName="parentText" presStyleLbl="node1" presStyleIdx="1" presStyleCnt="2">
        <dgm:presLayoutVars>
          <dgm:chMax val="0"/>
          <dgm:bulletEnabled val="1"/>
        </dgm:presLayoutVars>
      </dgm:prSet>
      <dgm:spPr/>
    </dgm:pt>
  </dgm:ptLst>
  <dgm:cxnLst>
    <dgm:cxn modelId="{2F52E535-F142-4095-B25A-ED2932DBAACC}" type="presOf" srcId="{CFD066ED-D717-4DE2-A7E4-EA7EDA4BD218}" destId="{EE463AE9-B35A-4B5A-8F7F-2F54B0BE1133}" srcOrd="0" destOrd="0" presId="urn:microsoft.com/office/officeart/2005/8/layout/vList2"/>
    <dgm:cxn modelId="{9281493E-50CD-4F09-8E6E-C319F060D2E0}" type="presOf" srcId="{95341E3B-88C1-40AF-9085-9C9CB034E592}" destId="{98186885-88FE-433D-88ED-EB392EED1A49}" srcOrd="0" destOrd="0" presId="urn:microsoft.com/office/officeart/2005/8/layout/vList2"/>
    <dgm:cxn modelId="{F41E6B52-7918-4308-971B-FAE3213C0EA8}" type="presOf" srcId="{30230FE3-6D06-4358-9757-7101AD114FFB}" destId="{74474707-5397-412F-B698-222A971A1F6B}" srcOrd="0" destOrd="0" presId="urn:microsoft.com/office/officeart/2005/8/layout/vList2"/>
    <dgm:cxn modelId="{88E8AA9D-3650-4D44-ACD4-388DC93B94B5}" srcId="{95341E3B-88C1-40AF-9085-9C9CB034E592}" destId="{30230FE3-6D06-4358-9757-7101AD114FFB}" srcOrd="0" destOrd="0" parTransId="{E2FB0D72-FE20-45DF-9209-B6D97A5C6148}" sibTransId="{D4D65AC8-AB57-48D6-9883-B11CAE3C19EC}"/>
    <dgm:cxn modelId="{A856C6CE-385D-4C5E-8EFE-05F6A081176B}" srcId="{95341E3B-88C1-40AF-9085-9C9CB034E592}" destId="{CFD066ED-D717-4DE2-A7E4-EA7EDA4BD218}" srcOrd="1" destOrd="0" parTransId="{4A136BE1-6235-44D3-8CFB-9ED9FF695FE6}" sibTransId="{7087AF0A-796B-418B-94D1-BD50236FA321}"/>
    <dgm:cxn modelId="{AC8CA274-CBE2-4605-84DA-3460F96436FF}" type="presParOf" srcId="{98186885-88FE-433D-88ED-EB392EED1A49}" destId="{74474707-5397-412F-B698-222A971A1F6B}" srcOrd="0" destOrd="0" presId="urn:microsoft.com/office/officeart/2005/8/layout/vList2"/>
    <dgm:cxn modelId="{E56B2C5D-341B-4E1F-8004-4B0F5BBD0DBD}" type="presParOf" srcId="{98186885-88FE-433D-88ED-EB392EED1A49}" destId="{F56FA357-C00E-43F5-8B43-A37392D203D7}" srcOrd="1" destOrd="0" presId="urn:microsoft.com/office/officeart/2005/8/layout/vList2"/>
    <dgm:cxn modelId="{6E64F5B6-B597-4781-BFDF-920AF6A98B90}" type="presParOf" srcId="{98186885-88FE-433D-88ED-EB392EED1A49}" destId="{EE463AE9-B35A-4B5A-8F7F-2F54B0BE113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43403-D93A-4C71-AC24-747E2C0293C1}">
      <dsp:nvSpPr>
        <dsp:cNvPr id="0" name=""/>
        <dsp:cNvSpPr/>
      </dsp:nvSpPr>
      <dsp:spPr>
        <a:xfrm>
          <a:off x="0" y="0"/>
          <a:ext cx="9429432" cy="12472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b="1" kern="1200" dirty="0"/>
            <a:t>Co mě zajímá?</a:t>
          </a:r>
        </a:p>
        <a:p>
          <a:pPr marL="0" lvl="0" indent="0" algn="l" defTabSz="1200150">
            <a:lnSpc>
              <a:spcPct val="90000"/>
            </a:lnSpc>
            <a:spcBef>
              <a:spcPct val="0"/>
            </a:spcBef>
            <a:spcAft>
              <a:spcPct val="35000"/>
            </a:spcAft>
            <a:buNone/>
          </a:pPr>
          <a:r>
            <a:rPr lang="cs-CZ" sz="2700" kern="1200" dirty="0">
              <a:solidFill>
                <a:schemeClr val="tx1"/>
              </a:solidFill>
            </a:rPr>
            <a:t>Pohybová aktivita seniorů</a:t>
          </a:r>
          <a:endParaRPr lang="en-US" sz="2700" kern="1200" dirty="0"/>
        </a:p>
      </dsp:txBody>
      <dsp:txXfrm>
        <a:off x="36532" y="36532"/>
        <a:ext cx="8083499" cy="1174235"/>
      </dsp:txXfrm>
    </dsp:sp>
    <dsp:sp modelId="{B507430F-62CF-442B-A358-AFF9307C5686}">
      <dsp:nvSpPr>
        <dsp:cNvPr id="0" name=""/>
        <dsp:cNvSpPr/>
      </dsp:nvSpPr>
      <dsp:spPr>
        <a:xfrm>
          <a:off x="832008" y="1455182"/>
          <a:ext cx="9429432" cy="12472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b="1" kern="1200" dirty="0"/>
            <a:t>Jednorázové měření – zjistit stav</a:t>
          </a:r>
        </a:p>
        <a:p>
          <a:pPr marL="0" lvl="0" indent="0" algn="l" defTabSz="1200150">
            <a:lnSpc>
              <a:spcPct val="90000"/>
            </a:lnSpc>
            <a:spcBef>
              <a:spcPct val="0"/>
            </a:spcBef>
            <a:spcAft>
              <a:spcPct val="35000"/>
            </a:spcAft>
            <a:buNone/>
          </a:pPr>
          <a:r>
            <a:rPr lang="cs-CZ" sz="2700" kern="1200" dirty="0">
              <a:solidFill>
                <a:schemeClr val="tx1"/>
              </a:solidFill>
            </a:rPr>
            <a:t>Jaká je úroveň PA seniorů ve věku 70-80 let?</a:t>
          </a:r>
        </a:p>
      </dsp:txBody>
      <dsp:txXfrm>
        <a:off x="868540" y="1491714"/>
        <a:ext cx="7713615" cy="1174235"/>
      </dsp:txXfrm>
    </dsp:sp>
    <dsp:sp modelId="{B80CCE96-1A6E-4338-B8FE-499F8E7881D7}">
      <dsp:nvSpPr>
        <dsp:cNvPr id="0" name=""/>
        <dsp:cNvSpPr/>
      </dsp:nvSpPr>
      <dsp:spPr>
        <a:xfrm>
          <a:off x="1664017" y="2910364"/>
          <a:ext cx="9429432" cy="12472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b="1" kern="1200" dirty="0"/>
            <a:t>Intervenční program – zjistit efekt</a:t>
          </a:r>
        </a:p>
        <a:p>
          <a:pPr marL="0" lvl="0" indent="0" algn="l" defTabSz="1200150">
            <a:lnSpc>
              <a:spcPct val="90000"/>
            </a:lnSpc>
            <a:spcBef>
              <a:spcPct val="0"/>
            </a:spcBef>
            <a:spcAft>
              <a:spcPct val="35000"/>
            </a:spcAft>
            <a:buNone/>
          </a:pPr>
          <a:r>
            <a:rPr lang="cs-CZ" sz="2700" kern="1200" dirty="0">
              <a:solidFill>
                <a:schemeClr val="tx1"/>
              </a:solidFill>
            </a:rPr>
            <a:t>Jaký vliv má silový trénink na osteoporózu u seniorů?</a:t>
          </a:r>
          <a:endParaRPr lang="en-US" sz="2700" kern="1200" dirty="0"/>
        </a:p>
      </dsp:txBody>
      <dsp:txXfrm>
        <a:off x="1700549" y="2946896"/>
        <a:ext cx="7713615" cy="1174235"/>
      </dsp:txXfrm>
    </dsp:sp>
    <dsp:sp modelId="{27C7A686-1397-4FFA-933D-FCC9467BFC5C}">
      <dsp:nvSpPr>
        <dsp:cNvPr id="0" name=""/>
        <dsp:cNvSpPr/>
      </dsp:nvSpPr>
      <dsp:spPr>
        <a:xfrm>
          <a:off x="8618688" y="945868"/>
          <a:ext cx="810744" cy="81074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01105" y="945868"/>
        <a:ext cx="445910" cy="610085"/>
      </dsp:txXfrm>
    </dsp:sp>
    <dsp:sp modelId="{A4C6F7A9-6D83-45D4-A272-E1D4A784B5D5}">
      <dsp:nvSpPr>
        <dsp:cNvPr id="0" name=""/>
        <dsp:cNvSpPr/>
      </dsp:nvSpPr>
      <dsp:spPr>
        <a:xfrm>
          <a:off x="9450696" y="2392735"/>
          <a:ext cx="810744" cy="81074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633113" y="2392735"/>
        <a:ext cx="445910" cy="610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4568D-F393-4509-8BF1-35673DAA66F6}">
      <dsp:nvSpPr>
        <dsp:cNvPr id="0" name=""/>
        <dsp:cNvSpPr/>
      </dsp:nvSpPr>
      <dsp:spPr>
        <a:xfrm>
          <a:off x="0" y="1202584"/>
          <a:ext cx="6666833" cy="630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282E6CC-E8A0-4752-B184-0AF6FB8FF09D}">
      <dsp:nvSpPr>
        <dsp:cNvPr id="0" name=""/>
        <dsp:cNvSpPr/>
      </dsp:nvSpPr>
      <dsp:spPr>
        <a:xfrm>
          <a:off x="333341" y="833584"/>
          <a:ext cx="4666783" cy="7380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11250">
            <a:lnSpc>
              <a:spcPct val="90000"/>
            </a:lnSpc>
            <a:spcBef>
              <a:spcPct val="0"/>
            </a:spcBef>
            <a:spcAft>
              <a:spcPct val="35000"/>
            </a:spcAft>
            <a:buNone/>
          </a:pPr>
          <a:r>
            <a:rPr lang="cs-CZ" sz="2500" kern="1200"/>
            <a:t>Vlastní zájem – zkušenost, záliba</a:t>
          </a:r>
          <a:endParaRPr lang="en-US" sz="2500" kern="1200"/>
        </a:p>
      </dsp:txBody>
      <dsp:txXfrm>
        <a:off x="369367" y="869610"/>
        <a:ext cx="4594731" cy="665948"/>
      </dsp:txXfrm>
    </dsp:sp>
    <dsp:sp modelId="{A08E400D-99CD-4A36-9691-449FD1CD3814}">
      <dsp:nvSpPr>
        <dsp:cNvPr id="0" name=""/>
        <dsp:cNvSpPr/>
      </dsp:nvSpPr>
      <dsp:spPr>
        <a:xfrm>
          <a:off x="0" y="2336585"/>
          <a:ext cx="6666833" cy="228375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520700" rIns="517420" bIns="177800" numCol="1" spcCol="1270" anchor="t" anchorCtr="0">
          <a:noAutofit/>
        </a:bodyPr>
        <a:lstStyle/>
        <a:p>
          <a:pPr marL="228600" lvl="1" indent="-228600" algn="l" defTabSz="1111250">
            <a:lnSpc>
              <a:spcPct val="90000"/>
            </a:lnSpc>
            <a:spcBef>
              <a:spcPct val="0"/>
            </a:spcBef>
            <a:spcAft>
              <a:spcPct val="15000"/>
            </a:spcAft>
            <a:buChar char="•"/>
          </a:pPr>
          <a:r>
            <a:rPr lang="cs-CZ" sz="2500" kern="1200"/>
            <a:t>Klíčová slova</a:t>
          </a:r>
          <a:endParaRPr lang="en-US" sz="2500" kern="1200"/>
        </a:p>
        <a:p>
          <a:pPr marL="228600" lvl="1" indent="-228600" algn="l" defTabSz="1111250">
            <a:lnSpc>
              <a:spcPct val="90000"/>
            </a:lnSpc>
            <a:spcBef>
              <a:spcPct val="0"/>
            </a:spcBef>
            <a:spcAft>
              <a:spcPct val="15000"/>
            </a:spcAft>
            <a:buChar char="•"/>
          </a:pPr>
          <a:r>
            <a:rPr lang="cs-CZ" sz="2500" kern="1200"/>
            <a:t>Discovery.muni</a:t>
          </a:r>
          <a:endParaRPr lang="en-US" sz="2500" kern="1200"/>
        </a:p>
        <a:p>
          <a:pPr marL="228600" lvl="1" indent="-228600" algn="l" defTabSz="1111250">
            <a:lnSpc>
              <a:spcPct val="90000"/>
            </a:lnSpc>
            <a:spcBef>
              <a:spcPct val="0"/>
            </a:spcBef>
            <a:spcAft>
              <a:spcPct val="15000"/>
            </a:spcAft>
            <a:buChar char="•"/>
          </a:pPr>
          <a:r>
            <a:rPr lang="cs-CZ" sz="2500" kern="1200"/>
            <a:t>Pubmed</a:t>
          </a:r>
          <a:endParaRPr lang="en-US" sz="2500" kern="1200"/>
        </a:p>
        <a:p>
          <a:pPr marL="228600" lvl="1" indent="-228600" algn="l" defTabSz="1111250">
            <a:lnSpc>
              <a:spcPct val="90000"/>
            </a:lnSpc>
            <a:spcBef>
              <a:spcPct val="0"/>
            </a:spcBef>
            <a:spcAft>
              <a:spcPct val="15000"/>
            </a:spcAft>
            <a:buChar char="•"/>
          </a:pPr>
          <a:r>
            <a:rPr lang="cs-CZ" sz="2500" kern="1200"/>
            <a:t>Kritéria - jazyk, zdroje, rok vydání  </a:t>
          </a:r>
          <a:endParaRPr lang="en-US" sz="2500" kern="1200"/>
        </a:p>
      </dsp:txBody>
      <dsp:txXfrm>
        <a:off x="0" y="2336585"/>
        <a:ext cx="6666833" cy="2283750"/>
      </dsp:txXfrm>
    </dsp:sp>
    <dsp:sp modelId="{6E569088-F4F5-4FC9-A826-AF60286AB74E}">
      <dsp:nvSpPr>
        <dsp:cNvPr id="0" name=""/>
        <dsp:cNvSpPr/>
      </dsp:nvSpPr>
      <dsp:spPr>
        <a:xfrm>
          <a:off x="333341" y="1967585"/>
          <a:ext cx="4666783" cy="7380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11250">
            <a:lnSpc>
              <a:spcPct val="90000"/>
            </a:lnSpc>
            <a:spcBef>
              <a:spcPct val="0"/>
            </a:spcBef>
            <a:spcAft>
              <a:spcPct val="35000"/>
            </a:spcAft>
            <a:buNone/>
          </a:pPr>
          <a:r>
            <a:rPr lang="cs-CZ" sz="2500" kern="1200"/>
            <a:t>Výsledek vědecké rešerše</a:t>
          </a:r>
          <a:endParaRPr lang="en-US" sz="2500" kern="1200"/>
        </a:p>
      </dsp:txBody>
      <dsp:txXfrm>
        <a:off x="369367" y="2003611"/>
        <a:ext cx="4594731"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BA9BF-F53A-4952-90CC-D993757B0298}">
      <dsp:nvSpPr>
        <dsp:cNvPr id="0" name=""/>
        <dsp:cNvSpPr/>
      </dsp:nvSpPr>
      <dsp:spPr>
        <a:xfrm>
          <a:off x="0" y="412609"/>
          <a:ext cx="6666833" cy="14718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cs-CZ" sz="3700" kern="1200"/>
            <a:t>Téma:  Vztah posturální stability a síly stisku ruky u seniorů</a:t>
          </a:r>
          <a:endParaRPr lang="en-US" sz="3700" kern="1200"/>
        </a:p>
      </dsp:txBody>
      <dsp:txXfrm>
        <a:off x="71850" y="484459"/>
        <a:ext cx="6523133" cy="1328160"/>
      </dsp:txXfrm>
    </dsp:sp>
    <dsp:sp modelId="{418D1FC2-E268-47B0-A92C-1C17725F141E}">
      <dsp:nvSpPr>
        <dsp:cNvPr id="0" name=""/>
        <dsp:cNvSpPr/>
      </dsp:nvSpPr>
      <dsp:spPr>
        <a:xfrm>
          <a:off x="0" y="1991029"/>
          <a:ext cx="6666833" cy="14718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cs-CZ" sz="3700" kern="1200"/>
            <a:t>Klíčová slova – senior, posturální stabilita, handgrip</a:t>
          </a:r>
          <a:endParaRPr lang="en-US" sz="3700" kern="1200"/>
        </a:p>
      </dsp:txBody>
      <dsp:txXfrm>
        <a:off x="71850" y="2062879"/>
        <a:ext cx="6523133" cy="1328160"/>
      </dsp:txXfrm>
    </dsp:sp>
    <dsp:sp modelId="{8611D12C-84E7-4107-BB6D-79CBB2701562}">
      <dsp:nvSpPr>
        <dsp:cNvPr id="0" name=""/>
        <dsp:cNvSpPr/>
      </dsp:nvSpPr>
      <dsp:spPr>
        <a:xfrm>
          <a:off x="0" y="3569450"/>
          <a:ext cx="6666833" cy="14718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cs-CZ" sz="3700" kern="1200"/>
            <a:t>Všechna synonyma</a:t>
          </a:r>
          <a:endParaRPr lang="en-US" sz="3700" kern="1200"/>
        </a:p>
      </dsp:txBody>
      <dsp:txXfrm>
        <a:off x="71850" y="3641300"/>
        <a:ext cx="6523133" cy="1328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A8FF-CF4D-4327-8798-45E3F4163188}">
      <dsp:nvSpPr>
        <dsp:cNvPr id="0" name=""/>
        <dsp:cNvSpPr/>
      </dsp:nvSpPr>
      <dsp:spPr>
        <a:xfrm>
          <a:off x="0" y="201222"/>
          <a:ext cx="6666833" cy="155902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cs-CZ" sz="6500" kern="1200"/>
            <a:t>jazyk</a:t>
          </a:r>
          <a:endParaRPr lang="en-US" sz="6500" kern="1200"/>
        </a:p>
      </dsp:txBody>
      <dsp:txXfrm>
        <a:off x="76105" y="277327"/>
        <a:ext cx="6514623" cy="1406815"/>
      </dsp:txXfrm>
    </dsp:sp>
    <dsp:sp modelId="{28A078A0-F17C-452E-835A-FA7B3F3CEAA6}">
      <dsp:nvSpPr>
        <dsp:cNvPr id="0" name=""/>
        <dsp:cNvSpPr/>
      </dsp:nvSpPr>
      <dsp:spPr>
        <a:xfrm>
          <a:off x="0" y="1947447"/>
          <a:ext cx="6666833" cy="155902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cs-CZ" sz="6500" kern="1200"/>
            <a:t>zdroje</a:t>
          </a:r>
          <a:endParaRPr lang="en-US" sz="6500" kern="1200"/>
        </a:p>
      </dsp:txBody>
      <dsp:txXfrm>
        <a:off x="76105" y="2023552"/>
        <a:ext cx="6514623" cy="1406815"/>
      </dsp:txXfrm>
    </dsp:sp>
    <dsp:sp modelId="{8833D724-134D-45A5-BE52-B658B7B1C76D}">
      <dsp:nvSpPr>
        <dsp:cNvPr id="0" name=""/>
        <dsp:cNvSpPr/>
      </dsp:nvSpPr>
      <dsp:spPr>
        <a:xfrm>
          <a:off x="0" y="3693672"/>
          <a:ext cx="6666833" cy="155902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cs-CZ" sz="6500" kern="1200"/>
            <a:t>rok vydání  </a:t>
          </a:r>
          <a:endParaRPr lang="en-US" sz="6500" kern="1200"/>
        </a:p>
      </dsp:txBody>
      <dsp:txXfrm>
        <a:off x="76105" y="3769777"/>
        <a:ext cx="6514623" cy="1406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133F1-6A36-4514-8667-D33BBC6A777A}">
      <dsp:nvSpPr>
        <dsp:cNvPr id="0" name=""/>
        <dsp:cNvSpPr/>
      </dsp:nvSpPr>
      <dsp:spPr>
        <a:xfrm>
          <a:off x="0" y="328549"/>
          <a:ext cx="6666833" cy="529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19BEE27-8CDE-4DC0-8013-C7ADB6291CC2}">
      <dsp:nvSpPr>
        <dsp:cNvPr id="0" name=""/>
        <dsp:cNvSpPr/>
      </dsp:nvSpPr>
      <dsp:spPr>
        <a:xfrm>
          <a:off x="333341" y="18589"/>
          <a:ext cx="4666783" cy="619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cs-CZ" sz="2100" kern="1200" dirty="0"/>
            <a:t>Cíl výzkumu – co chci zjistit</a:t>
          </a:r>
          <a:endParaRPr lang="en-US" sz="2100" kern="1200" dirty="0"/>
        </a:p>
      </dsp:txBody>
      <dsp:txXfrm>
        <a:off x="363603" y="48851"/>
        <a:ext cx="4606259" cy="559396"/>
      </dsp:txXfrm>
    </dsp:sp>
    <dsp:sp modelId="{5782C992-BF1F-4F5D-A3D5-8C311B252F2C}">
      <dsp:nvSpPr>
        <dsp:cNvPr id="0" name=""/>
        <dsp:cNvSpPr/>
      </dsp:nvSpPr>
      <dsp:spPr>
        <a:xfrm>
          <a:off x="0" y="1281109"/>
          <a:ext cx="6666833" cy="5292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FE8100A0-67FA-434F-AC55-955B0B96EC05}">
      <dsp:nvSpPr>
        <dsp:cNvPr id="0" name=""/>
        <dsp:cNvSpPr/>
      </dsp:nvSpPr>
      <dsp:spPr>
        <a:xfrm>
          <a:off x="333341" y="971149"/>
          <a:ext cx="4666783" cy="61992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cs-CZ" sz="2100" kern="1200" dirty="0"/>
            <a:t>Hypotézy výzkumu/výzkumné otázky</a:t>
          </a:r>
          <a:endParaRPr lang="en-US" sz="2100" kern="1200" dirty="0"/>
        </a:p>
      </dsp:txBody>
      <dsp:txXfrm>
        <a:off x="363603" y="1001411"/>
        <a:ext cx="4606259" cy="559396"/>
      </dsp:txXfrm>
    </dsp:sp>
    <dsp:sp modelId="{5F032DCE-8D91-46C8-B722-5369F19321E3}">
      <dsp:nvSpPr>
        <dsp:cNvPr id="0" name=""/>
        <dsp:cNvSpPr/>
      </dsp:nvSpPr>
      <dsp:spPr>
        <a:xfrm>
          <a:off x="0" y="2233670"/>
          <a:ext cx="6666833" cy="11907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37388" rIns="517420" bIns="149352" numCol="1" spcCol="1270" anchor="t" anchorCtr="0">
          <a:noAutofit/>
        </a:bodyPr>
        <a:lstStyle/>
        <a:p>
          <a:pPr marL="228600" lvl="1" indent="-228600" algn="l" defTabSz="933450">
            <a:lnSpc>
              <a:spcPct val="90000"/>
            </a:lnSpc>
            <a:spcBef>
              <a:spcPct val="0"/>
            </a:spcBef>
            <a:spcAft>
              <a:spcPct val="15000"/>
            </a:spcAft>
            <a:buChar char="•"/>
          </a:pPr>
          <a:r>
            <a:rPr lang="cs-CZ" sz="2100" kern="1200"/>
            <a:t>Přesný popis měření, přístroje, časový rozvrh, místnost, pers. zajištění, pomůcky </a:t>
          </a:r>
          <a:endParaRPr lang="en-US" sz="2100" kern="1200"/>
        </a:p>
      </dsp:txBody>
      <dsp:txXfrm>
        <a:off x="0" y="2233670"/>
        <a:ext cx="6666833" cy="1190700"/>
      </dsp:txXfrm>
    </dsp:sp>
    <dsp:sp modelId="{FD38E3C9-DAC8-40D3-9914-1C8DFA3B4671}">
      <dsp:nvSpPr>
        <dsp:cNvPr id="0" name=""/>
        <dsp:cNvSpPr/>
      </dsp:nvSpPr>
      <dsp:spPr>
        <a:xfrm>
          <a:off x="333341" y="1923709"/>
          <a:ext cx="4666783" cy="61992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cs-CZ" sz="2100" kern="1200" dirty="0"/>
            <a:t>Výzkumné metody – jak to chci zjistit</a:t>
          </a:r>
          <a:endParaRPr lang="en-US" sz="2100" kern="1200" dirty="0"/>
        </a:p>
      </dsp:txBody>
      <dsp:txXfrm>
        <a:off x="363603" y="1953971"/>
        <a:ext cx="4606259" cy="559396"/>
      </dsp:txXfrm>
    </dsp:sp>
    <dsp:sp modelId="{D870A347-46C4-48C3-B22C-61C5DB571149}">
      <dsp:nvSpPr>
        <dsp:cNvPr id="0" name=""/>
        <dsp:cNvSpPr/>
      </dsp:nvSpPr>
      <dsp:spPr>
        <a:xfrm>
          <a:off x="0" y="3847730"/>
          <a:ext cx="6666833" cy="15876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37388" rIns="517420" bIns="149352" numCol="1" spcCol="1270" anchor="t" anchorCtr="0">
          <a:noAutofit/>
        </a:bodyPr>
        <a:lstStyle/>
        <a:p>
          <a:pPr marL="228600" lvl="1" indent="-228600" algn="l" defTabSz="933450">
            <a:lnSpc>
              <a:spcPct val="90000"/>
            </a:lnSpc>
            <a:spcBef>
              <a:spcPct val="0"/>
            </a:spcBef>
            <a:spcAft>
              <a:spcPct val="15000"/>
            </a:spcAft>
            <a:buChar char="•"/>
          </a:pPr>
          <a:r>
            <a:rPr lang="cs-CZ" sz="2100" kern="1200"/>
            <a:t>Věkové rozmezí</a:t>
          </a:r>
          <a:endParaRPr lang="en-US" sz="2100" kern="1200"/>
        </a:p>
        <a:p>
          <a:pPr marL="228600" lvl="1" indent="-228600" algn="l" defTabSz="933450">
            <a:lnSpc>
              <a:spcPct val="90000"/>
            </a:lnSpc>
            <a:spcBef>
              <a:spcPct val="0"/>
            </a:spcBef>
            <a:spcAft>
              <a:spcPct val="15000"/>
            </a:spcAft>
            <a:buChar char="•"/>
          </a:pPr>
          <a:r>
            <a:rPr lang="cs-CZ" sz="2100" kern="1200" dirty="0"/>
            <a:t>Vstupní kritéria (onemocnění, aktivita,..)</a:t>
          </a:r>
          <a:endParaRPr lang="en-US" sz="2100" kern="1200" dirty="0"/>
        </a:p>
        <a:p>
          <a:pPr marL="228600" lvl="1" indent="-228600" algn="l" defTabSz="933450">
            <a:lnSpc>
              <a:spcPct val="90000"/>
            </a:lnSpc>
            <a:spcBef>
              <a:spcPct val="0"/>
            </a:spcBef>
            <a:spcAft>
              <a:spcPct val="15000"/>
            </a:spcAft>
            <a:buChar char="•"/>
          </a:pPr>
          <a:r>
            <a:rPr lang="cs-CZ" sz="2100" kern="1200" dirty="0"/>
            <a:t>Vylučovací kritéria (????)</a:t>
          </a:r>
          <a:endParaRPr lang="en-US" sz="2100" kern="1200" dirty="0"/>
        </a:p>
      </dsp:txBody>
      <dsp:txXfrm>
        <a:off x="0" y="3847730"/>
        <a:ext cx="6666833" cy="1587600"/>
      </dsp:txXfrm>
    </dsp:sp>
    <dsp:sp modelId="{7ABFB3C8-FA8C-4011-AF9C-6AEC47711D3B}">
      <dsp:nvSpPr>
        <dsp:cNvPr id="0" name=""/>
        <dsp:cNvSpPr/>
      </dsp:nvSpPr>
      <dsp:spPr>
        <a:xfrm>
          <a:off x="333341" y="3537770"/>
          <a:ext cx="4666783" cy="6199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cs-CZ" sz="2100" kern="1200"/>
            <a:t>Zkoumaný soubor</a:t>
          </a:r>
          <a:endParaRPr lang="en-US" sz="2100" kern="1200"/>
        </a:p>
      </dsp:txBody>
      <dsp:txXfrm>
        <a:off x="363603" y="3568032"/>
        <a:ext cx="4606259"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97116-F189-430A-A20F-35AE5B4FE383}">
      <dsp:nvSpPr>
        <dsp:cNvPr id="0" name=""/>
        <dsp:cNvSpPr/>
      </dsp:nvSpPr>
      <dsp:spPr>
        <a:xfrm>
          <a:off x="2669704" y="533944"/>
          <a:ext cx="411666" cy="91440"/>
        </a:xfrm>
        <a:custGeom>
          <a:avLst/>
          <a:gdLst/>
          <a:ahLst/>
          <a:cxnLst/>
          <a:rect l="0" t="0" r="0" b="0"/>
          <a:pathLst>
            <a:path>
              <a:moveTo>
                <a:pt x="0" y="45720"/>
              </a:moveTo>
              <a:lnTo>
                <a:pt x="4116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577453"/>
        <a:ext cx="22113" cy="4422"/>
      </dsp:txXfrm>
    </dsp:sp>
    <dsp:sp modelId="{931D193C-9B4C-4092-98C8-B8CA79ECA15A}">
      <dsp:nvSpPr>
        <dsp:cNvPr id="0" name=""/>
        <dsp:cNvSpPr/>
      </dsp:nvSpPr>
      <dsp:spPr>
        <a:xfrm>
          <a:off x="748607" y="2795"/>
          <a:ext cx="1922896" cy="115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666750">
            <a:lnSpc>
              <a:spcPct val="90000"/>
            </a:lnSpc>
            <a:spcBef>
              <a:spcPct val="0"/>
            </a:spcBef>
            <a:spcAft>
              <a:spcPct val="35000"/>
            </a:spcAft>
            <a:buNone/>
          </a:pPr>
          <a:r>
            <a:rPr lang="cs-CZ" sz="1500" kern="1200"/>
            <a:t>Podepsat informovaný souhlas (souhlas se zapojením do výzkumu)</a:t>
          </a:r>
          <a:endParaRPr lang="en-US" sz="1500" kern="1200"/>
        </a:p>
      </dsp:txBody>
      <dsp:txXfrm>
        <a:off x="748607" y="2795"/>
        <a:ext cx="1922896" cy="1153737"/>
      </dsp:txXfrm>
    </dsp:sp>
    <dsp:sp modelId="{B2BB37FD-AF06-41AB-8854-260170A26AFF}">
      <dsp:nvSpPr>
        <dsp:cNvPr id="0" name=""/>
        <dsp:cNvSpPr/>
      </dsp:nvSpPr>
      <dsp:spPr>
        <a:xfrm>
          <a:off x="5034866" y="533944"/>
          <a:ext cx="411666" cy="91440"/>
        </a:xfrm>
        <a:custGeom>
          <a:avLst/>
          <a:gdLst/>
          <a:ahLst/>
          <a:cxnLst/>
          <a:rect l="0" t="0" r="0" b="0"/>
          <a:pathLst>
            <a:path>
              <a:moveTo>
                <a:pt x="0" y="45720"/>
              </a:moveTo>
              <a:lnTo>
                <a:pt x="4116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577453"/>
        <a:ext cx="22113" cy="4422"/>
      </dsp:txXfrm>
    </dsp:sp>
    <dsp:sp modelId="{9208DD42-5D19-44D4-BABE-7A45F97CF194}">
      <dsp:nvSpPr>
        <dsp:cNvPr id="0" name=""/>
        <dsp:cNvSpPr/>
      </dsp:nvSpPr>
      <dsp:spPr>
        <a:xfrm>
          <a:off x="3113770" y="2795"/>
          <a:ext cx="1922896" cy="115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666750">
            <a:lnSpc>
              <a:spcPct val="90000"/>
            </a:lnSpc>
            <a:spcBef>
              <a:spcPct val="0"/>
            </a:spcBef>
            <a:spcAft>
              <a:spcPct val="35000"/>
            </a:spcAft>
            <a:buNone/>
          </a:pPr>
          <a:r>
            <a:rPr lang="cs-CZ" sz="1500" kern="1200"/>
            <a:t>Dávat přesné a stejné pokyny</a:t>
          </a:r>
          <a:endParaRPr lang="en-US" sz="1500" kern="1200"/>
        </a:p>
      </dsp:txBody>
      <dsp:txXfrm>
        <a:off x="3113770" y="2795"/>
        <a:ext cx="1922896" cy="1153737"/>
      </dsp:txXfrm>
    </dsp:sp>
    <dsp:sp modelId="{F2170597-D3D7-4F53-8FEA-7D195879C3B2}">
      <dsp:nvSpPr>
        <dsp:cNvPr id="0" name=""/>
        <dsp:cNvSpPr/>
      </dsp:nvSpPr>
      <dsp:spPr>
        <a:xfrm>
          <a:off x="7400029" y="533944"/>
          <a:ext cx="411666" cy="91440"/>
        </a:xfrm>
        <a:custGeom>
          <a:avLst/>
          <a:gdLst/>
          <a:ahLst/>
          <a:cxnLst/>
          <a:rect l="0" t="0" r="0" b="0"/>
          <a:pathLst>
            <a:path>
              <a:moveTo>
                <a:pt x="0" y="45720"/>
              </a:moveTo>
              <a:lnTo>
                <a:pt x="4116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577453"/>
        <a:ext cx="22113" cy="4422"/>
      </dsp:txXfrm>
    </dsp:sp>
    <dsp:sp modelId="{4E26C199-D82E-41B5-BEC9-6DC2F95F3072}">
      <dsp:nvSpPr>
        <dsp:cNvPr id="0" name=""/>
        <dsp:cNvSpPr/>
      </dsp:nvSpPr>
      <dsp:spPr>
        <a:xfrm>
          <a:off x="5478933" y="2795"/>
          <a:ext cx="1922896" cy="115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666750">
            <a:lnSpc>
              <a:spcPct val="90000"/>
            </a:lnSpc>
            <a:spcBef>
              <a:spcPct val="0"/>
            </a:spcBef>
            <a:spcAft>
              <a:spcPct val="35000"/>
            </a:spcAft>
            <a:buNone/>
          </a:pPr>
          <a:r>
            <a:rPr lang="cs-CZ" sz="1500" kern="1200"/>
            <a:t>Stejná denní doba, roční období</a:t>
          </a:r>
          <a:endParaRPr lang="en-US" sz="1500" kern="1200"/>
        </a:p>
      </dsp:txBody>
      <dsp:txXfrm>
        <a:off x="5478933" y="2795"/>
        <a:ext cx="1922896" cy="1153737"/>
      </dsp:txXfrm>
    </dsp:sp>
    <dsp:sp modelId="{F45679DE-FF50-40A9-B531-A4774BE5DCC0}">
      <dsp:nvSpPr>
        <dsp:cNvPr id="0" name=""/>
        <dsp:cNvSpPr/>
      </dsp:nvSpPr>
      <dsp:spPr>
        <a:xfrm>
          <a:off x="1710055" y="1154733"/>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1358355"/>
        <a:ext cx="355462" cy="4422"/>
      </dsp:txXfrm>
    </dsp:sp>
    <dsp:sp modelId="{1B7AE8FE-8A39-4D86-9AC7-6EB8F24A1AD6}">
      <dsp:nvSpPr>
        <dsp:cNvPr id="0" name=""/>
        <dsp:cNvSpPr/>
      </dsp:nvSpPr>
      <dsp:spPr>
        <a:xfrm>
          <a:off x="7844095" y="2795"/>
          <a:ext cx="1922896" cy="115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666750">
            <a:lnSpc>
              <a:spcPct val="90000"/>
            </a:lnSpc>
            <a:spcBef>
              <a:spcPct val="0"/>
            </a:spcBef>
            <a:spcAft>
              <a:spcPct val="35000"/>
            </a:spcAft>
            <a:buNone/>
          </a:pPr>
          <a:r>
            <a:rPr lang="cs-CZ" sz="1500" kern="1200"/>
            <a:t>Zajistit co nejméně vnějších vlivů (osvětlení, hluk,..)</a:t>
          </a:r>
          <a:endParaRPr lang="en-US" sz="1500" kern="1200"/>
        </a:p>
      </dsp:txBody>
      <dsp:txXfrm>
        <a:off x="7844095" y="2795"/>
        <a:ext cx="1922896" cy="1153737"/>
      </dsp:txXfrm>
    </dsp:sp>
    <dsp:sp modelId="{2A64727D-85D7-4D6B-B85F-65145F0D5FAF}">
      <dsp:nvSpPr>
        <dsp:cNvPr id="0" name=""/>
        <dsp:cNvSpPr/>
      </dsp:nvSpPr>
      <dsp:spPr>
        <a:xfrm>
          <a:off x="2669704" y="2129949"/>
          <a:ext cx="411666" cy="91440"/>
        </a:xfrm>
        <a:custGeom>
          <a:avLst/>
          <a:gdLst/>
          <a:ahLst/>
          <a:cxnLst/>
          <a:rect l="0" t="0" r="0" b="0"/>
          <a:pathLst>
            <a:path>
              <a:moveTo>
                <a:pt x="0" y="45720"/>
              </a:moveTo>
              <a:lnTo>
                <a:pt x="4116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2173457"/>
        <a:ext cx="22113" cy="4422"/>
      </dsp:txXfrm>
    </dsp:sp>
    <dsp:sp modelId="{E6BC5BFB-0239-437E-A84A-5000F85B1020}">
      <dsp:nvSpPr>
        <dsp:cNvPr id="0" name=""/>
        <dsp:cNvSpPr/>
      </dsp:nvSpPr>
      <dsp:spPr>
        <a:xfrm>
          <a:off x="748607" y="1598800"/>
          <a:ext cx="1922896" cy="115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666750">
            <a:lnSpc>
              <a:spcPct val="90000"/>
            </a:lnSpc>
            <a:spcBef>
              <a:spcPct val="0"/>
            </a:spcBef>
            <a:spcAft>
              <a:spcPct val="35000"/>
            </a:spcAft>
            <a:buNone/>
          </a:pPr>
          <a:r>
            <a:rPr lang="cs-CZ" sz="1500" kern="1200"/>
            <a:t>Fandění, motivace, porovnávání,..</a:t>
          </a:r>
          <a:endParaRPr lang="en-US" sz="1500" kern="1200"/>
        </a:p>
      </dsp:txBody>
      <dsp:txXfrm>
        <a:off x="748607" y="1598800"/>
        <a:ext cx="1922896" cy="1153737"/>
      </dsp:txXfrm>
    </dsp:sp>
    <dsp:sp modelId="{53FEDE80-459D-448F-B1C2-0B701A227516}">
      <dsp:nvSpPr>
        <dsp:cNvPr id="0" name=""/>
        <dsp:cNvSpPr/>
      </dsp:nvSpPr>
      <dsp:spPr>
        <a:xfrm>
          <a:off x="5034866" y="2129949"/>
          <a:ext cx="411666" cy="91440"/>
        </a:xfrm>
        <a:custGeom>
          <a:avLst/>
          <a:gdLst/>
          <a:ahLst/>
          <a:cxnLst/>
          <a:rect l="0" t="0" r="0" b="0"/>
          <a:pathLst>
            <a:path>
              <a:moveTo>
                <a:pt x="0" y="45720"/>
              </a:moveTo>
              <a:lnTo>
                <a:pt x="4116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2173457"/>
        <a:ext cx="22113" cy="4422"/>
      </dsp:txXfrm>
    </dsp:sp>
    <dsp:sp modelId="{720B15A3-5306-4F00-AE04-816E9935BF53}">
      <dsp:nvSpPr>
        <dsp:cNvPr id="0" name=""/>
        <dsp:cNvSpPr/>
      </dsp:nvSpPr>
      <dsp:spPr>
        <a:xfrm>
          <a:off x="3113770" y="1598800"/>
          <a:ext cx="1922896" cy="115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666750">
            <a:lnSpc>
              <a:spcPct val="90000"/>
            </a:lnSpc>
            <a:spcBef>
              <a:spcPct val="0"/>
            </a:spcBef>
            <a:spcAft>
              <a:spcPct val="35000"/>
            </a:spcAft>
            <a:buNone/>
          </a:pPr>
          <a:r>
            <a:rPr lang="cs-CZ" sz="1500" kern="1200"/>
            <a:t>Přesně stanovené pořadí testů (únava,..)</a:t>
          </a:r>
          <a:endParaRPr lang="en-US" sz="1500" kern="1200"/>
        </a:p>
      </dsp:txBody>
      <dsp:txXfrm>
        <a:off x="3113770" y="1598800"/>
        <a:ext cx="1922896" cy="1153737"/>
      </dsp:txXfrm>
    </dsp:sp>
    <dsp:sp modelId="{D273AB70-42B1-443B-BC95-DC753219773E}">
      <dsp:nvSpPr>
        <dsp:cNvPr id="0" name=""/>
        <dsp:cNvSpPr/>
      </dsp:nvSpPr>
      <dsp:spPr>
        <a:xfrm>
          <a:off x="7400029" y="2129949"/>
          <a:ext cx="411666" cy="91440"/>
        </a:xfrm>
        <a:custGeom>
          <a:avLst/>
          <a:gdLst/>
          <a:ahLst/>
          <a:cxnLst/>
          <a:rect l="0" t="0" r="0" b="0"/>
          <a:pathLst>
            <a:path>
              <a:moveTo>
                <a:pt x="0" y="45720"/>
              </a:moveTo>
              <a:lnTo>
                <a:pt x="4116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2173457"/>
        <a:ext cx="22113" cy="4422"/>
      </dsp:txXfrm>
    </dsp:sp>
    <dsp:sp modelId="{410570B7-2AAB-4EF7-B72F-175EE687EB9E}">
      <dsp:nvSpPr>
        <dsp:cNvPr id="0" name=""/>
        <dsp:cNvSpPr/>
      </dsp:nvSpPr>
      <dsp:spPr>
        <a:xfrm>
          <a:off x="5478933" y="1598800"/>
          <a:ext cx="1922896" cy="115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666750">
            <a:lnSpc>
              <a:spcPct val="90000"/>
            </a:lnSpc>
            <a:spcBef>
              <a:spcPct val="0"/>
            </a:spcBef>
            <a:spcAft>
              <a:spcPct val="35000"/>
            </a:spcAft>
            <a:buNone/>
          </a:pPr>
          <a:r>
            <a:rPr lang="cs-CZ" sz="1500" kern="1200"/>
            <a:t>Jak zaznamenat</a:t>
          </a:r>
          <a:endParaRPr lang="en-US" sz="1500" kern="1200"/>
        </a:p>
      </dsp:txBody>
      <dsp:txXfrm>
        <a:off x="5478933" y="1598800"/>
        <a:ext cx="1922896" cy="1153737"/>
      </dsp:txXfrm>
    </dsp:sp>
    <dsp:sp modelId="{43023BC9-E806-4101-AA4B-1E714E636149}">
      <dsp:nvSpPr>
        <dsp:cNvPr id="0" name=""/>
        <dsp:cNvSpPr/>
      </dsp:nvSpPr>
      <dsp:spPr>
        <a:xfrm>
          <a:off x="1710055" y="2750737"/>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2954359"/>
        <a:ext cx="355462" cy="4422"/>
      </dsp:txXfrm>
    </dsp:sp>
    <dsp:sp modelId="{A82DF150-B32E-4254-8DEE-5A707E0706D5}">
      <dsp:nvSpPr>
        <dsp:cNvPr id="0" name=""/>
        <dsp:cNvSpPr/>
      </dsp:nvSpPr>
      <dsp:spPr>
        <a:xfrm>
          <a:off x="7844095" y="1598800"/>
          <a:ext cx="1922896" cy="115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666750">
            <a:lnSpc>
              <a:spcPct val="90000"/>
            </a:lnSpc>
            <a:spcBef>
              <a:spcPct val="0"/>
            </a:spcBef>
            <a:spcAft>
              <a:spcPct val="35000"/>
            </a:spcAft>
            <a:buNone/>
          </a:pPr>
          <a:r>
            <a:rPr lang="cs-CZ" sz="1500" kern="1200"/>
            <a:t>Kontrola probanda – dvojitá kontrola</a:t>
          </a:r>
          <a:endParaRPr lang="en-US" sz="1500" kern="1200"/>
        </a:p>
      </dsp:txBody>
      <dsp:txXfrm>
        <a:off x="7844095" y="1598800"/>
        <a:ext cx="1922896" cy="1153737"/>
      </dsp:txXfrm>
    </dsp:sp>
    <dsp:sp modelId="{EA1C58EA-F1F7-4992-AD0F-553A63BF0173}">
      <dsp:nvSpPr>
        <dsp:cNvPr id="0" name=""/>
        <dsp:cNvSpPr/>
      </dsp:nvSpPr>
      <dsp:spPr>
        <a:xfrm>
          <a:off x="748607" y="3194804"/>
          <a:ext cx="1922896" cy="1153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666750">
            <a:lnSpc>
              <a:spcPct val="90000"/>
            </a:lnSpc>
            <a:spcBef>
              <a:spcPct val="0"/>
            </a:spcBef>
            <a:spcAft>
              <a:spcPct val="35000"/>
            </a:spcAft>
            <a:buNone/>
          </a:pPr>
          <a:r>
            <a:rPr lang="cs-CZ" sz="1500" kern="1200"/>
            <a:t>Sběr dat, uložení dat, kódování</a:t>
          </a:r>
          <a:endParaRPr lang="en-US" sz="1500" kern="1200"/>
        </a:p>
      </dsp:txBody>
      <dsp:txXfrm>
        <a:off x="748607" y="3194804"/>
        <a:ext cx="1922896" cy="11537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2EDC2-1C58-4D5D-9D8F-8ED4154E82D7}">
      <dsp:nvSpPr>
        <dsp:cNvPr id="0" name=""/>
        <dsp:cNvSpPr/>
      </dsp:nvSpPr>
      <dsp:spPr>
        <a:xfrm>
          <a:off x="2964" y="254305"/>
          <a:ext cx="2351960" cy="14111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a:t>Nedodržená metodika měření </a:t>
          </a:r>
          <a:endParaRPr lang="en-US" sz="2200" kern="1200"/>
        </a:p>
      </dsp:txBody>
      <dsp:txXfrm>
        <a:off x="2964" y="254305"/>
        <a:ext cx="2351960" cy="1411176"/>
      </dsp:txXfrm>
    </dsp:sp>
    <dsp:sp modelId="{084D5E69-56D5-4D7C-AFED-1B922FE9EE88}">
      <dsp:nvSpPr>
        <dsp:cNvPr id="0" name=""/>
        <dsp:cNvSpPr/>
      </dsp:nvSpPr>
      <dsp:spPr>
        <a:xfrm>
          <a:off x="2590121" y="254305"/>
          <a:ext cx="2351960" cy="14111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a:t>Měřím všechno, co umím</a:t>
          </a:r>
          <a:endParaRPr lang="en-US" sz="2200" kern="1200"/>
        </a:p>
      </dsp:txBody>
      <dsp:txXfrm>
        <a:off x="2590121" y="254305"/>
        <a:ext cx="2351960" cy="1411176"/>
      </dsp:txXfrm>
    </dsp:sp>
    <dsp:sp modelId="{DBABB001-7A86-4F30-9F67-CBACF9635AE8}">
      <dsp:nvSpPr>
        <dsp:cNvPr id="0" name=""/>
        <dsp:cNvSpPr/>
      </dsp:nvSpPr>
      <dsp:spPr>
        <a:xfrm>
          <a:off x="5177278" y="254305"/>
          <a:ext cx="2351960" cy="14111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a:t>Měřím všechno, na co mám přístroj/nástroj</a:t>
          </a:r>
          <a:endParaRPr lang="en-US" sz="2200" kern="1200"/>
        </a:p>
      </dsp:txBody>
      <dsp:txXfrm>
        <a:off x="5177278" y="254305"/>
        <a:ext cx="2351960" cy="1411176"/>
      </dsp:txXfrm>
    </dsp:sp>
    <dsp:sp modelId="{9B27869E-9AD3-4D70-AC3D-78043B3D900B}">
      <dsp:nvSpPr>
        <dsp:cNvPr id="0" name=""/>
        <dsp:cNvSpPr/>
      </dsp:nvSpPr>
      <dsp:spPr>
        <a:xfrm>
          <a:off x="7764434" y="254305"/>
          <a:ext cx="2351960" cy="1411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a:t>Nekontrolovaná změřená data</a:t>
          </a:r>
          <a:endParaRPr lang="en-US" sz="2200" kern="1200"/>
        </a:p>
      </dsp:txBody>
      <dsp:txXfrm>
        <a:off x="7764434" y="254305"/>
        <a:ext cx="2351960" cy="1411176"/>
      </dsp:txXfrm>
    </dsp:sp>
    <dsp:sp modelId="{CC5DBC77-031A-4B48-A3FD-D3985E7B5A0E}">
      <dsp:nvSpPr>
        <dsp:cNvPr id="0" name=""/>
        <dsp:cNvSpPr/>
      </dsp:nvSpPr>
      <dsp:spPr>
        <a:xfrm>
          <a:off x="2964" y="1900678"/>
          <a:ext cx="2351960" cy="14111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a:t>Chyby v přepisu</a:t>
          </a:r>
          <a:endParaRPr lang="en-US" sz="2200" kern="1200"/>
        </a:p>
      </dsp:txBody>
      <dsp:txXfrm>
        <a:off x="2964" y="1900678"/>
        <a:ext cx="2351960" cy="1411176"/>
      </dsp:txXfrm>
    </dsp:sp>
    <dsp:sp modelId="{E8F4C6BA-A491-4F29-9706-2939516FF8DA}">
      <dsp:nvSpPr>
        <dsp:cNvPr id="0" name=""/>
        <dsp:cNvSpPr/>
      </dsp:nvSpPr>
      <dsp:spPr>
        <a:xfrm>
          <a:off x="2590121" y="1900678"/>
          <a:ext cx="2351960" cy="14111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a:t>Nechat kompletování na později</a:t>
          </a:r>
          <a:endParaRPr lang="en-US" sz="2200" kern="1200"/>
        </a:p>
      </dsp:txBody>
      <dsp:txXfrm>
        <a:off x="2590121" y="1900678"/>
        <a:ext cx="2351960" cy="1411176"/>
      </dsp:txXfrm>
    </dsp:sp>
    <dsp:sp modelId="{773EBAA2-9CCD-4C39-91A3-C51D6BDE22A6}">
      <dsp:nvSpPr>
        <dsp:cNvPr id="0" name=""/>
        <dsp:cNvSpPr/>
      </dsp:nvSpPr>
      <dsp:spPr>
        <a:xfrm>
          <a:off x="5177278" y="1900678"/>
          <a:ext cx="2351960" cy="14111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a:t>Nezálohovat na dvou místech</a:t>
          </a:r>
          <a:endParaRPr lang="en-US" sz="2200" kern="1200"/>
        </a:p>
      </dsp:txBody>
      <dsp:txXfrm>
        <a:off x="5177278" y="1900678"/>
        <a:ext cx="2351960" cy="1411176"/>
      </dsp:txXfrm>
    </dsp:sp>
    <dsp:sp modelId="{F53B5A0E-BB64-4296-9405-03D53069904A}">
      <dsp:nvSpPr>
        <dsp:cNvPr id="0" name=""/>
        <dsp:cNvSpPr/>
      </dsp:nvSpPr>
      <dsp:spPr>
        <a:xfrm>
          <a:off x="7764434" y="1900678"/>
          <a:ext cx="2351960" cy="14111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dirty="0"/>
            <a:t>Nedávat participantům výstup, slíbit ho později</a:t>
          </a:r>
          <a:endParaRPr lang="en-US" sz="2200" kern="1200" dirty="0"/>
        </a:p>
      </dsp:txBody>
      <dsp:txXfrm>
        <a:off x="7764434" y="1900678"/>
        <a:ext cx="2351960" cy="14111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EF329-76A4-4035-A061-E31EC9F7714E}">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A118D-30E5-4B00-ACB4-39C8CDB57683}">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83642-0F55-46FA-85D1-EB82132829E5}">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cs-CZ" sz="2500" kern="1200"/>
            <a:t>základní pravidla etického chování výzkumných pracovníků </a:t>
          </a:r>
          <a:endParaRPr lang="en-US" sz="2500" kern="1200"/>
        </a:p>
      </dsp:txBody>
      <dsp:txXfrm>
        <a:off x="1507738" y="707092"/>
        <a:ext cx="9007861" cy="1305401"/>
      </dsp:txXfrm>
    </dsp:sp>
    <dsp:sp modelId="{3CFC4F22-8AA4-4C45-A448-900E9E2E4422}">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4609B-8BBA-4A62-AE4E-CC956F1F3849}">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AE7E2-FAA5-4BD8-ADE9-6F6A6C16B07F}">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cs-CZ" sz="2500" kern="1200"/>
            <a:t>jednání ve výzkumu (na základě obecně uznávaných etických norem běžných v této oblasti ve vyspělých zemích)</a:t>
          </a:r>
          <a:endParaRPr lang="en-US" sz="2500" kern="1200"/>
        </a:p>
      </dsp:txBody>
      <dsp:txXfrm>
        <a:off x="1507738" y="2338844"/>
        <a:ext cx="9007861" cy="1305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74707-5397-412F-B698-222A971A1F6B}">
      <dsp:nvSpPr>
        <dsp:cNvPr id="0" name=""/>
        <dsp:cNvSpPr/>
      </dsp:nvSpPr>
      <dsp:spPr>
        <a:xfrm>
          <a:off x="0" y="28591"/>
          <a:ext cx="6589260" cy="25026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cs-CZ" sz="6300" kern="1200"/>
            <a:t>Etická komise</a:t>
          </a:r>
          <a:endParaRPr lang="en-US" sz="6300" kern="1200"/>
        </a:p>
      </dsp:txBody>
      <dsp:txXfrm>
        <a:off x="122171" y="150762"/>
        <a:ext cx="6344918" cy="2258342"/>
      </dsp:txXfrm>
    </dsp:sp>
    <dsp:sp modelId="{EE463AE9-B35A-4B5A-8F7F-2F54B0BE1133}">
      <dsp:nvSpPr>
        <dsp:cNvPr id="0" name=""/>
        <dsp:cNvSpPr/>
      </dsp:nvSpPr>
      <dsp:spPr>
        <a:xfrm>
          <a:off x="0" y="2712716"/>
          <a:ext cx="6589260" cy="250268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cs-CZ" sz="6300" kern="1200"/>
            <a:t>Etická komise pro výzkum</a:t>
          </a:r>
          <a:endParaRPr lang="en-US" sz="6300" kern="1200"/>
        </a:p>
      </dsp:txBody>
      <dsp:txXfrm>
        <a:off x="122171" y="2834887"/>
        <a:ext cx="6344918" cy="225834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7T10:01:15.155"/>
    </inkml:context>
    <inkml:brush xml:id="br0">
      <inkml:brushProperty name="width" value="0.035" units="cm"/>
      <inkml:brushProperty name="height" value="0.035" units="cm"/>
      <inkml:brushProperty name="color" value="#E71224"/>
    </inkml:brush>
  </inkml:definitions>
  <inkml:trace contextRef="#ctx0" brushRef="#br0">2799 89 24575,'-20'-1'0,"-1"-2"0,1 1 0,0-2 0,0-1 0,1-1 0,-1 0 0,1-1 0,0-1 0,-17-11 0,24 14 0,0 0 0,-1 1 0,1 0 0,-1 1 0,1 1 0,-26-3 0,-81 6 0,55 2 0,-1301-2 0,697-2 0,664 1 0,0-1 0,0 1 0,0 1 0,0-1 0,0 0 0,0 1 0,0 0 0,1 0 0,-1 0 0,0 1 0,0-1 0,1 1 0,-1 0 0,1 0 0,-1 0 0,1 0 0,0 1 0,0-1 0,0 1 0,0 0 0,0 0 0,1 0 0,-1 0 0,1 0 0,0 1 0,0-1 0,0 1 0,0-1 0,1 1 0,-1 0 0,0 4 0,-2 8 0,0-1 0,1 1 0,0 0 0,1 28 0,0-21 0,-4 31 0,3-40 0,-1 5 0,0-1 0,-1 0 0,-11 27 0,9-27 0,0-1 0,1 1 0,0 0 0,-4 36 0,6-20 0,2 61 0,2-84 0,1 17 0,-1 0 0,-1 1 0,-9 45 0,-25 78 0,29-117 0,2 1 0,1 0 0,2 0 0,3 44 0,0-4 0,-2-36 0,-1-12 0,2 0 0,6 41 0,-6-59 0,1-1 0,1 0 0,0-1 0,0 1 0,1 0 0,0-1 0,0 0 0,1 0 0,0 0 0,0 0 0,11 10 0,13 10 0,63 46 0,-23-20 0,-37-25 0,-24-21 0,0 0 0,0-1 0,1 0 0,-1-1 0,2 0 0,12 7 0,112 37 0,-87-35 0,73 35 0,-97-38 0,0-1 0,1 0 0,0-2 0,0-1 0,1-1 0,44 7 0,99 12 0,-101-13 0,89 4 0,-20-2 0,11 0 0,483-14 0,-297-3 0,1677 2 0,-2002 0 0,0-1 0,0 0 0,0-1 0,-1 1 0,1-1 0,0-1 0,-1 1 0,0-1 0,13-7 0,2-4 0,33-27 0,-34 25 0,-14 10 0,0 0 0,-1-1 0,0 0 0,-1 0 0,0 0 0,0 0 0,0-1 0,-1 0 0,0 0 0,0 0 0,2-11 0,1-5 0,0-1 0,5-42 0,-7-5 0,-4-116 0,-4 78 0,4 47 0,-2-70 0,-2 116 0,-1-1 0,-1 1 0,-1 0 0,0 1 0,-1-1 0,0 1 0,-18-27 0,-15-33 0,32 60 0,-20-30 0,19 32 0,0 0 0,-12-28 0,1 1 0,-1 1 0,-2 1 0,-44-58 0,45 66 0,8 13 0,1 2 0,-2 0 0,0 0 0,-29-22 0,-73-42 0,0 0 0,108 73 0,-3-3 0,0 1 0,0 0 0,-1 1 0,0 0 0,-1 1 0,-25-10 0,1 2 0,-42-20 0,1-2 0,12 7 0,49 20 0,0 2 0,0 0 0,0 1 0,-1 1 0,0 1 0,-30-5 0,-197 7 0,124 6 0,72-4 0,25 0 0,1 0 0,-1 2 0,0 1 0,-41 8 0,39-3 0,0-2 0,0-1 0,-33 0 0,-85-5 0,53-1 0,8 2-1365,60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7T10:01:45.403"/>
    </inkml:context>
    <inkml:brush xml:id="br0">
      <inkml:brushProperty name="width" value="0.035" units="cm"/>
      <inkml:brushProperty name="height" value="0.035" units="cm"/>
      <inkml:brushProperty name="color" value="#E71224"/>
    </inkml:brush>
  </inkml:definitions>
  <inkml:trace contextRef="#ctx0" brushRef="#br0">10865 1160 24575,'-48'-45'0,"-90"-65"0,81 67 0,-105-71 0,78 55 0,56 43 0,-1 0 0,0 2 0,0 1 0,-2 2 0,-33-9 0,-17-7 0,-58-27 0,-100-33 0,127 61 0,-18-5 0,107 23 0,-216-61 0,-5 2 0,161 43 0,-88-17 0,-221-23 0,139 26 0,123 16 0,-354-49 0,220 45 0,-249-15 0,-178 39 0,337 4 0,251-2 0,-185 2 0,0 22 0,148-7 0,-217-2 0,309-13 0,0 2 0,-67 16 0,-31 2 0,51-14 0,-112 14 0,-138 44 0,202-37 0,-116 1 0,123-19 0,46-3 0,-48 6 0,-138 1 0,148-12 0,-20 10 0,-25 0 0,-442-12 0,292-3 0,283 4 0,-63 11 0,62-6 0,-59 1 0,86-6 0,0-1 0,-1 2 0,1 0 0,0 0 0,1 1 0,-1 1 0,1 0 0,-22 12 0,-23 9 0,41-20 0,1-2 0,-24 5 0,-9 1 0,43-9 0,-13 4 0,0 1 0,1 0 0,-26 13 0,19-6 0,-5 2 0,-27 20 0,37-21 0,13-10 0,0 0 0,0 1 0,1-1 0,-1 2 0,1-1 0,0 1 0,1 0 0,-1 0 0,1 0 0,1 1 0,-7 9 0,-5 22 0,-20 71 0,32-89 0,1 0 0,0 1 0,2 0 0,2 32 0,-1-27 0,0 0 0,-5 32 0,-7 43 0,2 193 0,10-282 0,1 1 0,0 0 0,1-1 0,1 1 0,0-1 0,0 0 0,1 0 0,1 0 0,12 22 0,-6-15 0,2-1 0,1 0 0,0 0 0,29 26 0,-29-30 0,21 31 0,-27-34 0,0 0 0,1-1 0,-1 0 0,2 0 0,0-1 0,13 10 0,101 75 0,-95-75 0,213 128 0,-218-133 0,25 17 0,-30-18 0,0 0 0,34 15 0,174 77 0,-175-79 0,-21-13 0,0-1 0,0-1 0,56 10 0,101 8 0,-184-29 0,209 13 0,-43-5 0,548 9 0,-492-19 0,1789 2 0,-1850 15 0,-21-1 0,412-12 0,-286-4 0,-221 2 0,-4-2 0,1 3 0,-1 2 0,0 1 0,47 12 0,221 58 0,-163-26 0,-39-11 0,-52-19 0,-17-4 0,-1-2 0,1-1 0,70 7 0,265-15 0,-197-6 0,-31 2 0,182 3 0,-175 11 0,48 1 0,280-13 0,-223-2 0,-240 0 0,-1 0 0,1-2 0,-1 0 0,26-8 0,75-31 0,-118 41 0,139-40 0,-82 18 0,-24 11 0,-2-1 0,0-2 0,0-1 0,43-30 0,-6-7 0,62-46 0,63-45 0,-46 33 0,-71 51 0,-54 39 0,0-1 0,-2-2 0,-1 0 0,-1-1 0,32-51 0,-27 29 0,-22 39 0,-1 0 0,2 0 0,-1 1 0,1 0 0,0-1 0,0 1 0,1 1 0,0-1 0,0 1 0,9-7 0,-5 6 0,-1 0 0,0-1 0,-1 0 0,0-1 0,0 0 0,-1 0 0,0 0 0,0-1 0,-1 0 0,-1-1 0,1 1 0,-2-1 0,1 0 0,-2 0 0,1-1 0,-2 1 0,0-1 0,0 1 0,-1-1 0,0-13 0,2-5 0,8-38 0,-7 46 0,0 0 0,-2-1 0,1-38 0,-4 58 0,1 0 0,0 1 0,-1-1 0,1 1 0,-1-1 0,0 0 0,0 1 0,0 0 0,0-1 0,0 1 0,-1 0 0,1-1 0,-1 1 0,1 0 0,-1 0 0,0 0 0,0 1 0,0-1 0,0 0 0,0 1 0,0-1 0,-1 1 0,1-1 0,0 1 0,-1 0 0,1 0 0,-1 0 0,1 1 0,-1-1 0,-3 0 0,-8-1 0,0 0 0,0 2 0,-1-1 0,-20 4 0,14-2 0,6-1-111,1 2-68,-1-2 0,0 0 0,0 0-1,0-2 1,0 0 0,-14-4 0,10 0-6647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7T10:02:13.19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59,'50'0,"0"-2,76-13,-64 7,2 2,122 6,-73 2,197-2,-286 2,-1 0,37 9,-32-6,35 4,21-10,-61-1,0 2,0 1,45 6,-59-4,0 0,0 1,0-1,9 7,-10-5,-1-1,1-1,0 1,0-1,0-1,10 3,71 0,-65-4,1 0,32 6,-12 1,90 4,47-13,-64-1,1209 2,-1309-1,0-2,-1 1,1-2,-1-1,27-9,-25 7,0 1,0 1,1 0,24-1,9 4,-35 3,-1-2,1 0,0-1,0 0,-1-2,23-7,0-4,-21 6,1 1,1 0,0 2,0 1,0 0,41-2,502 9,-540-2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AD62D1-713C-25D2-E330-3826EF94A74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5FAFD52-DF16-55D2-DCFD-725D6B977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2CA30D8-B300-F055-9102-53C2FDDAE6A3}"/>
              </a:ext>
            </a:extLst>
          </p:cNvPr>
          <p:cNvSpPr>
            <a:spLocks noGrp="1"/>
          </p:cNvSpPr>
          <p:nvPr>
            <p:ph type="dt" sz="half" idx="10"/>
          </p:nvPr>
        </p:nvSpPr>
        <p:spPr/>
        <p:txBody>
          <a:bodyPr/>
          <a:lstStyle/>
          <a:p>
            <a:fld id="{10EF9538-0684-4DEA-9D71-C23CD8A4D11D}" type="datetimeFigureOut">
              <a:rPr lang="cs-CZ" smtClean="0"/>
              <a:t>28.04.2024</a:t>
            </a:fld>
            <a:endParaRPr lang="cs-CZ"/>
          </a:p>
        </p:txBody>
      </p:sp>
      <p:sp>
        <p:nvSpPr>
          <p:cNvPr id="5" name="Zástupný symbol pro zápatí 4">
            <a:extLst>
              <a:ext uri="{FF2B5EF4-FFF2-40B4-BE49-F238E27FC236}">
                <a16:creationId xmlns:a16="http://schemas.microsoft.com/office/drawing/2014/main" id="{E98662A2-08C3-10DF-A7E6-64FCFE250EC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79CD692-3FD5-38F5-3D89-BD2B8762A5AA}"/>
              </a:ext>
            </a:extLst>
          </p:cNvPr>
          <p:cNvSpPr>
            <a:spLocks noGrp="1"/>
          </p:cNvSpPr>
          <p:nvPr>
            <p:ph type="sldNum" sz="quarter" idx="12"/>
          </p:nvPr>
        </p:nvSpPr>
        <p:spPr/>
        <p:txBody>
          <a:bodyPr/>
          <a:lstStyle/>
          <a:p>
            <a:fld id="{0AF5A66B-17CD-4F96-A69B-0AC3585AE484}" type="slidenum">
              <a:rPr lang="cs-CZ" smtClean="0"/>
              <a:t>‹#›</a:t>
            </a:fld>
            <a:endParaRPr lang="cs-CZ"/>
          </a:p>
        </p:txBody>
      </p:sp>
    </p:spTree>
    <p:extLst>
      <p:ext uri="{BB962C8B-B14F-4D97-AF65-F5344CB8AC3E}">
        <p14:creationId xmlns:p14="http://schemas.microsoft.com/office/powerpoint/2010/main" val="261388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0A9522-3474-16E3-3A5A-17502A64370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3CDCD5B-7AC6-7530-3829-6EE7693A722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DED42E5-7DEE-AE3F-95C2-ED48A6ACFA02}"/>
              </a:ext>
            </a:extLst>
          </p:cNvPr>
          <p:cNvSpPr>
            <a:spLocks noGrp="1"/>
          </p:cNvSpPr>
          <p:nvPr>
            <p:ph type="dt" sz="half" idx="10"/>
          </p:nvPr>
        </p:nvSpPr>
        <p:spPr/>
        <p:txBody>
          <a:bodyPr/>
          <a:lstStyle/>
          <a:p>
            <a:fld id="{10EF9538-0684-4DEA-9D71-C23CD8A4D11D}" type="datetimeFigureOut">
              <a:rPr lang="cs-CZ" smtClean="0"/>
              <a:t>28.04.2024</a:t>
            </a:fld>
            <a:endParaRPr lang="cs-CZ"/>
          </a:p>
        </p:txBody>
      </p:sp>
      <p:sp>
        <p:nvSpPr>
          <p:cNvPr id="5" name="Zástupný symbol pro zápatí 4">
            <a:extLst>
              <a:ext uri="{FF2B5EF4-FFF2-40B4-BE49-F238E27FC236}">
                <a16:creationId xmlns:a16="http://schemas.microsoft.com/office/drawing/2014/main" id="{B99BDD88-73E8-BB41-919E-6C76EE10E61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87D6BF4-9BE2-2142-3312-38DFFA93087F}"/>
              </a:ext>
            </a:extLst>
          </p:cNvPr>
          <p:cNvSpPr>
            <a:spLocks noGrp="1"/>
          </p:cNvSpPr>
          <p:nvPr>
            <p:ph type="sldNum" sz="quarter" idx="12"/>
          </p:nvPr>
        </p:nvSpPr>
        <p:spPr/>
        <p:txBody>
          <a:bodyPr/>
          <a:lstStyle/>
          <a:p>
            <a:fld id="{0AF5A66B-17CD-4F96-A69B-0AC3585AE484}" type="slidenum">
              <a:rPr lang="cs-CZ" smtClean="0"/>
              <a:t>‹#›</a:t>
            </a:fld>
            <a:endParaRPr lang="cs-CZ"/>
          </a:p>
        </p:txBody>
      </p:sp>
    </p:spTree>
    <p:extLst>
      <p:ext uri="{BB962C8B-B14F-4D97-AF65-F5344CB8AC3E}">
        <p14:creationId xmlns:p14="http://schemas.microsoft.com/office/powerpoint/2010/main" val="175745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DC04F79-8851-B83F-583E-86DF9596B00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D7A12DE-0E76-715E-3E8D-DD552868258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BF71F29-9D8E-A4C1-8C63-CE7F6D6F9BB1}"/>
              </a:ext>
            </a:extLst>
          </p:cNvPr>
          <p:cNvSpPr>
            <a:spLocks noGrp="1"/>
          </p:cNvSpPr>
          <p:nvPr>
            <p:ph type="dt" sz="half" idx="10"/>
          </p:nvPr>
        </p:nvSpPr>
        <p:spPr/>
        <p:txBody>
          <a:bodyPr/>
          <a:lstStyle/>
          <a:p>
            <a:fld id="{10EF9538-0684-4DEA-9D71-C23CD8A4D11D}" type="datetimeFigureOut">
              <a:rPr lang="cs-CZ" smtClean="0"/>
              <a:t>28.04.2024</a:t>
            </a:fld>
            <a:endParaRPr lang="cs-CZ"/>
          </a:p>
        </p:txBody>
      </p:sp>
      <p:sp>
        <p:nvSpPr>
          <p:cNvPr id="5" name="Zástupný symbol pro zápatí 4">
            <a:extLst>
              <a:ext uri="{FF2B5EF4-FFF2-40B4-BE49-F238E27FC236}">
                <a16:creationId xmlns:a16="http://schemas.microsoft.com/office/drawing/2014/main" id="{0B176430-64BA-C883-D8D1-5E11B64488B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C3125BF-83CA-612F-ABF9-EE8950F6E08D}"/>
              </a:ext>
            </a:extLst>
          </p:cNvPr>
          <p:cNvSpPr>
            <a:spLocks noGrp="1"/>
          </p:cNvSpPr>
          <p:nvPr>
            <p:ph type="sldNum" sz="quarter" idx="12"/>
          </p:nvPr>
        </p:nvSpPr>
        <p:spPr/>
        <p:txBody>
          <a:bodyPr/>
          <a:lstStyle/>
          <a:p>
            <a:fld id="{0AF5A66B-17CD-4F96-A69B-0AC3585AE484}" type="slidenum">
              <a:rPr lang="cs-CZ" smtClean="0"/>
              <a:t>‹#›</a:t>
            </a:fld>
            <a:endParaRPr lang="cs-CZ"/>
          </a:p>
        </p:txBody>
      </p:sp>
    </p:spTree>
    <p:extLst>
      <p:ext uri="{BB962C8B-B14F-4D97-AF65-F5344CB8AC3E}">
        <p14:creationId xmlns:p14="http://schemas.microsoft.com/office/powerpoint/2010/main" val="31273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3C7031-EB41-C645-FE8C-7667757915E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91B35F6-30DA-B179-6BC5-28B059CA799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9D5C928-5D9F-E0FF-D21A-D6EABF489D71}"/>
              </a:ext>
            </a:extLst>
          </p:cNvPr>
          <p:cNvSpPr>
            <a:spLocks noGrp="1"/>
          </p:cNvSpPr>
          <p:nvPr>
            <p:ph type="dt" sz="half" idx="10"/>
          </p:nvPr>
        </p:nvSpPr>
        <p:spPr/>
        <p:txBody>
          <a:bodyPr/>
          <a:lstStyle/>
          <a:p>
            <a:fld id="{10EF9538-0684-4DEA-9D71-C23CD8A4D11D}" type="datetimeFigureOut">
              <a:rPr lang="cs-CZ" smtClean="0"/>
              <a:t>28.04.2024</a:t>
            </a:fld>
            <a:endParaRPr lang="cs-CZ"/>
          </a:p>
        </p:txBody>
      </p:sp>
      <p:sp>
        <p:nvSpPr>
          <p:cNvPr id="5" name="Zástupný symbol pro zápatí 4">
            <a:extLst>
              <a:ext uri="{FF2B5EF4-FFF2-40B4-BE49-F238E27FC236}">
                <a16:creationId xmlns:a16="http://schemas.microsoft.com/office/drawing/2014/main" id="{7C23F71F-45AB-8585-4003-B07876181E3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88853EB-2BE7-32F7-42AB-B7A3562B8354}"/>
              </a:ext>
            </a:extLst>
          </p:cNvPr>
          <p:cNvSpPr>
            <a:spLocks noGrp="1"/>
          </p:cNvSpPr>
          <p:nvPr>
            <p:ph type="sldNum" sz="quarter" idx="12"/>
          </p:nvPr>
        </p:nvSpPr>
        <p:spPr/>
        <p:txBody>
          <a:bodyPr/>
          <a:lstStyle/>
          <a:p>
            <a:fld id="{0AF5A66B-17CD-4F96-A69B-0AC3585AE484}" type="slidenum">
              <a:rPr lang="cs-CZ" smtClean="0"/>
              <a:t>‹#›</a:t>
            </a:fld>
            <a:endParaRPr lang="cs-CZ"/>
          </a:p>
        </p:txBody>
      </p:sp>
    </p:spTree>
    <p:extLst>
      <p:ext uri="{BB962C8B-B14F-4D97-AF65-F5344CB8AC3E}">
        <p14:creationId xmlns:p14="http://schemas.microsoft.com/office/powerpoint/2010/main" val="257085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4D5219-F4C3-3A04-ED04-C8370B1EBA4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63391B25-A812-4E0B-BF28-ADABAF40E5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6EDC747-959E-F3E7-DCEA-50BD80C8B37E}"/>
              </a:ext>
            </a:extLst>
          </p:cNvPr>
          <p:cNvSpPr>
            <a:spLocks noGrp="1"/>
          </p:cNvSpPr>
          <p:nvPr>
            <p:ph type="dt" sz="half" idx="10"/>
          </p:nvPr>
        </p:nvSpPr>
        <p:spPr/>
        <p:txBody>
          <a:bodyPr/>
          <a:lstStyle/>
          <a:p>
            <a:fld id="{10EF9538-0684-4DEA-9D71-C23CD8A4D11D}" type="datetimeFigureOut">
              <a:rPr lang="cs-CZ" smtClean="0"/>
              <a:t>28.04.2024</a:t>
            </a:fld>
            <a:endParaRPr lang="cs-CZ"/>
          </a:p>
        </p:txBody>
      </p:sp>
      <p:sp>
        <p:nvSpPr>
          <p:cNvPr id="5" name="Zástupný symbol pro zápatí 4">
            <a:extLst>
              <a:ext uri="{FF2B5EF4-FFF2-40B4-BE49-F238E27FC236}">
                <a16:creationId xmlns:a16="http://schemas.microsoft.com/office/drawing/2014/main" id="{87986A50-AD17-B8F9-F91F-38114D66691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BBA1651-38EE-9B2F-5B98-56706C510389}"/>
              </a:ext>
            </a:extLst>
          </p:cNvPr>
          <p:cNvSpPr>
            <a:spLocks noGrp="1"/>
          </p:cNvSpPr>
          <p:nvPr>
            <p:ph type="sldNum" sz="quarter" idx="12"/>
          </p:nvPr>
        </p:nvSpPr>
        <p:spPr/>
        <p:txBody>
          <a:bodyPr/>
          <a:lstStyle/>
          <a:p>
            <a:fld id="{0AF5A66B-17CD-4F96-A69B-0AC3585AE484}" type="slidenum">
              <a:rPr lang="cs-CZ" smtClean="0"/>
              <a:t>‹#›</a:t>
            </a:fld>
            <a:endParaRPr lang="cs-CZ"/>
          </a:p>
        </p:txBody>
      </p:sp>
    </p:spTree>
    <p:extLst>
      <p:ext uri="{BB962C8B-B14F-4D97-AF65-F5344CB8AC3E}">
        <p14:creationId xmlns:p14="http://schemas.microsoft.com/office/powerpoint/2010/main" val="134695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904E0-2260-B306-1EFE-8C45E474841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355C567-C04C-1019-8A06-F54245463E9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084BCDB-3953-61E7-7D5F-272457CF0F6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AD9AD20-80EA-D95F-BE55-811D28DF9D93}"/>
              </a:ext>
            </a:extLst>
          </p:cNvPr>
          <p:cNvSpPr>
            <a:spLocks noGrp="1"/>
          </p:cNvSpPr>
          <p:nvPr>
            <p:ph type="dt" sz="half" idx="10"/>
          </p:nvPr>
        </p:nvSpPr>
        <p:spPr/>
        <p:txBody>
          <a:bodyPr/>
          <a:lstStyle/>
          <a:p>
            <a:fld id="{10EF9538-0684-4DEA-9D71-C23CD8A4D11D}" type="datetimeFigureOut">
              <a:rPr lang="cs-CZ" smtClean="0"/>
              <a:t>28.04.2024</a:t>
            </a:fld>
            <a:endParaRPr lang="cs-CZ"/>
          </a:p>
        </p:txBody>
      </p:sp>
      <p:sp>
        <p:nvSpPr>
          <p:cNvPr id="6" name="Zástupný symbol pro zápatí 5">
            <a:extLst>
              <a:ext uri="{FF2B5EF4-FFF2-40B4-BE49-F238E27FC236}">
                <a16:creationId xmlns:a16="http://schemas.microsoft.com/office/drawing/2014/main" id="{EBD04C0C-C23C-B0AB-0CA9-203B34EB7F5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1A68FBE-C458-E22E-708F-1B2526DF3D71}"/>
              </a:ext>
            </a:extLst>
          </p:cNvPr>
          <p:cNvSpPr>
            <a:spLocks noGrp="1"/>
          </p:cNvSpPr>
          <p:nvPr>
            <p:ph type="sldNum" sz="quarter" idx="12"/>
          </p:nvPr>
        </p:nvSpPr>
        <p:spPr/>
        <p:txBody>
          <a:bodyPr/>
          <a:lstStyle/>
          <a:p>
            <a:fld id="{0AF5A66B-17CD-4F96-A69B-0AC3585AE484}" type="slidenum">
              <a:rPr lang="cs-CZ" smtClean="0"/>
              <a:t>‹#›</a:t>
            </a:fld>
            <a:endParaRPr lang="cs-CZ"/>
          </a:p>
        </p:txBody>
      </p:sp>
    </p:spTree>
    <p:extLst>
      <p:ext uri="{BB962C8B-B14F-4D97-AF65-F5344CB8AC3E}">
        <p14:creationId xmlns:p14="http://schemas.microsoft.com/office/powerpoint/2010/main" val="7346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B97915-DAA2-18DA-D64A-F5065BFDE44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260C552-6433-C57E-5B23-25A17943F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F32815F-C713-33A3-3F95-C1303970EE8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7556C83-2583-8164-BE5F-CCBB2BFFB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351AEAE-5FFB-F502-F163-9EF2021E5FC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B8642DA-F979-9A78-3A39-8A6C1772D2B8}"/>
              </a:ext>
            </a:extLst>
          </p:cNvPr>
          <p:cNvSpPr>
            <a:spLocks noGrp="1"/>
          </p:cNvSpPr>
          <p:nvPr>
            <p:ph type="dt" sz="half" idx="10"/>
          </p:nvPr>
        </p:nvSpPr>
        <p:spPr/>
        <p:txBody>
          <a:bodyPr/>
          <a:lstStyle/>
          <a:p>
            <a:fld id="{10EF9538-0684-4DEA-9D71-C23CD8A4D11D}" type="datetimeFigureOut">
              <a:rPr lang="cs-CZ" smtClean="0"/>
              <a:t>28.04.2024</a:t>
            </a:fld>
            <a:endParaRPr lang="cs-CZ"/>
          </a:p>
        </p:txBody>
      </p:sp>
      <p:sp>
        <p:nvSpPr>
          <p:cNvPr id="8" name="Zástupný symbol pro zápatí 7">
            <a:extLst>
              <a:ext uri="{FF2B5EF4-FFF2-40B4-BE49-F238E27FC236}">
                <a16:creationId xmlns:a16="http://schemas.microsoft.com/office/drawing/2014/main" id="{D0A320B9-B34E-F3A3-2E15-2BC4F9A058D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409B64D-E94A-B9CB-9038-C1B2B7445C99}"/>
              </a:ext>
            </a:extLst>
          </p:cNvPr>
          <p:cNvSpPr>
            <a:spLocks noGrp="1"/>
          </p:cNvSpPr>
          <p:nvPr>
            <p:ph type="sldNum" sz="quarter" idx="12"/>
          </p:nvPr>
        </p:nvSpPr>
        <p:spPr/>
        <p:txBody>
          <a:bodyPr/>
          <a:lstStyle/>
          <a:p>
            <a:fld id="{0AF5A66B-17CD-4F96-A69B-0AC3585AE484}" type="slidenum">
              <a:rPr lang="cs-CZ" smtClean="0"/>
              <a:t>‹#›</a:t>
            </a:fld>
            <a:endParaRPr lang="cs-CZ"/>
          </a:p>
        </p:txBody>
      </p:sp>
    </p:spTree>
    <p:extLst>
      <p:ext uri="{BB962C8B-B14F-4D97-AF65-F5344CB8AC3E}">
        <p14:creationId xmlns:p14="http://schemas.microsoft.com/office/powerpoint/2010/main" val="271964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D82766-EF52-C794-B17D-A680879FE54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40F1BB4-AF1D-0A59-DFDC-402073BCEA1C}"/>
              </a:ext>
            </a:extLst>
          </p:cNvPr>
          <p:cNvSpPr>
            <a:spLocks noGrp="1"/>
          </p:cNvSpPr>
          <p:nvPr>
            <p:ph type="dt" sz="half" idx="10"/>
          </p:nvPr>
        </p:nvSpPr>
        <p:spPr/>
        <p:txBody>
          <a:bodyPr/>
          <a:lstStyle/>
          <a:p>
            <a:fld id="{10EF9538-0684-4DEA-9D71-C23CD8A4D11D}" type="datetimeFigureOut">
              <a:rPr lang="cs-CZ" smtClean="0"/>
              <a:t>28.04.2024</a:t>
            </a:fld>
            <a:endParaRPr lang="cs-CZ"/>
          </a:p>
        </p:txBody>
      </p:sp>
      <p:sp>
        <p:nvSpPr>
          <p:cNvPr id="4" name="Zástupný symbol pro zápatí 3">
            <a:extLst>
              <a:ext uri="{FF2B5EF4-FFF2-40B4-BE49-F238E27FC236}">
                <a16:creationId xmlns:a16="http://schemas.microsoft.com/office/drawing/2014/main" id="{C63A8FC1-D4FC-C604-6113-58B5A62A498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990FFA5-3308-6C4E-393C-74186AD25645}"/>
              </a:ext>
            </a:extLst>
          </p:cNvPr>
          <p:cNvSpPr>
            <a:spLocks noGrp="1"/>
          </p:cNvSpPr>
          <p:nvPr>
            <p:ph type="sldNum" sz="quarter" idx="12"/>
          </p:nvPr>
        </p:nvSpPr>
        <p:spPr/>
        <p:txBody>
          <a:bodyPr/>
          <a:lstStyle/>
          <a:p>
            <a:fld id="{0AF5A66B-17CD-4F96-A69B-0AC3585AE484}" type="slidenum">
              <a:rPr lang="cs-CZ" smtClean="0"/>
              <a:t>‹#›</a:t>
            </a:fld>
            <a:endParaRPr lang="cs-CZ"/>
          </a:p>
        </p:txBody>
      </p:sp>
    </p:spTree>
    <p:extLst>
      <p:ext uri="{BB962C8B-B14F-4D97-AF65-F5344CB8AC3E}">
        <p14:creationId xmlns:p14="http://schemas.microsoft.com/office/powerpoint/2010/main" val="176962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902F0DF-CE17-E411-5E63-6D04B6911AEB}"/>
              </a:ext>
            </a:extLst>
          </p:cNvPr>
          <p:cNvSpPr>
            <a:spLocks noGrp="1"/>
          </p:cNvSpPr>
          <p:nvPr>
            <p:ph type="dt" sz="half" idx="10"/>
          </p:nvPr>
        </p:nvSpPr>
        <p:spPr/>
        <p:txBody>
          <a:bodyPr/>
          <a:lstStyle/>
          <a:p>
            <a:fld id="{10EF9538-0684-4DEA-9D71-C23CD8A4D11D}" type="datetimeFigureOut">
              <a:rPr lang="cs-CZ" smtClean="0"/>
              <a:t>28.04.2024</a:t>
            </a:fld>
            <a:endParaRPr lang="cs-CZ"/>
          </a:p>
        </p:txBody>
      </p:sp>
      <p:sp>
        <p:nvSpPr>
          <p:cNvPr id="3" name="Zástupný symbol pro zápatí 2">
            <a:extLst>
              <a:ext uri="{FF2B5EF4-FFF2-40B4-BE49-F238E27FC236}">
                <a16:creationId xmlns:a16="http://schemas.microsoft.com/office/drawing/2014/main" id="{45C6E83A-B6F0-E7F0-4945-3191069C5E3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01E36DB-714D-62C0-8E2F-D92F18A17277}"/>
              </a:ext>
            </a:extLst>
          </p:cNvPr>
          <p:cNvSpPr>
            <a:spLocks noGrp="1"/>
          </p:cNvSpPr>
          <p:nvPr>
            <p:ph type="sldNum" sz="quarter" idx="12"/>
          </p:nvPr>
        </p:nvSpPr>
        <p:spPr/>
        <p:txBody>
          <a:bodyPr/>
          <a:lstStyle/>
          <a:p>
            <a:fld id="{0AF5A66B-17CD-4F96-A69B-0AC3585AE484}" type="slidenum">
              <a:rPr lang="cs-CZ" smtClean="0"/>
              <a:t>‹#›</a:t>
            </a:fld>
            <a:endParaRPr lang="cs-CZ"/>
          </a:p>
        </p:txBody>
      </p:sp>
    </p:spTree>
    <p:extLst>
      <p:ext uri="{BB962C8B-B14F-4D97-AF65-F5344CB8AC3E}">
        <p14:creationId xmlns:p14="http://schemas.microsoft.com/office/powerpoint/2010/main" val="73956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71B355-50DA-04E8-5D75-8BF538B78C4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DDFDE26-70E6-86E1-64B0-EA5BD34EA6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FFC2899-1107-46D5-6A3C-DB5786D53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7763847-C983-C1F1-9694-8AF4DF737C27}"/>
              </a:ext>
            </a:extLst>
          </p:cNvPr>
          <p:cNvSpPr>
            <a:spLocks noGrp="1"/>
          </p:cNvSpPr>
          <p:nvPr>
            <p:ph type="dt" sz="half" idx="10"/>
          </p:nvPr>
        </p:nvSpPr>
        <p:spPr/>
        <p:txBody>
          <a:bodyPr/>
          <a:lstStyle/>
          <a:p>
            <a:fld id="{10EF9538-0684-4DEA-9D71-C23CD8A4D11D}" type="datetimeFigureOut">
              <a:rPr lang="cs-CZ" smtClean="0"/>
              <a:t>28.04.2024</a:t>
            </a:fld>
            <a:endParaRPr lang="cs-CZ"/>
          </a:p>
        </p:txBody>
      </p:sp>
      <p:sp>
        <p:nvSpPr>
          <p:cNvPr id="6" name="Zástupný symbol pro zápatí 5">
            <a:extLst>
              <a:ext uri="{FF2B5EF4-FFF2-40B4-BE49-F238E27FC236}">
                <a16:creationId xmlns:a16="http://schemas.microsoft.com/office/drawing/2014/main" id="{EB386CE7-C1FF-6956-660D-217D9E26172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317EDD6-C934-7A3E-ECEF-899118EA6665}"/>
              </a:ext>
            </a:extLst>
          </p:cNvPr>
          <p:cNvSpPr>
            <a:spLocks noGrp="1"/>
          </p:cNvSpPr>
          <p:nvPr>
            <p:ph type="sldNum" sz="quarter" idx="12"/>
          </p:nvPr>
        </p:nvSpPr>
        <p:spPr/>
        <p:txBody>
          <a:bodyPr/>
          <a:lstStyle/>
          <a:p>
            <a:fld id="{0AF5A66B-17CD-4F96-A69B-0AC3585AE484}" type="slidenum">
              <a:rPr lang="cs-CZ" smtClean="0"/>
              <a:t>‹#›</a:t>
            </a:fld>
            <a:endParaRPr lang="cs-CZ"/>
          </a:p>
        </p:txBody>
      </p:sp>
    </p:spTree>
    <p:extLst>
      <p:ext uri="{BB962C8B-B14F-4D97-AF65-F5344CB8AC3E}">
        <p14:creationId xmlns:p14="http://schemas.microsoft.com/office/powerpoint/2010/main" val="64935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FED7A-C0FF-0252-A18D-F403C6C637B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8E6D3E3-E395-A434-1625-E3AE6C41D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771B7A3-64C6-5945-3032-19FC9F5C5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BE14AE2-C297-8FC2-242C-D88565B2A28A}"/>
              </a:ext>
            </a:extLst>
          </p:cNvPr>
          <p:cNvSpPr>
            <a:spLocks noGrp="1"/>
          </p:cNvSpPr>
          <p:nvPr>
            <p:ph type="dt" sz="half" idx="10"/>
          </p:nvPr>
        </p:nvSpPr>
        <p:spPr/>
        <p:txBody>
          <a:bodyPr/>
          <a:lstStyle/>
          <a:p>
            <a:fld id="{10EF9538-0684-4DEA-9D71-C23CD8A4D11D}" type="datetimeFigureOut">
              <a:rPr lang="cs-CZ" smtClean="0"/>
              <a:t>28.04.2024</a:t>
            </a:fld>
            <a:endParaRPr lang="cs-CZ"/>
          </a:p>
        </p:txBody>
      </p:sp>
      <p:sp>
        <p:nvSpPr>
          <p:cNvPr id="6" name="Zástupný symbol pro zápatí 5">
            <a:extLst>
              <a:ext uri="{FF2B5EF4-FFF2-40B4-BE49-F238E27FC236}">
                <a16:creationId xmlns:a16="http://schemas.microsoft.com/office/drawing/2014/main" id="{D9951DEE-5231-8E31-4380-920874F2CA8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C12F99A-A7A5-D193-0A83-E777EDA4BDB1}"/>
              </a:ext>
            </a:extLst>
          </p:cNvPr>
          <p:cNvSpPr>
            <a:spLocks noGrp="1"/>
          </p:cNvSpPr>
          <p:nvPr>
            <p:ph type="sldNum" sz="quarter" idx="12"/>
          </p:nvPr>
        </p:nvSpPr>
        <p:spPr/>
        <p:txBody>
          <a:bodyPr/>
          <a:lstStyle/>
          <a:p>
            <a:fld id="{0AF5A66B-17CD-4F96-A69B-0AC3585AE484}" type="slidenum">
              <a:rPr lang="cs-CZ" smtClean="0"/>
              <a:t>‹#›</a:t>
            </a:fld>
            <a:endParaRPr lang="cs-CZ"/>
          </a:p>
        </p:txBody>
      </p:sp>
    </p:spTree>
    <p:extLst>
      <p:ext uri="{BB962C8B-B14F-4D97-AF65-F5344CB8AC3E}">
        <p14:creationId xmlns:p14="http://schemas.microsoft.com/office/powerpoint/2010/main" val="97077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1786B6B-B21F-0114-72C8-9E25B982BA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1D5FD3E-E5C7-C7D1-E83F-5826FEFEA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F945836-4605-6C09-5B30-EC446265B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F9538-0684-4DEA-9D71-C23CD8A4D11D}" type="datetimeFigureOut">
              <a:rPr lang="cs-CZ" smtClean="0"/>
              <a:t>28.04.2024</a:t>
            </a:fld>
            <a:endParaRPr lang="cs-CZ"/>
          </a:p>
        </p:txBody>
      </p:sp>
      <p:sp>
        <p:nvSpPr>
          <p:cNvPr id="5" name="Zástupný symbol pro zápatí 4">
            <a:extLst>
              <a:ext uri="{FF2B5EF4-FFF2-40B4-BE49-F238E27FC236}">
                <a16:creationId xmlns:a16="http://schemas.microsoft.com/office/drawing/2014/main" id="{403E0896-7574-B89E-3AD0-AF1EFF41C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CCB2922-9582-9E3E-B654-E915AB12F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5A66B-17CD-4F96-A69B-0AC3585AE484}" type="slidenum">
              <a:rPr lang="cs-CZ" smtClean="0"/>
              <a:t>‹#›</a:t>
            </a:fld>
            <a:endParaRPr lang="cs-CZ"/>
          </a:p>
        </p:txBody>
      </p:sp>
    </p:spTree>
    <p:extLst>
      <p:ext uri="{BB962C8B-B14F-4D97-AF65-F5344CB8AC3E}">
        <p14:creationId xmlns:p14="http://schemas.microsoft.com/office/powerpoint/2010/main" val="4075709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hyperlink" Target="https://www.muni.cz/o-univerzite/fakulty-a-pracoviste/rady-a-komise/eticka-komise-pro-vyzkum/o-komisi"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it.muni.cz/prehledy/doporuceni-pro-uzivani-ulozist"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F5A826-5E70-CB74-CFBC-C29E5B43DEE3}"/>
              </a:ext>
            </a:extLst>
          </p:cNvPr>
          <p:cNvPicPr>
            <a:picLocks noChangeAspect="1"/>
          </p:cNvPicPr>
          <p:nvPr/>
        </p:nvPicPr>
        <p:blipFill rotWithShape="1">
          <a:blip r:embed="rId2"/>
          <a:srcRect t="29386"/>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92" y="0"/>
            <a:ext cx="7397030" cy="6879744"/>
          </a:xfrm>
          <a:prstGeom prst="rect">
            <a:avLst/>
          </a:prstGeom>
          <a:gradFill flip="none" rotWithShape="1">
            <a:gsLst>
              <a:gs pos="9000">
                <a:srgbClr val="000000">
                  <a:alpha val="65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ADE7FAB-FEE1-6354-C3CC-83B15DDB8ABE}"/>
              </a:ext>
            </a:extLst>
          </p:cNvPr>
          <p:cNvSpPr>
            <a:spLocks noGrp="1"/>
          </p:cNvSpPr>
          <p:nvPr>
            <p:ph type="ctrTitle"/>
          </p:nvPr>
        </p:nvSpPr>
        <p:spPr>
          <a:xfrm>
            <a:off x="859029" y="1457244"/>
            <a:ext cx="4160232" cy="2839273"/>
          </a:xfrm>
        </p:spPr>
        <p:txBody>
          <a:bodyPr>
            <a:normAutofit/>
          </a:bodyPr>
          <a:lstStyle/>
          <a:p>
            <a:pPr algn="l"/>
            <a:r>
              <a:rPr lang="cs-CZ" sz="4000">
                <a:solidFill>
                  <a:srgbClr val="FFFFFF"/>
                </a:solidFill>
              </a:rPr>
              <a:t>Výzkumný projekt</a:t>
            </a:r>
          </a:p>
        </p:txBody>
      </p:sp>
      <p:sp>
        <p:nvSpPr>
          <p:cNvPr id="3" name="Podnadpis 2">
            <a:extLst>
              <a:ext uri="{FF2B5EF4-FFF2-40B4-BE49-F238E27FC236}">
                <a16:creationId xmlns:a16="http://schemas.microsoft.com/office/drawing/2014/main" id="{5C2E488F-B889-B5E6-1883-3FAE7001241F}"/>
              </a:ext>
            </a:extLst>
          </p:cNvPr>
          <p:cNvSpPr>
            <a:spLocks noGrp="1"/>
          </p:cNvSpPr>
          <p:nvPr>
            <p:ph type="subTitle" idx="1"/>
          </p:nvPr>
        </p:nvSpPr>
        <p:spPr>
          <a:xfrm>
            <a:off x="859028" y="4449393"/>
            <a:ext cx="4160233" cy="1400607"/>
          </a:xfrm>
        </p:spPr>
        <p:txBody>
          <a:bodyPr>
            <a:normAutofit/>
          </a:bodyPr>
          <a:lstStyle/>
          <a:p>
            <a:pPr algn="l"/>
            <a:endParaRPr lang="cs-CZ" sz="2000" dirty="0">
              <a:solidFill>
                <a:srgbClr val="FFFFFF"/>
              </a:solidFill>
            </a:endParaRPr>
          </a:p>
        </p:txBody>
      </p:sp>
      <p:grpSp>
        <p:nvGrpSpPr>
          <p:cNvPr id="11" name="Group 10">
            <a:extLst>
              <a:ext uri="{FF2B5EF4-FFF2-40B4-BE49-F238E27FC236}">
                <a16:creationId xmlns:a16="http://schemas.microsoft.com/office/drawing/2014/main" id="{04AB702C-9893-C42C-D0C4-EE625AAD0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7192B833-3CEB-7C3D-9CB1-ED7075067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182B4F-B2AC-7C92-B0AF-8EFFB6A07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389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572001" y="601744"/>
            <a:ext cx="6781800" cy="1338696"/>
          </a:xfrm>
        </p:spPr>
        <p:txBody>
          <a:bodyPr>
            <a:normAutofit/>
          </a:bodyPr>
          <a:lstStyle/>
          <a:p>
            <a:r>
              <a:rPr lang="cs-CZ" dirty="0"/>
              <a:t>Klíčová slova</a:t>
            </a:r>
          </a:p>
        </p:txBody>
      </p:sp>
      <p:pic>
        <p:nvPicPr>
          <p:cNvPr id="5" name="Picture 4" descr="Chemické vzorce jsou zapsány na papír">
            <a:extLst>
              <a:ext uri="{FF2B5EF4-FFF2-40B4-BE49-F238E27FC236}">
                <a16:creationId xmlns:a16="http://schemas.microsoft.com/office/drawing/2014/main" id="{57C095A5-7B61-217E-4A7F-F6F165449FEA}"/>
              </a:ext>
            </a:extLst>
          </p:cNvPr>
          <p:cNvPicPr>
            <a:picLocks noChangeAspect="1"/>
          </p:cNvPicPr>
          <p:nvPr/>
        </p:nvPicPr>
        <p:blipFill rotWithShape="1">
          <a:blip r:embed="rId2"/>
          <a:srcRect l="34374" r="34830"/>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Zástupný symbol pro obsah 2"/>
          <p:cNvSpPr>
            <a:spLocks noGrp="1"/>
          </p:cNvSpPr>
          <p:nvPr>
            <p:ph idx="1"/>
          </p:nvPr>
        </p:nvSpPr>
        <p:spPr>
          <a:xfrm>
            <a:off x="4572001" y="2201958"/>
            <a:ext cx="6781800" cy="3900730"/>
          </a:xfrm>
        </p:spPr>
        <p:txBody>
          <a:bodyPr anchor="t">
            <a:normAutofit/>
          </a:bodyPr>
          <a:lstStyle/>
          <a:p>
            <a:pPr fontAlgn="base"/>
            <a:r>
              <a:rPr lang="cs-CZ" sz="2000"/>
              <a:t>Vědecké databáze – PubMed, WOS, Scopus</a:t>
            </a:r>
          </a:p>
          <a:p>
            <a:pPr fontAlgn="base"/>
            <a:endParaRPr lang="cs-CZ" sz="2000"/>
          </a:p>
          <a:p>
            <a:pPr fontAlgn="base"/>
            <a:r>
              <a:rPr lang="en-US" sz="2000"/>
              <a:t>488 výsledků PubMed </a:t>
            </a:r>
          </a:p>
          <a:p>
            <a:pPr fontAlgn="base"/>
            <a:r>
              <a:rPr lang="en-US" sz="2000"/>
              <a:t>455 výsledků WOS </a:t>
            </a:r>
            <a:endParaRPr lang="cs-CZ" sz="2000"/>
          </a:p>
          <a:p>
            <a:pPr fontAlgn="base"/>
            <a:r>
              <a:rPr lang="en-US" sz="2000"/>
              <a:t>933 výsledků Scopus </a:t>
            </a:r>
            <a:br>
              <a:rPr lang="en-US" sz="2000"/>
            </a:br>
            <a:endParaRPr lang="en-US" sz="2000"/>
          </a:p>
        </p:txBody>
      </p:sp>
    </p:spTree>
    <p:extLst>
      <p:ext uri="{BB962C8B-B14F-4D97-AF65-F5344CB8AC3E}">
        <p14:creationId xmlns:p14="http://schemas.microsoft.com/office/powerpoint/2010/main" val="244646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Výsledky hledání - kritéria</a:t>
            </a:r>
          </a:p>
        </p:txBody>
      </p:sp>
      <p:graphicFrame>
        <p:nvGraphicFramePr>
          <p:cNvPr id="12" name="Zástupný symbol pro obsah 2">
            <a:extLst>
              <a:ext uri="{FF2B5EF4-FFF2-40B4-BE49-F238E27FC236}">
                <a16:creationId xmlns:a16="http://schemas.microsoft.com/office/drawing/2014/main" id="{D733A6A1-E52F-3D21-D3F9-9DA53CB7E5C9}"/>
              </a:ext>
            </a:extLst>
          </p:cNvPr>
          <p:cNvGraphicFramePr>
            <a:graphicFrameLocks noGrp="1"/>
          </p:cNvGraphicFramePr>
          <p:nvPr>
            <p:ph idx="1"/>
            <p:extLst>
              <p:ext uri="{D42A27DB-BD31-4B8C-83A1-F6EECF244321}">
                <p14:modId xmlns:p14="http://schemas.microsoft.com/office/powerpoint/2010/main" val="4094031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0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718A8E4-925A-9E8C-5F02-52CFB343862E}"/>
              </a:ext>
            </a:extLst>
          </p:cNvPr>
          <p:cNvSpPr>
            <a:spLocks noGrp="1"/>
          </p:cNvSpPr>
          <p:nvPr>
            <p:ph type="title"/>
          </p:nvPr>
        </p:nvSpPr>
        <p:spPr>
          <a:xfrm>
            <a:off x="826396" y="586855"/>
            <a:ext cx="4230100" cy="3387497"/>
          </a:xfrm>
        </p:spPr>
        <p:txBody>
          <a:bodyPr anchor="b">
            <a:normAutofit/>
          </a:bodyPr>
          <a:lstStyle/>
          <a:p>
            <a:pPr algn="r"/>
            <a:r>
              <a:rPr lang="cs-CZ" sz="4000">
                <a:solidFill>
                  <a:srgbClr val="FFFFFF"/>
                </a:solidFill>
              </a:rPr>
              <a:t>Stanovení cíle výzkumu</a:t>
            </a:r>
          </a:p>
        </p:txBody>
      </p:sp>
      <p:sp>
        <p:nvSpPr>
          <p:cNvPr id="3" name="Zástupný obsah 2">
            <a:extLst>
              <a:ext uri="{FF2B5EF4-FFF2-40B4-BE49-F238E27FC236}">
                <a16:creationId xmlns:a16="http://schemas.microsoft.com/office/drawing/2014/main" id="{A2A638C8-4104-C4B0-4964-98644AB5A84E}"/>
              </a:ext>
            </a:extLst>
          </p:cNvPr>
          <p:cNvSpPr>
            <a:spLocks noGrp="1"/>
          </p:cNvSpPr>
          <p:nvPr>
            <p:ph idx="1"/>
          </p:nvPr>
        </p:nvSpPr>
        <p:spPr>
          <a:xfrm>
            <a:off x="6503158" y="649480"/>
            <a:ext cx="4862447" cy="5546047"/>
          </a:xfrm>
        </p:spPr>
        <p:txBody>
          <a:bodyPr anchor="ctr">
            <a:normAutofit/>
          </a:bodyPr>
          <a:lstStyle/>
          <a:p>
            <a:pPr marL="0" indent="0">
              <a:buNone/>
            </a:pPr>
            <a:r>
              <a:rPr lang="cs-CZ" sz="2000" dirty="0"/>
              <a:t>Na základě</a:t>
            </a:r>
          </a:p>
          <a:p>
            <a:pPr lvl="1"/>
            <a:r>
              <a:rPr lang="cs-CZ" sz="2000" dirty="0"/>
              <a:t>Rešerše studií (databáze)</a:t>
            </a:r>
          </a:p>
          <a:p>
            <a:pPr lvl="1"/>
            <a:r>
              <a:rPr lang="cs-CZ" sz="2000" dirty="0"/>
              <a:t>Možnosti realizace</a:t>
            </a:r>
          </a:p>
          <a:p>
            <a:pPr lvl="2"/>
            <a:r>
              <a:rPr lang="cs-CZ" dirty="0"/>
              <a:t>Finanční zdroje</a:t>
            </a:r>
          </a:p>
          <a:p>
            <a:pPr lvl="2"/>
            <a:r>
              <a:rPr lang="cs-CZ" dirty="0"/>
              <a:t>Lidské zdroje</a:t>
            </a:r>
          </a:p>
          <a:p>
            <a:pPr lvl="2"/>
            <a:r>
              <a:rPr lang="cs-CZ" dirty="0"/>
              <a:t>Prostory</a:t>
            </a:r>
          </a:p>
          <a:p>
            <a:pPr lvl="2"/>
            <a:r>
              <a:rPr lang="cs-CZ" dirty="0"/>
              <a:t>Přístroje</a:t>
            </a:r>
          </a:p>
          <a:p>
            <a:pPr lvl="2"/>
            <a:r>
              <a:rPr lang="cs-CZ" dirty="0"/>
              <a:t>Participanti</a:t>
            </a:r>
          </a:p>
          <a:p>
            <a:pPr lvl="2"/>
            <a:r>
              <a:rPr lang="cs-CZ" dirty="0"/>
              <a:t>Čas</a:t>
            </a:r>
          </a:p>
          <a:p>
            <a:pPr marL="914400" lvl="2" indent="0">
              <a:buNone/>
            </a:pPr>
            <a:endParaRPr lang="cs-CZ" dirty="0"/>
          </a:p>
        </p:txBody>
      </p:sp>
    </p:spTree>
    <p:extLst>
      <p:ext uri="{BB962C8B-B14F-4D97-AF65-F5344CB8AC3E}">
        <p14:creationId xmlns:p14="http://schemas.microsoft.com/office/powerpoint/2010/main" val="664351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3A8E45B-646C-F7E3-F46F-88BA46CEC0C1}"/>
              </a:ext>
            </a:extLst>
          </p:cNvPr>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Protokol</a:t>
            </a:r>
          </a:p>
        </p:txBody>
      </p:sp>
      <p:graphicFrame>
        <p:nvGraphicFramePr>
          <p:cNvPr id="5" name="Zástupný obsah 2">
            <a:extLst>
              <a:ext uri="{FF2B5EF4-FFF2-40B4-BE49-F238E27FC236}">
                <a16:creationId xmlns:a16="http://schemas.microsoft.com/office/drawing/2014/main" id="{92429C89-61E8-7363-195E-DA71F0541BE4}"/>
              </a:ext>
            </a:extLst>
          </p:cNvPr>
          <p:cNvGraphicFramePr>
            <a:graphicFrameLocks noGrp="1"/>
          </p:cNvGraphicFramePr>
          <p:nvPr>
            <p:ph idx="1"/>
            <p:extLst>
              <p:ext uri="{D42A27DB-BD31-4B8C-83A1-F6EECF244321}">
                <p14:modId xmlns:p14="http://schemas.microsoft.com/office/powerpoint/2010/main" val="275738963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53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1C0F56-85EF-CE83-3989-227AFA971008}"/>
              </a:ext>
            </a:extLst>
          </p:cNvPr>
          <p:cNvSpPr>
            <a:spLocks noGrp="1"/>
          </p:cNvSpPr>
          <p:nvPr>
            <p:ph type="title"/>
          </p:nvPr>
        </p:nvSpPr>
        <p:spPr/>
        <p:txBody>
          <a:bodyPr/>
          <a:lstStyle/>
          <a:p>
            <a:pPr algn="ctr"/>
            <a:r>
              <a:rPr lang="cs-CZ" dirty="0"/>
              <a:t>Intervenční program</a:t>
            </a:r>
          </a:p>
        </p:txBody>
      </p:sp>
      <p:sp>
        <p:nvSpPr>
          <p:cNvPr id="3" name="Zástupný obsah 2">
            <a:extLst>
              <a:ext uri="{FF2B5EF4-FFF2-40B4-BE49-F238E27FC236}">
                <a16:creationId xmlns:a16="http://schemas.microsoft.com/office/drawing/2014/main" id="{985C9C85-194F-21D2-513D-BF8D55BDA81E}"/>
              </a:ext>
            </a:extLst>
          </p:cNvPr>
          <p:cNvSpPr>
            <a:spLocks noGrp="1"/>
          </p:cNvSpPr>
          <p:nvPr>
            <p:ph idx="1"/>
          </p:nvPr>
        </p:nvSpPr>
        <p:spPr/>
        <p:txBody>
          <a:bodyPr/>
          <a:lstStyle/>
          <a:p>
            <a:r>
              <a:rPr lang="cs-CZ" dirty="0"/>
              <a:t>Převzatý – ověřený v jiné studii</a:t>
            </a:r>
          </a:p>
          <a:p>
            <a:r>
              <a:rPr lang="cs-CZ" dirty="0"/>
              <a:t>Nový </a:t>
            </a:r>
          </a:p>
          <a:p>
            <a:pPr marL="0" indent="0">
              <a:buNone/>
            </a:pPr>
            <a:endParaRPr lang="cs-CZ" dirty="0"/>
          </a:p>
          <a:p>
            <a:r>
              <a:rPr lang="cs-CZ" dirty="0"/>
              <a:t>Přesně popsat</a:t>
            </a:r>
          </a:p>
          <a:p>
            <a:pPr lvl="1"/>
            <a:r>
              <a:rPr lang="cs-CZ" dirty="0"/>
              <a:t>Celková doba trvání – min 6 týdnů</a:t>
            </a:r>
          </a:p>
          <a:p>
            <a:pPr lvl="1"/>
            <a:r>
              <a:rPr lang="cs-CZ" dirty="0"/>
              <a:t>Kolikrát týdně, kolik hodin</a:t>
            </a:r>
          </a:p>
          <a:p>
            <a:pPr lvl="1"/>
            <a:r>
              <a:rPr lang="cs-CZ" dirty="0"/>
              <a:t>Přesně stanovené zatížení (intenzita, odpočinek, počet opakování, sérií, přesné cviky)</a:t>
            </a:r>
          </a:p>
        </p:txBody>
      </p:sp>
    </p:spTree>
    <p:extLst>
      <p:ext uri="{BB962C8B-B14F-4D97-AF65-F5344CB8AC3E}">
        <p14:creationId xmlns:p14="http://schemas.microsoft.com/office/powerpoint/2010/main" val="365429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C3D33D-CE68-3310-E28C-5910908F45FF}"/>
              </a:ext>
            </a:extLst>
          </p:cNvPr>
          <p:cNvSpPr>
            <a:spLocks noGrp="1"/>
          </p:cNvSpPr>
          <p:nvPr>
            <p:ph type="title"/>
          </p:nvPr>
        </p:nvSpPr>
        <p:spPr/>
        <p:txBody>
          <a:bodyPr/>
          <a:lstStyle/>
          <a:p>
            <a:pPr algn="ctr"/>
            <a:r>
              <a:rPr lang="cs-CZ"/>
              <a:t>Měření (vstupní)</a:t>
            </a:r>
            <a:endParaRPr lang="cs-CZ" dirty="0"/>
          </a:p>
        </p:txBody>
      </p:sp>
      <p:graphicFrame>
        <p:nvGraphicFramePr>
          <p:cNvPr id="24" name="Zástupný obsah 2">
            <a:extLst>
              <a:ext uri="{FF2B5EF4-FFF2-40B4-BE49-F238E27FC236}">
                <a16:creationId xmlns:a16="http://schemas.microsoft.com/office/drawing/2014/main" id="{2F2AEA44-D0D7-9C43-6FB2-50EF4F574FE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3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Nadpis 1">
            <a:extLst>
              <a:ext uri="{FF2B5EF4-FFF2-40B4-BE49-F238E27FC236}">
                <a16:creationId xmlns:a16="http://schemas.microsoft.com/office/drawing/2014/main" id="{680959DC-CB4E-E7F2-8B98-E9EA972728D6}"/>
              </a:ext>
            </a:extLst>
          </p:cNvPr>
          <p:cNvSpPr>
            <a:spLocks noGrp="1"/>
          </p:cNvSpPr>
          <p:nvPr>
            <p:ph type="title"/>
          </p:nvPr>
        </p:nvSpPr>
        <p:spPr>
          <a:xfrm>
            <a:off x="804672" y="457200"/>
            <a:ext cx="10579608" cy="1188720"/>
          </a:xfrm>
        </p:spPr>
        <p:txBody>
          <a:bodyPr>
            <a:normAutofit/>
          </a:bodyPr>
          <a:lstStyle/>
          <a:p>
            <a:pPr algn="ctr"/>
            <a:r>
              <a:rPr lang="cs-CZ" sz="4000" dirty="0">
                <a:solidFill>
                  <a:schemeClr val="tx2"/>
                </a:solidFill>
              </a:rPr>
              <a:t>Na co si dát pozor.. Nejčastější chyby..</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Zástupný obsah 2">
            <a:extLst>
              <a:ext uri="{FF2B5EF4-FFF2-40B4-BE49-F238E27FC236}">
                <a16:creationId xmlns:a16="http://schemas.microsoft.com/office/drawing/2014/main" id="{6FA2752C-8D2E-D013-1BC7-14FA25489983}"/>
              </a:ext>
            </a:extLst>
          </p:cNvPr>
          <p:cNvGraphicFramePr>
            <a:graphicFrameLocks noGrp="1"/>
          </p:cNvGraphicFramePr>
          <p:nvPr>
            <p:ph idx="1"/>
            <p:extLst>
              <p:ext uri="{D42A27DB-BD31-4B8C-83A1-F6EECF244321}">
                <p14:modId xmlns:p14="http://schemas.microsoft.com/office/powerpoint/2010/main" val="2872080475"/>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54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D5BEFB-A4DE-67EB-BA3E-EC6F0F2134B3}"/>
              </a:ext>
            </a:extLst>
          </p:cNvPr>
          <p:cNvSpPr>
            <a:spLocks noGrp="1"/>
          </p:cNvSpPr>
          <p:nvPr>
            <p:ph type="title"/>
          </p:nvPr>
        </p:nvSpPr>
        <p:spPr/>
        <p:txBody>
          <a:bodyPr/>
          <a:lstStyle/>
          <a:p>
            <a:pPr algn="ctr"/>
            <a:r>
              <a:rPr lang="cs-CZ"/>
              <a:t>Etika výzkumu</a:t>
            </a:r>
            <a:endParaRPr lang="cs-CZ" dirty="0"/>
          </a:p>
        </p:txBody>
      </p:sp>
      <p:graphicFrame>
        <p:nvGraphicFramePr>
          <p:cNvPr id="10" name="Zástupný obsah 2">
            <a:extLst>
              <a:ext uri="{FF2B5EF4-FFF2-40B4-BE49-F238E27FC236}">
                <a16:creationId xmlns:a16="http://schemas.microsoft.com/office/drawing/2014/main" id="{5F003D32-B785-7708-4283-A426399A2B0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78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ABAC8-8CBD-46B4-A164-2ABBCD8103EE}"/>
              </a:ext>
            </a:extLst>
          </p:cNvPr>
          <p:cNvSpPr>
            <a:spLocks noGrp="1"/>
          </p:cNvSpPr>
          <p:nvPr>
            <p:ph type="title"/>
          </p:nvPr>
        </p:nvSpPr>
        <p:spPr/>
        <p:txBody>
          <a:bodyPr/>
          <a:lstStyle/>
          <a:p>
            <a:pPr algn="ctr"/>
            <a:r>
              <a:rPr lang="cs-CZ" dirty="0"/>
              <a:t>Etika</a:t>
            </a:r>
          </a:p>
        </p:txBody>
      </p:sp>
      <p:sp>
        <p:nvSpPr>
          <p:cNvPr id="3" name="Zástupný obsah 2">
            <a:extLst>
              <a:ext uri="{FF2B5EF4-FFF2-40B4-BE49-F238E27FC236}">
                <a16:creationId xmlns:a16="http://schemas.microsoft.com/office/drawing/2014/main" id="{DAF4FF32-5719-4147-B312-6954CF83E7F9}"/>
              </a:ext>
            </a:extLst>
          </p:cNvPr>
          <p:cNvSpPr>
            <a:spLocks noGrp="1"/>
          </p:cNvSpPr>
          <p:nvPr>
            <p:ph idx="1"/>
          </p:nvPr>
        </p:nvSpPr>
        <p:spPr/>
        <p:txBody>
          <a:bodyPr/>
          <a:lstStyle/>
          <a:p>
            <a:r>
              <a:rPr lang="cs-CZ" dirty="0"/>
              <a:t>…filozofická disciplína zabývající se </a:t>
            </a:r>
            <a:r>
              <a:rPr lang="cs-CZ" b="1" dirty="0"/>
              <a:t>principy správného chování </a:t>
            </a:r>
            <a:r>
              <a:rPr lang="cs-CZ" dirty="0"/>
              <a:t>a </a:t>
            </a:r>
            <a:r>
              <a:rPr lang="cs-CZ" b="1" dirty="0"/>
              <a:t>morálních hodnot</a:t>
            </a:r>
            <a:r>
              <a:rPr lang="cs-CZ" dirty="0"/>
              <a:t>. </a:t>
            </a:r>
          </a:p>
          <a:p>
            <a:endParaRPr lang="cs-CZ" dirty="0"/>
          </a:p>
          <a:p>
            <a:r>
              <a:rPr lang="cs-CZ" dirty="0"/>
              <a:t>Zkoumá, co je považováno za dobré nebo špatné v různých situacích a jak by se jednotlivci i společnost měli chovat.</a:t>
            </a:r>
          </a:p>
          <a:p>
            <a:endParaRPr lang="cs-CZ"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389922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A21DD-CC21-5E1C-F29C-36B37EB97E98}"/>
              </a:ext>
            </a:extLst>
          </p:cNvPr>
          <p:cNvSpPr>
            <a:spLocks noGrp="1"/>
          </p:cNvSpPr>
          <p:nvPr>
            <p:ph type="title"/>
          </p:nvPr>
        </p:nvSpPr>
        <p:spPr/>
        <p:txBody>
          <a:bodyPr/>
          <a:lstStyle/>
          <a:p>
            <a:pPr algn="ctr"/>
            <a:r>
              <a:rPr lang="cs-CZ" dirty="0"/>
              <a:t>Etika výzkumu</a:t>
            </a:r>
          </a:p>
        </p:txBody>
      </p:sp>
      <p:sp>
        <p:nvSpPr>
          <p:cNvPr id="3" name="Zástupný obsah 2">
            <a:extLst>
              <a:ext uri="{FF2B5EF4-FFF2-40B4-BE49-F238E27FC236}">
                <a16:creationId xmlns:a16="http://schemas.microsoft.com/office/drawing/2014/main" id="{1A01DC16-85E9-1143-177A-3ECDDAA9AA89}"/>
              </a:ext>
            </a:extLst>
          </p:cNvPr>
          <p:cNvSpPr>
            <a:spLocks noGrp="1"/>
          </p:cNvSpPr>
          <p:nvPr>
            <p:ph idx="1"/>
          </p:nvPr>
        </p:nvSpPr>
        <p:spPr/>
        <p:txBody>
          <a:bodyPr/>
          <a:lstStyle/>
          <a:p>
            <a:pPr marL="0" indent="0">
              <a:buNone/>
            </a:pPr>
            <a:r>
              <a:rPr lang="cs-CZ" dirty="0"/>
              <a:t>Výzkumník – hlavní řešitel </a:t>
            </a:r>
          </a:p>
          <a:p>
            <a:pPr lvl="1"/>
            <a:r>
              <a:rPr lang="cs-CZ" dirty="0"/>
              <a:t>Odpovědnost</a:t>
            </a:r>
          </a:p>
          <a:p>
            <a:pPr lvl="1"/>
            <a:r>
              <a:rPr lang="cs-CZ" dirty="0"/>
              <a:t>Objektivita</a:t>
            </a:r>
          </a:p>
          <a:p>
            <a:pPr lvl="1"/>
            <a:r>
              <a:rPr lang="cs-CZ" dirty="0"/>
              <a:t>Duševní vlastnictví</a:t>
            </a:r>
          </a:p>
          <a:p>
            <a:pPr lvl="2"/>
            <a:r>
              <a:rPr lang="cs-CZ" dirty="0"/>
              <a:t>Co je duševní vlastnictví?</a:t>
            </a:r>
          </a:p>
          <a:p>
            <a:pPr lvl="1"/>
            <a:r>
              <a:rPr lang="cs-CZ" dirty="0"/>
              <a:t>Sdílení informací</a:t>
            </a:r>
          </a:p>
          <a:p>
            <a:pPr lvl="1"/>
            <a:r>
              <a:rPr lang="cs-CZ" dirty="0"/>
              <a:t>Etické jednání </a:t>
            </a:r>
          </a:p>
          <a:p>
            <a:pPr lvl="1"/>
            <a:r>
              <a:rPr lang="cs-CZ" dirty="0"/>
              <a:t>Nekryje neetické jednání</a:t>
            </a:r>
          </a:p>
          <a:p>
            <a:pPr marL="457200" lvl="1" indent="0">
              <a:buNone/>
            </a:pPr>
            <a:endParaRPr lang="cs-CZ" dirty="0"/>
          </a:p>
          <a:p>
            <a:pPr lvl="1"/>
            <a:endParaRPr lang="cs-CZ" dirty="0"/>
          </a:p>
          <a:p>
            <a:endParaRPr lang="cs-CZ" dirty="0"/>
          </a:p>
        </p:txBody>
      </p:sp>
    </p:spTree>
    <p:extLst>
      <p:ext uri="{BB962C8B-B14F-4D97-AF65-F5344CB8AC3E}">
        <p14:creationId xmlns:p14="http://schemas.microsoft.com/office/powerpoint/2010/main" val="41301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D36329-888A-578D-0468-B6CF0C55C78F}"/>
              </a:ext>
            </a:extLst>
          </p:cNvPr>
          <p:cNvSpPr>
            <a:spLocks noGrp="1"/>
          </p:cNvSpPr>
          <p:nvPr>
            <p:ph type="title"/>
          </p:nvPr>
        </p:nvSpPr>
        <p:spPr/>
        <p:txBody>
          <a:bodyPr/>
          <a:lstStyle/>
          <a:p>
            <a:r>
              <a:rPr lang="cs-CZ" dirty="0"/>
              <a:t>Co potřebuji k realizaci výzkumného projektu?</a:t>
            </a:r>
          </a:p>
        </p:txBody>
      </p:sp>
      <p:sp>
        <p:nvSpPr>
          <p:cNvPr id="3" name="Zástupný obsah 2">
            <a:extLst>
              <a:ext uri="{FF2B5EF4-FFF2-40B4-BE49-F238E27FC236}">
                <a16:creationId xmlns:a16="http://schemas.microsoft.com/office/drawing/2014/main" id="{E891EA48-8BB8-8B2D-806A-25D506E16681}"/>
              </a:ext>
            </a:extLst>
          </p:cNvPr>
          <p:cNvSpPr>
            <a:spLocks noGrp="1"/>
          </p:cNvSpPr>
          <p:nvPr>
            <p:ph idx="1"/>
          </p:nvPr>
        </p:nvSpPr>
        <p:spPr/>
        <p:txBody>
          <a:bodyPr/>
          <a:lstStyle/>
          <a:p>
            <a:r>
              <a:rPr lang="cs-CZ" dirty="0"/>
              <a:t>1.</a:t>
            </a:r>
          </a:p>
          <a:p>
            <a:r>
              <a:rPr lang="cs-CZ" dirty="0"/>
              <a:t>2.</a:t>
            </a:r>
          </a:p>
          <a:p>
            <a:r>
              <a:rPr lang="cs-CZ" dirty="0"/>
              <a:t>3.</a:t>
            </a:r>
          </a:p>
          <a:p>
            <a:r>
              <a:rPr lang="cs-CZ" dirty="0"/>
              <a:t>4.</a:t>
            </a:r>
          </a:p>
          <a:p>
            <a:r>
              <a:rPr lang="cs-CZ" dirty="0"/>
              <a:t>5.</a:t>
            </a:r>
          </a:p>
          <a:p>
            <a:r>
              <a:rPr lang="cs-CZ" dirty="0"/>
              <a:t>6.</a:t>
            </a:r>
          </a:p>
          <a:p>
            <a:endParaRPr lang="cs-CZ" dirty="0"/>
          </a:p>
        </p:txBody>
      </p:sp>
    </p:spTree>
    <p:extLst>
      <p:ext uri="{BB962C8B-B14F-4D97-AF65-F5344CB8AC3E}">
        <p14:creationId xmlns:p14="http://schemas.microsoft.com/office/powerpoint/2010/main" val="214463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ktní rozostřená veřejná knihovna s policemi knih">
            <a:extLst>
              <a:ext uri="{FF2B5EF4-FFF2-40B4-BE49-F238E27FC236}">
                <a16:creationId xmlns:a16="http://schemas.microsoft.com/office/drawing/2014/main" id="{9CF5F43D-1771-2EC9-B2BD-FFAB65CD1B9E}"/>
              </a:ext>
            </a:extLst>
          </p:cNvPr>
          <p:cNvPicPr>
            <a:picLocks noChangeAspect="1"/>
          </p:cNvPicPr>
          <p:nvPr/>
        </p:nvPicPr>
        <p:blipFill rotWithShape="1">
          <a:blip r:embed="rId2">
            <a:alphaModFix amt="50000"/>
          </a:blip>
          <a:srcRect t="1310" b="14420"/>
          <a:stretch/>
        </p:blipFill>
        <p:spPr>
          <a:xfrm>
            <a:off x="20" y="1"/>
            <a:ext cx="12191980" cy="6857999"/>
          </a:xfrm>
          <a:prstGeom prst="rect">
            <a:avLst/>
          </a:prstGeom>
        </p:spPr>
      </p:pic>
      <p:sp>
        <p:nvSpPr>
          <p:cNvPr id="2" name="Nadpis 1">
            <a:extLst>
              <a:ext uri="{FF2B5EF4-FFF2-40B4-BE49-F238E27FC236}">
                <a16:creationId xmlns:a16="http://schemas.microsoft.com/office/drawing/2014/main" id="{2BFFEFC8-20F1-169F-C874-8314A37DA9F2}"/>
              </a:ext>
            </a:extLst>
          </p:cNvPr>
          <p:cNvSpPr>
            <a:spLocks noGrp="1"/>
          </p:cNvSpPr>
          <p:nvPr>
            <p:ph type="title" idx="4294967295"/>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Můžu si dělat vlastní výzkum kdy chci, jak chci a kde chci?</a:t>
            </a:r>
          </a:p>
        </p:txBody>
      </p:sp>
    </p:spTree>
    <p:extLst>
      <p:ext uri="{BB962C8B-B14F-4D97-AF65-F5344CB8AC3E}">
        <p14:creationId xmlns:p14="http://schemas.microsoft.com/office/powerpoint/2010/main" val="17815485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7300FC76-70B2-F402-202E-8F1673E57598}"/>
              </a:ext>
            </a:extLst>
          </p:cNvPr>
          <p:cNvPicPr>
            <a:picLocks noChangeAspect="1"/>
          </p:cNvPicPr>
          <p:nvPr/>
        </p:nvPicPr>
        <p:blipFill>
          <a:blip r:embed="rId2"/>
          <a:stretch>
            <a:fillRect/>
          </a:stretch>
        </p:blipFill>
        <p:spPr>
          <a:xfrm>
            <a:off x="643467" y="1575138"/>
            <a:ext cx="10905066" cy="3707722"/>
          </a:xfrm>
          <a:prstGeom prst="rect">
            <a:avLst/>
          </a:prstGeom>
        </p:spPr>
      </p:pic>
    </p:spTree>
    <p:extLst>
      <p:ext uri="{BB962C8B-B14F-4D97-AF65-F5344CB8AC3E}">
        <p14:creationId xmlns:p14="http://schemas.microsoft.com/office/powerpoint/2010/main" val="1944897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62"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8" name="Zástupný obsah 2">
            <a:extLst>
              <a:ext uri="{FF2B5EF4-FFF2-40B4-BE49-F238E27FC236}">
                <a16:creationId xmlns:a16="http://schemas.microsoft.com/office/drawing/2014/main" id="{0633D4EB-B82C-9E15-AF7A-74C030ECCAC1}"/>
              </a:ext>
            </a:extLst>
          </p:cNvPr>
          <p:cNvGraphicFramePr>
            <a:graphicFrameLocks noGrp="1"/>
          </p:cNvGraphicFramePr>
          <p:nvPr>
            <p:ph idx="4294967295"/>
            <p:extLst>
              <p:ext uri="{D42A27DB-BD31-4B8C-83A1-F6EECF244321}">
                <p14:modId xmlns:p14="http://schemas.microsoft.com/office/powerpoint/2010/main" val="1959446946"/>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00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4229" t="7741" r="6572" b="5914"/>
          <a:stretch/>
        </p:blipFill>
        <p:spPr>
          <a:xfrm>
            <a:off x="140677" y="286825"/>
            <a:ext cx="11605846" cy="6316394"/>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Rukopis 2">
                <a:extLst>
                  <a:ext uri="{FF2B5EF4-FFF2-40B4-BE49-F238E27FC236}">
                    <a16:creationId xmlns:a16="http://schemas.microsoft.com/office/drawing/2014/main" id="{F0A54BCE-0E69-E398-2E24-2AE7B13C19A2}"/>
                  </a:ext>
                </a:extLst>
              </p14:cNvPr>
              <p14:cNvContentPartPr/>
              <p14:nvPr/>
            </p14:nvContentPartPr>
            <p14:xfrm>
              <a:off x="3533880" y="3371720"/>
              <a:ext cx="1729800" cy="733680"/>
            </p14:xfrm>
          </p:contentPart>
        </mc:Choice>
        <mc:Fallback xmlns="">
          <p:pic>
            <p:nvPicPr>
              <p:cNvPr id="3" name="Rukopis 2">
                <a:extLst>
                  <a:ext uri="{FF2B5EF4-FFF2-40B4-BE49-F238E27FC236}">
                    <a16:creationId xmlns:a16="http://schemas.microsoft.com/office/drawing/2014/main" id="{F0A54BCE-0E69-E398-2E24-2AE7B13C19A2}"/>
                  </a:ext>
                </a:extLst>
              </p:cNvPr>
              <p:cNvPicPr/>
              <p:nvPr/>
            </p:nvPicPr>
            <p:blipFill>
              <a:blip r:embed="rId4"/>
              <a:stretch>
                <a:fillRect/>
              </a:stretch>
            </p:blipFill>
            <p:spPr>
              <a:xfrm>
                <a:off x="3527760" y="3365600"/>
                <a:ext cx="1742040" cy="745920"/>
              </a:xfrm>
              <a:prstGeom prst="rect">
                <a:avLst/>
              </a:prstGeom>
            </p:spPr>
          </p:pic>
        </mc:Fallback>
      </mc:AlternateContent>
    </p:spTree>
    <p:extLst>
      <p:ext uri="{BB962C8B-B14F-4D97-AF65-F5344CB8AC3E}">
        <p14:creationId xmlns:p14="http://schemas.microsoft.com/office/powerpoint/2010/main" val="1873429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5095" t="8317" r="1597" b="4375"/>
          <a:stretch/>
        </p:blipFill>
        <p:spPr>
          <a:xfrm>
            <a:off x="0" y="182880"/>
            <a:ext cx="12140420" cy="638673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Rukopis 2">
                <a:extLst>
                  <a:ext uri="{FF2B5EF4-FFF2-40B4-BE49-F238E27FC236}">
                    <a16:creationId xmlns:a16="http://schemas.microsoft.com/office/drawing/2014/main" id="{975D58CF-F8C9-2147-1446-53906F7BB6BE}"/>
                  </a:ext>
                </a:extLst>
              </p14:cNvPr>
              <p14:cNvContentPartPr/>
              <p14:nvPr/>
            </p14:nvContentPartPr>
            <p14:xfrm>
              <a:off x="304680" y="4987760"/>
              <a:ext cx="3952440" cy="996840"/>
            </p14:xfrm>
          </p:contentPart>
        </mc:Choice>
        <mc:Fallback xmlns="">
          <p:pic>
            <p:nvPicPr>
              <p:cNvPr id="3" name="Rukopis 2">
                <a:extLst>
                  <a:ext uri="{FF2B5EF4-FFF2-40B4-BE49-F238E27FC236}">
                    <a16:creationId xmlns:a16="http://schemas.microsoft.com/office/drawing/2014/main" id="{975D58CF-F8C9-2147-1446-53906F7BB6BE}"/>
                  </a:ext>
                </a:extLst>
              </p:cNvPr>
              <p:cNvPicPr/>
              <p:nvPr/>
            </p:nvPicPr>
            <p:blipFill>
              <a:blip r:embed="rId4"/>
              <a:stretch>
                <a:fillRect/>
              </a:stretch>
            </p:blipFill>
            <p:spPr>
              <a:xfrm>
                <a:off x="298560" y="4981640"/>
                <a:ext cx="3964680" cy="1009080"/>
              </a:xfrm>
              <a:prstGeom prst="rect">
                <a:avLst/>
              </a:prstGeom>
            </p:spPr>
          </p:pic>
        </mc:Fallback>
      </mc:AlternateContent>
    </p:spTree>
    <p:extLst>
      <p:ext uri="{BB962C8B-B14F-4D97-AF65-F5344CB8AC3E}">
        <p14:creationId xmlns:p14="http://schemas.microsoft.com/office/powerpoint/2010/main" val="1806407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6067" t="9664" r="32845" b="5721"/>
          <a:stretch/>
        </p:blipFill>
        <p:spPr>
          <a:xfrm>
            <a:off x="379827" y="0"/>
            <a:ext cx="8806297"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Rukopis 2">
                <a:extLst>
                  <a:ext uri="{FF2B5EF4-FFF2-40B4-BE49-F238E27FC236}">
                    <a16:creationId xmlns:a16="http://schemas.microsoft.com/office/drawing/2014/main" id="{BF44A9A3-BABF-0A8A-1AF7-8DF9F6AF8C9C}"/>
                  </a:ext>
                </a:extLst>
              </p14:cNvPr>
              <p14:cNvContentPartPr/>
              <p14:nvPr/>
            </p14:nvContentPartPr>
            <p14:xfrm>
              <a:off x="782400" y="1472360"/>
              <a:ext cx="1716120" cy="52920"/>
            </p14:xfrm>
          </p:contentPart>
        </mc:Choice>
        <mc:Fallback xmlns="">
          <p:pic>
            <p:nvPicPr>
              <p:cNvPr id="3" name="Rukopis 2">
                <a:extLst>
                  <a:ext uri="{FF2B5EF4-FFF2-40B4-BE49-F238E27FC236}">
                    <a16:creationId xmlns:a16="http://schemas.microsoft.com/office/drawing/2014/main" id="{BF44A9A3-BABF-0A8A-1AF7-8DF9F6AF8C9C}"/>
                  </a:ext>
                </a:extLst>
              </p:cNvPr>
              <p:cNvPicPr/>
              <p:nvPr/>
            </p:nvPicPr>
            <p:blipFill>
              <a:blip r:embed="rId4"/>
              <a:stretch>
                <a:fillRect/>
              </a:stretch>
            </p:blipFill>
            <p:spPr>
              <a:xfrm>
                <a:off x="746400" y="1400720"/>
                <a:ext cx="1787760" cy="196560"/>
              </a:xfrm>
              <a:prstGeom prst="rect">
                <a:avLst/>
              </a:prstGeom>
            </p:spPr>
          </p:pic>
        </mc:Fallback>
      </mc:AlternateContent>
    </p:spTree>
    <p:extLst>
      <p:ext uri="{BB962C8B-B14F-4D97-AF65-F5344CB8AC3E}">
        <p14:creationId xmlns:p14="http://schemas.microsoft.com/office/powerpoint/2010/main" val="1921292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F69D22E-1FA6-4166-921D-4CFAC83D7B6C}"/>
              </a:ext>
            </a:extLst>
          </p:cNvPr>
          <p:cNvSpPr txBox="1"/>
          <p:nvPr/>
        </p:nvSpPr>
        <p:spPr>
          <a:xfrm>
            <a:off x="772357" y="2158144"/>
            <a:ext cx="11150354" cy="646331"/>
          </a:xfrm>
          <a:prstGeom prst="rect">
            <a:avLst/>
          </a:prstGeom>
          <a:noFill/>
        </p:spPr>
        <p:txBody>
          <a:bodyPr wrap="square">
            <a:spAutoFit/>
          </a:bodyPr>
          <a:lstStyle/>
          <a:p>
            <a:r>
              <a:rPr lang="cs-CZ" dirty="0">
                <a:hlinkClick r:id="rId2"/>
              </a:rPr>
              <a:t>https://www.muni.cz/o-univerzite/fakulty-a-pracoviste/rady-a-komise/eticka-komise-pro-vyzkum/o-komisi</a:t>
            </a:r>
            <a:endParaRPr lang="cs-CZ" dirty="0"/>
          </a:p>
          <a:p>
            <a:endParaRPr lang="cs-CZ" dirty="0"/>
          </a:p>
        </p:txBody>
      </p:sp>
    </p:spTree>
    <p:extLst>
      <p:ext uri="{BB962C8B-B14F-4D97-AF65-F5344CB8AC3E}">
        <p14:creationId xmlns:p14="http://schemas.microsoft.com/office/powerpoint/2010/main" val="3763442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81BDA42-6F1D-4079-9444-934859BBA718}"/>
              </a:ext>
            </a:extLst>
          </p:cNvPr>
          <p:cNvPicPr>
            <a:picLocks noChangeAspect="1"/>
          </p:cNvPicPr>
          <p:nvPr/>
        </p:nvPicPr>
        <p:blipFill rotWithShape="1">
          <a:blip r:embed="rId2"/>
          <a:srcRect l="-583" t="5178" r="1" b="15470"/>
          <a:stretch/>
        </p:blipFill>
        <p:spPr>
          <a:xfrm>
            <a:off x="-71021" y="355107"/>
            <a:ext cx="12263021" cy="5442012"/>
          </a:xfrm>
          <a:prstGeom prst="rect">
            <a:avLst/>
          </a:prstGeom>
        </p:spPr>
      </p:pic>
    </p:spTree>
    <p:extLst>
      <p:ext uri="{BB962C8B-B14F-4D97-AF65-F5344CB8AC3E}">
        <p14:creationId xmlns:p14="http://schemas.microsoft.com/office/powerpoint/2010/main" val="63389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4D63CA6-8AC4-472A-8477-0356FFEE3717}"/>
              </a:ext>
            </a:extLst>
          </p:cNvPr>
          <p:cNvPicPr>
            <a:picLocks noChangeAspect="1"/>
          </p:cNvPicPr>
          <p:nvPr/>
        </p:nvPicPr>
        <p:blipFill rotWithShape="1">
          <a:blip r:embed="rId2"/>
          <a:srcRect t="4660" b="6796"/>
          <a:stretch/>
        </p:blipFill>
        <p:spPr>
          <a:xfrm>
            <a:off x="0" y="319596"/>
            <a:ext cx="12192000" cy="6072326"/>
          </a:xfrm>
          <a:prstGeom prst="rect">
            <a:avLst/>
          </a:prstGeom>
        </p:spPr>
      </p:pic>
    </p:spTree>
    <p:extLst>
      <p:ext uri="{BB962C8B-B14F-4D97-AF65-F5344CB8AC3E}">
        <p14:creationId xmlns:p14="http://schemas.microsoft.com/office/powerpoint/2010/main" val="2441603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56207D2-EDC2-4B22-A81E-DF96FC53FAC1}"/>
              </a:ext>
            </a:extLst>
          </p:cNvPr>
          <p:cNvPicPr>
            <a:picLocks noChangeAspect="1"/>
          </p:cNvPicPr>
          <p:nvPr/>
        </p:nvPicPr>
        <p:blipFill rotWithShape="1">
          <a:blip r:embed="rId2"/>
          <a:srcRect t="4790" b="4594"/>
          <a:stretch/>
        </p:blipFill>
        <p:spPr>
          <a:xfrm>
            <a:off x="0" y="328474"/>
            <a:ext cx="12191999" cy="6214369"/>
          </a:xfrm>
          <a:prstGeom prst="rect">
            <a:avLst/>
          </a:prstGeom>
        </p:spPr>
      </p:pic>
    </p:spTree>
    <p:extLst>
      <p:ext uri="{BB962C8B-B14F-4D97-AF65-F5344CB8AC3E}">
        <p14:creationId xmlns:p14="http://schemas.microsoft.com/office/powerpoint/2010/main" val="124176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619CC675-2027-F7D0-3E47-D253C477A2CA}"/>
              </a:ext>
            </a:extLst>
          </p:cNvPr>
          <p:cNvSpPr>
            <a:spLocks noGrp="1"/>
          </p:cNvSpPr>
          <p:nvPr>
            <p:ph type="title"/>
          </p:nvPr>
        </p:nvSpPr>
        <p:spPr>
          <a:xfrm>
            <a:off x="550863" y="365125"/>
            <a:ext cx="11090274" cy="1325563"/>
          </a:xfrm>
        </p:spPr>
        <p:txBody>
          <a:bodyPr>
            <a:normAutofit/>
          </a:bodyPr>
          <a:lstStyle/>
          <a:p>
            <a:r>
              <a:rPr lang="cs-CZ" sz="4000"/>
              <a:t>Výběr téma</a:t>
            </a:r>
          </a:p>
        </p:txBody>
      </p:sp>
      <p:graphicFrame>
        <p:nvGraphicFramePr>
          <p:cNvPr id="5" name="Zástupný obsah 2">
            <a:extLst>
              <a:ext uri="{FF2B5EF4-FFF2-40B4-BE49-F238E27FC236}">
                <a16:creationId xmlns:a16="http://schemas.microsoft.com/office/drawing/2014/main" id="{5017A224-352B-3885-7A4E-712493C9F6B6}"/>
              </a:ext>
            </a:extLst>
          </p:cNvPr>
          <p:cNvGraphicFramePr>
            <a:graphicFrameLocks noGrp="1"/>
          </p:cNvGraphicFramePr>
          <p:nvPr>
            <p:ph idx="1"/>
            <p:extLst>
              <p:ext uri="{D42A27DB-BD31-4B8C-83A1-F6EECF244321}">
                <p14:modId xmlns:p14="http://schemas.microsoft.com/office/powerpoint/2010/main" val="436617114"/>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470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5598F86-5625-646D-FA9A-96920DFEE71D}"/>
              </a:ext>
            </a:extLst>
          </p:cNvPr>
          <p:cNvPicPr>
            <a:picLocks noChangeAspect="1"/>
          </p:cNvPicPr>
          <p:nvPr/>
        </p:nvPicPr>
        <p:blipFill rotWithShape="1">
          <a:blip r:embed="rId2"/>
          <a:srcRect t="11647" b="6820"/>
          <a:stretch/>
        </p:blipFill>
        <p:spPr>
          <a:xfrm>
            <a:off x="0" y="0"/>
            <a:ext cx="12192000" cy="5591504"/>
          </a:xfrm>
          <a:prstGeom prst="rect">
            <a:avLst/>
          </a:prstGeom>
        </p:spPr>
      </p:pic>
      <p:sp>
        <p:nvSpPr>
          <p:cNvPr id="4" name="TextovéPole 3">
            <a:extLst>
              <a:ext uri="{FF2B5EF4-FFF2-40B4-BE49-F238E27FC236}">
                <a16:creationId xmlns:a16="http://schemas.microsoft.com/office/drawing/2014/main" id="{2A6C6C72-2B87-44E4-883A-5D066D22E5EB}"/>
              </a:ext>
            </a:extLst>
          </p:cNvPr>
          <p:cNvSpPr txBox="1"/>
          <p:nvPr/>
        </p:nvSpPr>
        <p:spPr>
          <a:xfrm>
            <a:off x="3033204" y="6016386"/>
            <a:ext cx="6125592" cy="646331"/>
          </a:xfrm>
          <a:prstGeom prst="rect">
            <a:avLst/>
          </a:prstGeom>
          <a:noFill/>
        </p:spPr>
        <p:txBody>
          <a:bodyPr wrap="square">
            <a:spAutoFit/>
          </a:bodyPr>
          <a:lstStyle/>
          <a:p>
            <a:r>
              <a:rPr lang="cs-CZ" dirty="0">
                <a:hlinkClick r:id="rId3"/>
              </a:rPr>
              <a:t>https://it.muni.cz/prehledy/doporuceni-pro-uzivani-ulozist</a:t>
            </a:r>
            <a:endParaRPr lang="cs-CZ" dirty="0"/>
          </a:p>
          <a:p>
            <a:endParaRPr lang="cs-CZ" dirty="0"/>
          </a:p>
        </p:txBody>
      </p:sp>
    </p:spTree>
    <p:extLst>
      <p:ext uri="{BB962C8B-B14F-4D97-AF65-F5344CB8AC3E}">
        <p14:creationId xmlns:p14="http://schemas.microsoft.com/office/powerpoint/2010/main" val="1491359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5E065C-A9B5-ED24-3F31-4873666A06EC}"/>
              </a:ext>
            </a:extLst>
          </p:cNvPr>
          <p:cNvSpPr>
            <a:spLocks noGrp="1"/>
          </p:cNvSpPr>
          <p:nvPr>
            <p:ph type="title"/>
          </p:nvPr>
        </p:nvSpPr>
        <p:spPr/>
        <p:txBody>
          <a:bodyPr/>
          <a:lstStyle/>
          <a:p>
            <a:pPr algn="ctr"/>
            <a:r>
              <a:rPr lang="cs-CZ" dirty="0"/>
              <a:t>Etika výzkumu</a:t>
            </a:r>
          </a:p>
        </p:txBody>
      </p:sp>
      <p:sp>
        <p:nvSpPr>
          <p:cNvPr id="3" name="Zástupný obsah 2">
            <a:extLst>
              <a:ext uri="{FF2B5EF4-FFF2-40B4-BE49-F238E27FC236}">
                <a16:creationId xmlns:a16="http://schemas.microsoft.com/office/drawing/2014/main" id="{41477DC8-4B71-0515-8D3D-A093DEE2889F}"/>
              </a:ext>
            </a:extLst>
          </p:cNvPr>
          <p:cNvSpPr>
            <a:spLocks noGrp="1"/>
          </p:cNvSpPr>
          <p:nvPr>
            <p:ph idx="1"/>
          </p:nvPr>
        </p:nvSpPr>
        <p:spPr/>
        <p:txBody>
          <a:bodyPr/>
          <a:lstStyle/>
          <a:p>
            <a:r>
              <a:rPr lang="cs-CZ" dirty="0"/>
              <a:t>Vzor</a:t>
            </a:r>
          </a:p>
          <a:p>
            <a:pPr marL="0" indent="0">
              <a:buNone/>
            </a:pPr>
            <a:endParaRPr lang="cs-CZ" dirty="0"/>
          </a:p>
          <a:p>
            <a:pPr lvl="1"/>
            <a:r>
              <a:rPr lang="cs-CZ" dirty="0"/>
              <a:t>Žádost o posouzení projektu Etickou komisí pro výzkum</a:t>
            </a:r>
          </a:p>
          <a:p>
            <a:pPr lvl="1"/>
            <a:r>
              <a:rPr lang="cs-CZ" dirty="0"/>
              <a:t>Souhlas s účastí ve výzkumu a zpracováním osobních údajů</a:t>
            </a:r>
          </a:p>
        </p:txBody>
      </p:sp>
    </p:spTree>
    <p:extLst>
      <p:ext uri="{BB962C8B-B14F-4D97-AF65-F5344CB8AC3E}">
        <p14:creationId xmlns:p14="http://schemas.microsoft.com/office/powerpoint/2010/main" val="1082236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96F912-5CEA-530D-5F20-F32B67E06367}"/>
              </a:ext>
            </a:extLst>
          </p:cNvPr>
          <p:cNvSpPr>
            <a:spLocks noGrp="1"/>
          </p:cNvSpPr>
          <p:nvPr>
            <p:ph type="title"/>
          </p:nvPr>
        </p:nvSpPr>
        <p:spPr/>
        <p:txBody>
          <a:bodyPr/>
          <a:lstStyle/>
          <a:p>
            <a:pPr algn="ctr"/>
            <a:r>
              <a:rPr lang="cs-CZ" dirty="0"/>
              <a:t>Týmová práce</a:t>
            </a:r>
          </a:p>
        </p:txBody>
      </p:sp>
      <p:sp>
        <p:nvSpPr>
          <p:cNvPr id="3" name="Zástupný obsah 2">
            <a:extLst>
              <a:ext uri="{FF2B5EF4-FFF2-40B4-BE49-F238E27FC236}">
                <a16:creationId xmlns:a16="http://schemas.microsoft.com/office/drawing/2014/main" id="{C034CEB9-64EC-0474-667C-2328E19E92EF}"/>
              </a:ext>
            </a:extLst>
          </p:cNvPr>
          <p:cNvSpPr>
            <a:spLocks noGrp="1"/>
          </p:cNvSpPr>
          <p:nvPr>
            <p:ph idx="1"/>
          </p:nvPr>
        </p:nvSpPr>
        <p:spPr/>
        <p:txBody>
          <a:bodyPr/>
          <a:lstStyle/>
          <a:p>
            <a:r>
              <a:rPr lang="cs-CZ" dirty="0"/>
              <a:t>Skupiny</a:t>
            </a:r>
          </a:p>
          <a:p>
            <a:r>
              <a:rPr lang="cs-CZ" dirty="0"/>
              <a:t>Vybrat jedno výzkumné téma</a:t>
            </a:r>
          </a:p>
          <a:p>
            <a:r>
              <a:rPr lang="cs-CZ" dirty="0"/>
              <a:t>Sepsat si (použít vybrané) – cíl, metody, výzkumný vzorek (participanti)</a:t>
            </a:r>
          </a:p>
          <a:p>
            <a:r>
              <a:rPr lang="cs-CZ" dirty="0"/>
              <a:t>Navrhnout informovaný souhlas (vepsat do formuláře)</a:t>
            </a:r>
          </a:p>
        </p:txBody>
      </p:sp>
    </p:spTree>
    <p:extLst>
      <p:ext uri="{BB962C8B-B14F-4D97-AF65-F5344CB8AC3E}">
        <p14:creationId xmlns:p14="http://schemas.microsoft.com/office/powerpoint/2010/main" val="381978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Kvalitní rešerše</a:t>
            </a:r>
          </a:p>
        </p:txBody>
      </p:sp>
      <p:graphicFrame>
        <p:nvGraphicFramePr>
          <p:cNvPr id="27" name="Zástupný symbol pro obsah 2">
            <a:extLst>
              <a:ext uri="{FF2B5EF4-FFF2-40B4-BE49-F238E27FC236}">
                <a16:creationId xmlns:a16="http://schemas.microsoft.com/office/drawing/2014/main" id="{A3507416-083E-AAD1-5288-A6E15E62A30E}"/>
              </a:ext>
            </a:extLst>
          </p:cNvPr>
          <p:cNvGraphicFramePr>
            <a:graphicFrameLocks noGrp="1"/>
          </p:cNvGraphicFramePr>
          <p:nvPr>
            <p:ph idx="1"/>
            <p:extLst>
              <p:ext uri="{D42A27DB-BD31-4B8C-83A1-F6EECF244321}">
                <p14:modId xmlns:p14="http://schemas.microsoft.com/office/powerpoint/2010/main" val="218666849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57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2E92A6F-21FF-9307-327C-CD1D562FF007}"/>
              </a:ext>
            </a:extLst>
          </p:cNvPr>
          <p:cNvPicPr>
            <a:picLocks noChangeAspect="1"/>
          </p:cNvPicPr>
          <p:nvPr/>
        </p:nvPicPr>
        <p:blipFill rotWithShape="1">
          <a:blip r:embed="rId2"/>
          <a:srcRect l="833" t="12296" b="9334"/>
          <a:stretch/>
        </p:blipFill>
        <p:spPr>
          <a:xfrm>
            <a:off x="101600" y="843280"/>
            <a:ext cx="12090400" cy="5374640"/>
          </a:xfrm>
          <a:prstGeom prst="rect">
            <a:avLst/>
          </a:prstGeom>
        </p:spPr>
      </p:pic>
    </p:spTree>
    <p:extLst>
      <p:ext uri="{BB962C8B-B14F-4D97-AF65-F5344CB8AC3E}">
        <p14:creationId xmlns:p14="http://schemas.microsoft.com/office/powerpoint/2010/main" val="317178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CE86F4D-217F-1529-8193-DBB0D794B37F}"/>
              </a:ext>
            </a:extLst>
          </p:cNvPr>
          <p:cNvPicPr>
            <a:picLocks noChangeAspect="1"/>
          </p:cNvPicPr>
          <p:nvPr/>
        </p:nvPicPr>
        <p:blipFill rotWithShape="1">
          <a:blip r:embed="rId2"/>
          <a:srcRect t="12296" b="6222"/>
          <a:stretch/>
        </p:blipFill>
        <p:spPr>
          <a:xfrm>
            <a:off x="0" y="843280"/>
            <a:ext cx="12192000" cy="5588000"/>
          </a:xfrm>
          <a:prstGeom prst="rect">
            <a:avLst/>
          </a:prstGeom>
        </p:spPr>
      </p:pic>
    </p:spTree>
    <p:extLst>
      <p:ext uri="{BB962C8B-B14F-4D97-AF65-F5344CB8AC3E}">
        <p14:creationId xmlns:p14="http://schemas.microsoft.com/office/powerpoint/2010/main" val="12111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Klíčová slova</a:t>
            </a:r>
          </a:p>
        </p:txBody>
      </p:sp>
      <p:graphicFrame>
        <p:nvGraphicFramePr>
          <p:cNvPr id="12" name="Zástupný symbol pro obsah 9">
            <a:extLst>
              <a:ext uri="{FF2B5EF4-FFF2-40B4-BE49-F238E27FC236}">
                <a16:creationId xmlns:a16="http://schemas.microsoft.com/office/drawing/2014/main" id="{D18CA1BE-C2CF-C25E-BE47-795D8DFFA4EC}"/>
              </a:ext>
            </a:extLst>
          </p:cNvPr>
          <p:cNvGraphicFramePr>
            <a:graphicFrameLocks noGrp="1"/>
          </p:cNvGraphicFramePr>
          <p:nvPr>
            <p:ph idx="1"/>
            <p:extLst>
              <p:ext uri="{D42A27DB-BD31-4B8C-83A1-F6EECF244321}">
                <p14:modId xmlns:p14="http://schemas.microsoft.com/office/powerpoint/2010/main" val="207655529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58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ulka 2"/>
          <p:cNvGraphicFramePr>
            <a:graphicFrameLocks noGrp="1"/>
          </p:cNvGraphicFramePr>
          <p:nvPr>
            <p:extLst>
              <p:ext uri="{D42A27DB-BD31-4B8C-83A1-F6EECF244321}">
                <p14:modId xmlns:p14="http://schemas.microsoft.com/office/powerpoint/2010/main" val="1335797937"/>
              </p:ext>
            </p:extLst>
          </p:nvPr>
        </p:nvGraphicFramePr>
        <p:xfrm>
          <a:off x="952237" y="908764"/>
          <a:ext cx="10337976" cy="5036664"/>
        </p:xfrm>
        <a:graphic>
          <a:graphicData uri="http://schemas.openxmlformats.org/drawingml/2006/table">
            <a:tbl>
              <a:tblPr firstRow="1" bandRow="1"/>
              <a:tblGrid>
                <a:gridCol w="781569">
                  <a:extLst>
                    <a:ext uri="{9D8B030D-6E8A-4147-A177-3AD203B41FA5}">
                      <a16:colId xmlns:a16="http://schemas.microsoft.com/office/drawing/2014/main" val="2160448635"/>
                    </a:ext>
                  </a:extLst>
                </a:gridCol>
                <a:gridCol w="1685534">
                  <a:extLst>
                    <a:ext uri="{9D8B030D-6E8A-4147-A177-3AD203B41FA5}">
                      <a16:colId xmlns:a16="http://schemas.microsoft.com/office/drawing/2014/main" val="2400294786"/>
                    </a:ext>
                  </a:extLst>
                </a:gridCol>
                <a:gridCol w="7870873">
                  <a:extLst>
                    <a:ext uri="{9D8B030D-6E8A-4147-A177-3AD203B41FA5}">
                      <a16:colId xmlns:a16="http://schemas.microsoft.com/office/drawing/2014/main" val="577605525"/>
                    </a:ext>
                  </a:extLst>
                </a:gridCol>
              </a:tblGrid>
              <a:tr h="974031">
                <a:tc>
                  <a:txBody>
                    <a:bodyPr/>
                    <a:lstStyle/>
                    <a:p>
                      <a:pPr fontAlgn="t"/>
                      <a:endParaRPr lang="cs-CZ" sz="1600">
                        <a:effectLst/>
                      </a:endParaRPr>
                    </a:p>
                    <a:p>
                      <a:pPr algn="l" rtl="0" fontAlgn="base"/>
                      <a:r>
                        <a:rPr lang="cs-CZ" sz="900" b="0" i="0">
                          <a:solidFill>
                            <a:srgbClr val="000000"/>
                          </a:solidFill>
                          <a:effectLst/>
                          <a:latin typeface="Times New Roman" panose="02020603050405020304" pitchFamily="18" charset="0"/>
                        </a:rPr>
                        <a:t>#1  </a:t>
                      </a:r>
                      <a:endParaRPr lang="cs-CZ" sz="1600" b="0" i="0">
                        <a:effectLst/>
                      </a:endParaRPr>
                    </a:p>
                  </a:txBody>
                  <a:tcPr marL="80606" marR="80606" marT="40304" marB="403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endParaRPr lang="cs-CZ" sz="1900">
                        <a:effectLst/>
                      </a:endParaRPr>
                    </a:p>
                    <a:p>
                      <a:pPr algn="l" rtl="0" fontAlgn="base"/>
                      <a:r>
                        <a:rPr lang="cs-CZ" sz="1900" b="0" i="0" err="1">
                          <a:effectLst/>
                          <a:latin typeface="Times New Roman" panose="02020603050405020304" pitchFamily="18" charset="0"/>
                        </a:rPr>
                        <a:t>handgrip</a:t>
                      </a:r>
                      <a:r>
                        <a:rPr lang="cs-CZ" sz="1900" b="0" i="0">
                          <a:effectLst/>
                          <a:latin typeface="Times New Roman" panose="02020603050405020304" pitchFamily="18" charset="0"/>
                        </a:rPr>
                        <a:t> </a:t>
                      </a:r>
                      <a:endParaRPr lang="cs-CZ" sz="1900" b="0" i="0">
                        <a:effectLst/>
                      </a:endParaRPr>
                    </a:p>
                  </a:txBody>
                  <a:tcPr marL="80606" marR="80606" marT="40304" marB="403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t"/>
                      <a:endParaRPr lang="en-US" sz="1900">
                        <a:effectLst/>
                      </a:endParaRPr>
                    </a:p>
                    <a:p>
                      <a:pPr algn="l" rtl="0" fontAlgn="base"/>
                      <a:r>
                        <a:rPr lang="en-US" sz="1900" b="0" i="0">
                          <a:solidFill>
                            <a:srgbClr val="000000"/>
                          </a:solidFill>
                          <a:effectLst/>
                          <a:latin typeface="Calibri" panose="020F0502020204030204" pitchFamily="34" charset="0"/>
                        </a:rPr>
                        <a:t>(“Handgrip” OR “Hand grip” OR “grip strength” OR “grip power” OR </a:t>
                      </a:r>
                      <a:r>
                        <a:rPr lang="en-US" sz="1900" b="0" i="0">
                          <a:effectLst/>
                          <a:latin typeface="Calibri" panose="020F0502020204030204" pitchFamily="34" charset="0"/>
                        </a:rPr>
                        <a:t>“hand strength”</a:t>
                      </a:r>
                      <a:r>
                        <a:rPr lang="en-US" sz="1900" b="0" i="0">
                          <a:solidFill>
                            <a:srgbClr val="000000"/>
                          </a:solidFill>
                          <a:effectLst/>
                          <a:latin typeface="Calibri" panose="020F0502020204030204" pitchFamily="34" charset="0"/>
                        </a:rPr>
                        <a:t>) </a:t>
                      </a:r>
                      <a:endParaRPr lang="en-US" sz="1900" b="0" i="0">
                        <a:effectLst/>
                      </a:endParaRPr>
                    </a:p>
                  </a:txBody>
                  <a:tcPr marL="80606" marR="80606" marT="40304" marB="403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660033"/>
                  </a:ext>
                </a:extLst>
              </a:tr>
              <a:tr h="1259166">
                <a:tc>
                  <a:txBody>
                    <a:bodyPr/>
                    <a:lstStyle/>
                    <a:p>
                      <a:pPr fontAlgn="t"/>
                      <a:endParaRPr lang="cs-CZ" sz="1600">
                        <a:effectLst/>
                      </a:endParaRPr>
                    </a:p>
                    <a:p>
                      <a:pPr algn="l" rtl="0" fontAlgn="base"/>
                      <a:r>
                        <a:rPr lang="cs-CZ" sz="900" b="0" i="0">
                          <a:solidFill>
                            <a:srgbClr val="000000"/>
                          </a:solidFill>
                          <a:effectLst/>
                          <a:latin typeface="Times New Roman" panose="02020603050405020304" pitchFamily="18" charset="0"/>
                        </a:rPr>
                        <a:t>2  </a:t>
                      </a:r>
                      <a:endParaRPr lang="cs-CZ" sz="1600" b="0" i="0">
                        <a:effectLst/>
                      </a:endParaRPr>
                    </a:p>
                  </a:txBody>
                  <a:tcPr marL="80606" marR="80606" marT="40304" marB="403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cs-CZ" sz="1900">
                        <a:effectLst/>
                      </a:endParaRPr>
                    </a:p>
                    <a:p>
                      <a:pPr algn="l" rtl="0" fontAlgn="base"/>
                      <a:r>
                        <a:rPr lang="cs-CZ" sz="1900" b="0" i="0">
                          <a:solidFill>
                            <a:srgbClr val="000000"/>
                          </a:solidFill>
                          <a:effectLst/>
                          <a:latin typeface="Times New Roman" panose="02020603050405020304" pitchFamily="18" charset="0"/>
                        </a:rPr>
                        <a:t>elderly  </a:t>
                      </a:r>
                      <a:endParaRPr lang="cs-CZ" sz="1900" b="0" i="0">
                        <a:effectLst/>
                      </a:endParaRPr>
                    </a:p>
                  </a:txBody>
                  <a:tcPr marL="80606" marR="80606" marT="40304" marB="403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US" sz="1900">
                        <a:effectLst/>
                      </a:endParaRPr>
                    </a:p>
                    <a:p>
                      <a:pPr algn="l" rtl="0" fontAlgn="base"/>
                      <a:r>
                        <a:rPr lang="en-US" sz="1900" b="0" i="0">
                          <a:solidFill>
                            <a:srgbClr val="000000"/>
                          </a:solidFill>
                          <a:effectLst/>
                          <a:latin typeface="Calibri" panose="020F0502020204030204" pitchFamily="34" charset="0"/>
                        </a:rPr>
                        <a:t>(</a:t>
                      </a:r>
                      <a:r>
                        <a:rPr lang="en-US" sz="1900" b="0" i="0">
                          <a:effectLst/>
                          <a:latin typeface="Calibri" panose="020F0502020204030204" pitchFamily="34" charset="0"/>
                        </a:rPr>
                        <a:t>“</a:t>
                      </a:r>
                      <a:r>
                        <a:rPr lang="en-US" sz="1900" b="0" i="0">
                          <a:solidFill>
                            <a:srgbClr val="000000"/>
                          </a:solidFill>
                          <a:effectLst/>
                          <a:latin typeface="Calibri" panose="020F0502020204030204" pitchFamily="34" charset="0"/>
                        </a:rPr>
                        <a:t>older adults</a:t>
                      </a:r>
                      <a:r>
                        <a:rPr lang="en-US" sz="1900" b="0" i="0">
                          <a:effectLst/>
                          <a:latin typeface="Calibri" panose="020F0502020204030204" pitchFamily="34" charset="0"/>
                        </a:rPr>
                        <a:t>” OR “</a:t>
                      </a:r>
                      <a:r>
                        <a:rPr lang="en-US" sz="1900" b="0" i="0">
                          <a:solidFill>
                            <a:srgbClr val="000000"/>
                          </a:solidFill>
                          <a:effectLst/>
                          <a:latin typeface="Calibri" panose="020F0502020204030204" pitchFamily="34" charset="0"/>
                        </a:rPr>
                        <a:t>aging</a:t>
                      </a:r>
                      <a:r>
                        <a:rPr lang="en-US" sz="1900" b="0" i="0">
                          <a:effectLst/>
                          <a:latin typeface="Calibri" panose="020F0502020204030204" pitchFamily="34" charset="0"/>
                        </a:rPr>
                        <a:t>” OR “age” OR “aged” OR “old” OR “older” OR “older adults” OR “old people” OR “old age” OR “elder” OR “elderly” OR “seniors” OR “senior citizen” OR “geriatric”</a:t>
                      </a:r>
                      <a:r>
                        <a:rPr lang="en-US" sz="1900" b="0" i="0">
                          <a:solidFill>
                            <a:srgbClr val="000000"/>
                          </a:solidFill>
                          <a:effectLst/>
                          <a:latin typeface="Calibri" panose="020F0502020204030204" pitchFamily="34" charset="0"/>
                        </a:rPr>
                        <a:t>) </a:t>
                      </a:r>
                      <a:endParaRPr lang="en-US" sz="1900" b="0" i="0">
                        <a:effectLst/>
                      </a:endParaRPr>
                    </a:p>
                  </a:txBody>
                  <a:tcPr marL="80606" marR="80606" marT="40304" marB="403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914525"/>
                  </a:ext>
                </a:extLst>
              </a:tr>
              <a:tr h="1544301">
                <a:tc>
                  <a:txBody>
                    <a:bodyPr/>
                    <a:lstStyle/>
                    <a:p>
                      <a:pPr fontAlgn="t"/>
                      <a:endParaRPr lang="cs-CZ" sz="1600">
                        <a:effectLst/>
                      </a:endParaRPr>
                    </a:p>
                    <a:p>
                      <a:pPr algn="l" rtl="0" fontAlgn="base"/>
                      <a:r>
                        <a:rPr lang="cs-CZ" sz="900" b="0" i="0">
                          <a:solidFill>
                            <a:srgbClr val="000000"/>
                          </a:solidFill>
                          <a:effectLst/>
                          <a:latin typeface="Times New Roman" panose="02020603050405020304" pitchFamily="18" charset="0"/>
                        </a:rPr>
                        <a:t># 3  </a:t>
                      </a:r>
                      <a:endParaRPr lang="cs-CZ" sz="1600" b="0" i="0">
                        <a:effectLst/>
                      </a:endParaRPr>
                    </a:p>
                  </a:txBody>
                  <a:tcPr marL="80606" marR="80606" marT="40304" marB="403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cs-CZ" sz="1900">
                        <a:effectLst/>
                      </a:endParaRPr>
                    </a:p>
                    <a:p>
                      <a:pPr algn="l" rtl="0" fontAlgn="base"/>
                      <a:r>
                        <a:rPr lang="cs-CZ" sz="1900" b="0" i="0">
                          <a:solidFill>
                            <a:srgbClr val="000000"/>
                          </a:solidFill>
                          <a:effectLst/>
                          <a:latin typeface="Times New Roman" panose="02020603050405020304" pitchFamily="18" charset="0"/>
                        </a:rPr>
                        <a:t>Postural stability </a:t>
                      </a:r>
                      <a:endParaRPr lang="cs-CZ" sz="1900" b="0" i="0">
                        <a:effectLst/>
                      </a:endParaRPr>
                    </a:p>
                  </a:txBody>
                  <a:tcPr marL="80606" marR="80606" marT="40304" marB="403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endParaRPr lang="en-US" sz="1900">
                        <a:effectLst/>
                      </a:endParaRPr>
                    </a:p>
                    <a:p>
                      <a:pPr algn="l" rtl="0" fontAlgn="base"/>
                      <a:r>
                        <a:rPr lang="en-US" sz="1900" b="0" i="0">
                          <a:solidFill>
                            <a:srgbClr val="000000"/>
                          </a:solidFill>
                          <a:effectLst/>
                          <a:latin typeface="Calibri" panose="020F0502020204030204" pitchFamily="34" charset="0"/>
                        </a:rPr>
                        <a:t>(“postural stability” OR “</a:t>
                      </a:r>
                      <a:r>
                        <a:rPr lang="en-US" sz="1900" b="0" i="0">
                          <a:solidFill>
                            <a:srgbClr val="212121"/>
                          </a:solidFill>
                          <a:effectLst/>
                          <a:latin typeface="Calibri" panose="020F0502020204030204" pitchFamily="34" charset="0"/>
                        </a:rPr>
                        <a:t>quiet standing</a:t>
                      </a:r>
                      <a:r>
                        <a:rPr lang="en-US" sz="1900" b="0" i="0">
                          <a:solidFill>
                            <a:srgbClr val="000000"/>
                          </a:solidFill>
                          <a:effectLst/>
                          <a:latin typeface="Calibri" panose="020F0502020204030204" pitchFamily="34" charset="0"/>
                        </a:rPr>
                        <a:t>” OR “</a:t>
                      </a:r>
                      <a:r>
                        <a:rPr lang="en-US" sz="1900" b="0" i="0" err="1">
                          <a:solidFill>
                            <a:srgbClr val="212121"/>
                          </a:solidFill>
                          <a:effectLst/>
                          <a:latin typeface="Calibri" panose="020F0502020204030204" pitchFamily="34" charset="0"/>
                        </a:rPr>
                        <a:t>posturography</a:t>
                      </a:r>
                      <a:r>
                        <a:rPr lang="en-US" sz="1900" b="0" i="0">
                          <a:solidFill>
                            <a:srgbClr val="000000"/>
                          </a:solidFill>
                          <a:effectLst/>
                          <a:latin typeface="Calibri" panose="020F0502020204030204" pitchFamily="34" charset="0"/>
                        </a:rPr>
                        <a:t>” OR “</a:t>
                      </a:r>
                      <a:r>
                        <a:rPr lang="en-US" sz="1900" b="0" i="0">
                          <a:solidFill>
                            <a:srgbClr val="212121"/>
                          </a:solidFill>
                          <a:effectLst/>
                          <a:latin typeface="Calibri" panose="020F0502020204030204" pitchFamily="34" charset="0"/>
                        </a:rPr>
                        <a:t>body posture</a:t>
                      </a:r>
                      <a:r>
                        <a:rPr lang="en-US" sz="1900" b="0" i="0">
                          <a:solidFill>
                            <a:srgbClr val="000000"/>
                          </a:solidFill>
                          <a:effectLst/>
                          <a:latin typeface="Calibri" panose="020F0502020204030204" pitchFamily="34" charset="0"/>
                        </a:rPr>
                        <a:t>” OR “</a:t>
                      </a:r>
                      <a:r>
                        <a:rPr lang="en-US" sz="1900" b="0" i="0">
                          <a:solidFill>
                            <a:srgbClr val="212121"/>
                          </a:solidFill>
                          <a:effectLst/>
                          <a:latin typeface="Calibri" panose="020F0502020204030204" pitchFamily="34" charset="0"/>
                        </a:rPr>
                        <a:t>postural instability</a:t>
                      </a:r>
                      <a:r>
                        <a:rPr lang="en-US" sz="1900" b="0" i="0">
                          <a:solidFill>
                            <a:srgbClr val="000000"/>
                          </a:solidFill>
                          <a:effectLst/>
                          <a:latin typeface="Calibri" panose="020F0502020204030204" pitchFamily="34" charset="0"/>
                        </a:rPr>
                        <a:t>” OR “postural control” OR “postural alterations” OR “posture” OR “postural changes”</a:t>
                      </a:r>
                      <a:r>
                        <a:rPr lang="en-US" sz="1900" b="0" i="0">
                          <a:effectLst/>
                          <a:latin typeface="Calibri" panose="020F0502020204030204" pitchFamily="34" charset="0"/>
                        </a:rPr>
                        <a:t> OR</a:t>
                      </a:r>
                      <a:r>
                        <a:rPr lang="en-US" sz="1900" b="0" i="0">
                          <a:solidFill>
                            <a:srgbClr val="000000"/>
                          </a:solidFill>
                          <a:effectLst/>
                          <a:latin typeface="Calibri" panose="020F0502020204030204" pitchFamily="34" charset="0"/>
                        </a:rPr>
                        <a:t> “stability” OR “standing balance” </a:t>
                      </a:r>
                      <a:r>
                        <a:rPr lang="en-US" sz="1900" b="0" i="0">
                          <a:effectLst/>
                          <a:latin typeface="Calibri" panose="020F0502020204030204" pitchFamily="34" charset="0"/>
                        </a:rPr>
                        <a:t>OR</a:t>
                      </a:r>
                      <a:r>
                        <a:rPr lang="en-US" sz="1900" b="0" i="0">
                          <a:solidFill>
                            <a:srgbClr val="000000"/>
                          </a:solidFill>
                          <a:effectLst/>
                          <a:latin typeface="Calibri" panose="020F0502020204030204" pitchFamily="34" charset="0"/>
                        </a:rPr>
                        <a:t> “COP” OR “center of pressure” OR “</a:t>
                      </a:r>
                      <a:r>
                        <a:rPr lang="en-US" sz="1900" b="0" i="0" err="1">
                          <a:solidFill>
                            <a:srgbClr val="000000"/>
                          </a:solidFill>
                          <a:effectLst/>
                          <a:latin typeface="Calibri" panose="020F0502020204030204" pitchFamily="34" charset="0"/>
                        </a:rPr>
                        <a:t>centre</a:t>
                      </a:r>
                      <a:r>
                        <a:rPr lang="en-US" sz="1900" b="0" i="0">
                          <a:solidFill>
                            <a:srgbClr val="000000"/>
                          </a:solidFill>
                          <a:effectLst/>
                          <a:latin typeface="Calibri" panose="020F0502020204030204" pitchFamily="34" charset="0"/>
                        </a:rPr>
                        <a:t> of pressure”)</a:t>
                      </a:r>
                      <a:r>
                        <a:rPr lang="en-US" sz="1900" b="0" i="0">
                          <a:solidFill>
                            <a:srgbClr val="000000"/>
                          </a:solidFill>
                          <a:effectLst/>
                          <a:latin typeface="Times New Roman" panose="02020603050405020304" pitchFamily="18" charset="0"/>
                        </a:rPr>
                        <a:t>  </a:t>
                      </a:r>
                      <a:endParaRPr lang="en-US" sz="1900" b="0" i="0">
                        <a:effectLst/>
                      </a:endParaRPr>
                    </a:p>
                  </a:txBody>
                  <a:tcPr marL="80606" marR="80606" marT="40304" marB="403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482708"/>
                  </a:ext>
                </a:extLst>
              </a:tr>
              <a:tr h="1259166">
                <a:tc gridSpan="3">
                  <a:txBody>
                    <a:bodyPr/>
                    <a:lstStyle/>
                    <a:p>
                      <a:pPr fontAlgn="t"/>
                      <a:endParaRPr lang="en-US" sz="1900">
                        <a:effectLst/>
                      </a:endParaRPr>
                    </a:p>
                    <a:p>
                      <a:pPr algn="ctr" rtl="0" fontAlgn="base"/>
                      <a:r>
                        <a:rPr lang="en-US" sz="1900" b="0" i="0">
                          <a:solidFill>
                            <a:srgbClr val="000000"/>
                          </a:solidFill>
                          <a:effectLst/>
                          <a:latin typeface="Times New Roman" panose="02020603050405020304" pitchFamily="18" charset="0"/>
                        </a:rPr>
                        <a:t>Combination for search: #1 AND #2 AND #3   </a:t>
                      </a:r>
                      <a:endParaRPr lang="en-US" sz="1900" b="0" i="0">
                        <a:effectLst/>
                      </a:endParaRPr>
                    </a:p>
                    <a:p>
                      <a:pPr algn="ctr" rtl="0" fontAlgn="base"/>
                      <a:r>
                        <a:rPr lang="en-US" sz="1900" b="0" i="0">
                          <a:solidFill>
                            <a:srgbClr val="FF0000"/>
                          </a:solidFill>
                          <a:effectLst/>
                          <a:latin typeface="Calibri" panose="020F0502020204030204" pitchFamily="34" charset="0"/>
                        </a:rPr>
                        <a:t>You can use #1, #2 and #3 main words, separated by the Boolean operator AND</a:t>
                      </a:r>
                      <a:r>
                        <a:rPr lang="en-US" sz="1900" b="0" i="0">
                          <a:solidFill>
                            <a:srgbClr val="FF0000"/>
                          </a:solidFill>
                          <a:effectLst/>
                          <a:latin typeface="WordVisiCarriageReturn_MSFontService"/>
                        </a:rPr>
                        <a:t> </a:t>
                      </a:r>
                      <a:br>
                        <a:rPr lang="en-US" sz="1900" b="0" i="0">
                          <a:solidFill>
                            <a:srgbClr val="FF0000"/>
                          </a:solidFill>
                          <a:effectLst/>
                          <a:latin typeface="WordVisiCarriageReturn_MSFontService"/>
                        </a:rPr>
                      </a:br>
                      <a:r>
                        <a:rPr lang="en-US" sz="1900" b="0" i="0">
                          <a:solidFill>
                            <a:srgbClr val="FF0000"/>
                          </a:solidFill>
                          <a:effectLst/>
                          <a:latin typeface="Calibri" panose="020F0502020204030204" pitchFamily="34" charset="0"/>
                        </a:rPr>
                        <a:t>words within the # category separated by the Boolean operator OR </a:t>
                      </a:r>
                      <a:endParaRPr lang="en-US" sz="1900" b="0" i="0">
                        <a:effectLst/>
                      </a:endParaRPr>
                    </a:p>
                  </a:txBody>
                  <a:tcPr marL="80606" marR="80606" marT="40304" marB="4030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721473449"/>
                  </a:ext>
                </a:extLst>
              </a:tr>
            </a:tbl>
          </a:graphicData>
        </a:graphic>
      </p:graphicFrame>
    </p:spTree>
    <p:extLst>
      <p:ext uri="{BB962C8B-B14F-4D97-AF65-F5344CB8AC3E}">
        <p14:creationId xmlns:p14="http://schemas.microsoft.com/office/powerpoint/2010/main" val="199110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371599" y="294538"/>
            <a:ext cx="9895951" cy="1033669"/>
          </a:xfrm>
        </p:spPr>
        <p:txBody>
          <a:bodyPr>
            <a:normAutofit/>
          </a:bodyPr>
          <a:lstStyle/>
          <a:p>
            <a:r>
              <a:rPr lang="cs-CZ" sz="4000">
                <a:solidFill>
                  <a:srgbClr val="FFFFFF"/>
                </a:solidFill>
              </a:rPr>
              <a:t>Klíčová slova</a:t>
            </a:r>
          </a:p>
        </p:txBody>
      </p:sp>
      <p:sp>
        <p:nvSpPr>
          <p:cNvPr id="3" name="Zástupný symbol pro obsah 2"/>
          <p:cNvSpPr>
            <a:spLocks noGrp="1"/>
          </p:cNvSpPr>
          <p:nvPr>
            <p:ph idx="1"/>
          </p:nvPr>
        </p:nvSpPr>
        <p:spPr>
          <a:xfrm>
            <a:off x="1371599" y="2318197"/>
            <a:ext cx="9724031" cy="3683358"/>
          </a:xfrm>
        </p:spPr>
        <p:txBody>
          <a:bodyPr anchor="ctr">
            <a:normAutofit/>
          </a:bodyPr>
          <a:lstStyle/>
          <a:p>
            <a:r>
              <a:rPr lang="en-US" sz="2000"/>
              <a:t>(“Handgrip” OR “Hand grip” OR “grip strength” OR “grip power” OR “hand strength”) AND (“older adults” OR “aging” OR “age” OR “aged” OR “old” OR “older” OR “older adults” OR “old people” OR “old age” OR “elder” OR “elderly” OR “seniors” OR “senior citizen” OR “geriatric”) AND (“postural stability” OR “quiet standing” OR “posturography” OR “body posture” OR “postural instability” OR “postural control” OR “postural alterations” OR “posture” OR “postural changes” OR “stability” OR “standing balance” OR “COP” OR “center of pressure” OR “centre of pressure”)  </a:t>
            </a:r>
            <a:endParaRPr lang="cs-CZ" sz="2000"/>
          </a:p>
        </p:txBody>
      </p:sp>
    </p:spTree>
    <p:extLst>
      <p:ext uri="{BB962C8B-B14F-4D97-AF65-F5344CB8AC3E}">
        <p14:creationId xmlns:p14="http://schemas.microsoft.com/office/powerpoint/2010/main" val="148727800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otalTime>393</TotalTime>
  <Words>893</Words>
  <Application>Microsoft Office PowerPoint</Application>
  <PresentationFormat>Širokoúhlá obrazovka</PresentationFormat>
  <Paragraphs>142</Paragraphs>
  <Slides>32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Calibri Light</vt:lpstr>
      <vt:lpstr>Times New Roman</vt:lpstr>
      <vt:lpstr>WordVisiCarriageReturn_MSFontService</vt:lpstr>
      <vt:lpstr>Motiv Office</vt:lpstr>
      <vt:lpstr>Výzkumný projekt</vt:lpstr>
      <vt:lpstr>Co potřebuji k realizaci výzkumného projektu?</vt:lpstr>
      <vt:lpstr>Výběr téma</vt:lpstr>
      <vt:lpstr>Kvalitní rešerše</vt:lpstr>
      <vt:lpstr>Prezentace aplikace PowerPoint</vt:lpstr>
      <vt:lpstr>Prezentace aplikace PowerPoint</vt:lpstr>
      <vt:lpstr>Klíčová slova</vt:lpstr>
      <vt:lpstr>Prezentace aplikace PowerPoint</vt:lpstr>
      <vt:lpstr>Klíčová slova</vt:lpstr>
      <vt:lpstr>Klíčová slova</vt:lpstr>
      <vt:lpstr>Výsledky hledání - kritéria</vt:lpstr>
      <vt:lpstr>Stanovení cíle výzkumu</vt:lpstr>
      <vt:lpstr>Protokol</vt:lpstr>
      <vt:lpstr>Intervenční program</vt:lpstr>
      <vt:lpstr>Měření (vstupní)</vt:lpstr>
      <vt:lpstr>Na co si dát pozor.. Nejčastější chyby..</vt:lpstr>
      <vt:lpstr>Etika výzkumu</vt:lpstr>
      <vt:lpstr>Etika</vt:lpstr>
      <vt:lpstr>Etika výzkumu</vt:lpstr>
      <vt:lpstr>Můžu si dělat vlastní výzkum kdy chci, jak chci a kde chci?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Etika výzkumu</vt:lpstr>
      <vt:lpstr>Týmová práce</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Výzkumný projekt</dc:title>
  <dc:creator>Lenka Svobodová</dc:creator>
  <cp:lastModifiedBy>Lenka Svobodová</cp:lastModifiedBy>
  <cp:revision>6</cp:revision>
  <dcterms:created xsi:type="dcterms:W3CDTF">2023-11-19T14:47:03Z</dcterms:created>
  <dcterms:modified xsi:type="dcterms:W3CDTF">2024-04-28T18:22:27Z</dcterms:modified>
</cp:coreProperties>
</file>