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– </a:t>
            </a:r>
            <a:r>
              <a:rPr lang="cs-CZ" dirty="0" err="1"/>
              <a:t>bp4005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Mgr. Jiří </a:t>
            </a:r>
            <a:r>
              <a:rPr lang="cs-CZ" sz="2800" dirty="0" err="1"/>
              <a:t>Sliacky</a:t>
            </a:r>
            <a:r>
              <a:rPr lang="cs-CZ" sz="2800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94</TotalTime>
  <Words>580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– bp4005 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2020-10-06T09:00:51Z</cp:lastPrinted>
  <dcterms:created xsi:type="dcterms:W3CDTF">2020-10-05T06:18:46Z</dcterms:created>
  <dcterms:modified xsi:type="dcterms:W3CDTF">2024-02-19T07:32:45Z</dcterms:modified>
</cp:coreProperties>
</file>