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55" y="923718"/>
            <a:ext cx="11377139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8"/>
            <a:ext cx="11298936" cy="52598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konvergentní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pragmatický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preference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praktické zkušenosti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aplikace teorií do praxe, konkrétních postupů při učení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divergentní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reflektivní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dobrá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představivost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schopnost generovat nové myšlenky, vyhledávání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řešení problémů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vyšší nároky na čas – vše si promyslet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asimilující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teoretizující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preference logického a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abstraktního myšlení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potřeba ptát se a zkoumat vztahy</a:t>
            </a:r>
          </a:p>
          <a:p>
            <a:pPr marL="342900" lvl="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̶"/>
              <a:tabLst>
                <a:tab pos="457200" algn="l"/>
              </a:tabLst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akomodující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aktivistický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upřednostnění vlastní zkušenosti, experimentování a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objevování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ochota riskovat,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dobrá reakce na konkrétní situace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0767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empatie,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vcítit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/>
              <a:t>...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178</TotalTime>
  <Words>975</Words>
  <Application>Microsoft Office PowerPoint</Application>
  <PresentationFormat>Širokoúhlá obrazovka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40</cp:revision>
  <cp:lastPrinted>2020-10-21T05:26:47Z</cp:lastPrinted>
  <dcterms:created xsi:type="dcterms:W3CDTF">2020-10-05T06:18:46Z</dcterms:created>
  <dcterms:modified xsi:type="dcterms:W3CDTF">2024-02-16T08:21:30Z</dcterms:modified>
</cp:coreProperties>
</file>