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9F4CF-09B8-48A6-8FD6-968BE27B154A}" v="4" dt="2024-02-18T13:19:32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71579-77E5-42C9-BDD4-7ED093E1840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841FF15-3C50-449D-BC53-B8A574EA8FE1}">
      <dgm:prSet/>
      <dgm:spPr/>
      <dgm:t>
        <a:bodyPr/>
        <a:lstStyle/>
        <a:p>
          <a:pPr>
            <a:defRPr b="1"/>
          </a:pPr>
          <a:r>
            <a:rPr lang="cs-CZ" b="1"/>
            <a:t>Garant a vyučující</a:t>
          </a:r>
          <a:endParaRPr lang="en-US"/>
        </a:p>
      </dgm:t>
    </dgm:pt>
    <dgm:pt modelId="{768F6C1E-6E33-4FDA-9791-9CC37DE02851}" type="parTrans" cxnId="{6BAB72B7-67BB-42E0-ADC1-B7B9601A2BF0}">
      <dgm:prSet/>
      <dgm:spPr/>
      <dgm:t>
        <a:bodyPr/>
        <a:lstStyle/>
        <a:p>
          <a:endParaRPr lang="en-US"/>
        </a:p>
      </dgm:t>
    </dgm:pt>
    <dgm:pt modelId="{EDEC5F3C-46A7-4D0A-99E3-13D5FBFA0264}" type="sibTrans" cxnId="{6BAB72B7-67BB-42E0-ADC1-B7B9601A2BF0}">
      <dgm:prSet/>
      <dgm:spPr/>
      <dgm:t>
        <a:bodyPr/>
        <a:lstStyle/>
        <a:p>
          <a:endParaRPr lang="en-US"/>
        </a:p>
      </dgm:t>
    </dgm:pt>
    <dgm:pt modelId="{6F458ED5-43E2-4DD6-9E8B-6CE61960D7BC}">
      <dgm:prSet/>
      <dgm:spPr/>
      <dgm:t>
        <a:bodyPr/>
        <a:lstStyle/>
        <a:p>
          <a:r>
            <a:rPr lang="cs-CZ"/>
            <a:t>MUDr. Kateřina Kapounková, PhD. (přednášky)</a:t>
          </a:r>
          <a:endParaRPr lang="en-US"/>
        </a:p>
      </dgm:t>
    </dgm:pt>
    <dgm:pt modelId="{DA6C727C-6911-4D73-A032-5171554E0282}" type="parTrans" cxnId="{E79EBA75-EEDF-4D98-8983-A792A6539D48}">
      <dgm:prSet/>
      <dgm:spPr/>
      <dgm:t>
        <a:bodyPr/>
        <a:lstStyle/>
        <a:p>
          <a:endParaRPr lang="en-US"/>
        </a:p>
      </dgm:t>
    </dgm:pt>
    <dgm:pt modelId="{AB295D2C-0428-4687-9C48-93455FA5CAA7}" type="sibTrans" cxnId="{E79EBA75-EEDF-4D98-8983-A792A6539D48}">
      <dgm:prSet/>
      <dgm:spPr/>
      <dgm:t>
        <a:bodyPr/>
        <a:lstStyle/>
        <a:p>
          <a:endParaRPr lang="en-US"/>
        </a:p>
      </dgm:t>
    </dgm:pt>
    <dgm:pt modelId="{62988490-4655-45D3-B3FC-5B40C2AC02AF}">
      <dgm:prSet/>
      <dgm:spPr/>
      <dgm:t>
        <a:bodyPr/>
        <a:lstStyle/>
        <a:p>
          <a:r>
            <a:rPr lang="cs-CZ"/>
            <a:t>Mgr. Vojtěch Grün, Ph.D. (semináře)</a:t>
          </a:r>
          <a:endParaRPr lang="en-US"/>
        </a:p>
      </dgm:t>
    </dgm:pt>
    <dgm:pt modelId="{35BBFFA7-1C6F-4685-9F89-D42A2A2C3E70}" type="parTrans" cxnId="{80BAFE42-98E5-4E27-A5E8-5315A283BDFA}">
      <dgm:prSet/>
      <dgm:spPr/>
      <dgm:t>
        <a:bodyPr/>
        <a:lstStyle/>
        <a:p>
          <a:endParaRPr lang="en-US"/>
        </a:p>
      </dgm:t>
    </dgm:pt>
    <dgm:pt modelId="{83FE4733-D25B-46B0-AC4E-94EBED740EAB}" type="sibTrans" cxnId="{80BAFE42-98E5-4E27-A5E8-5315A283BDFA}">
      <dgm:prSet/>
      <dgm:spPr/>
      <dgm:t>
        <a:bodyPr/>
        <a:lstStyle/>
        <a:p>
          <a:endParaRPr lang="en-US"/>
        </a:p>
      </dgm:t>
    </dgm:pt>
    <dgm:pt modelId="{226C712C-A052-45B5-A7C6-2A285F201D2C}">
      <dgm:prSet/>
      <dgm:spPr/>
      <dgm:t>
        <a:bodyPr/>
        <a:lstStyle/>
        <a:p>
          <a:pPr>
            <a:defRPr b="1"/>
          </a:pPr>
          <a:r>
            <a:rPr lang="cs-CZ" b="1"/>
            <a:t>Konzultační hodiny</a:t>
          </a:r>
          <a:endParaRPr lang="en-US"/>
        </a:p>
      </dgm:t>
    </dgm:pt>
    <dgm:pt modelId="{D9DC5C54-C10B-4FD0-805E-EBE860A037B0}" type="parTrans" cxnId="{B5930BA1-BEAC-40CD-8DDA-999B94DB2321}">
      <dgm:prSet/>
      <dgm:spPr/>
      <dgm:t>
        <a:bodyPr/>
        <a:lstStyle/>
        <a:p>
          <a:endParaRPr lang="en-US"/>
        </a:p>
      </dgm:t>
    </dgm:pt>
    <dgm:pt modelId="{FB60D947-87C8-447A-9FC6-E67CE34D7B51}" type="sibTrans" cxnId="{B5930BA1-BEAC-40CD-8DDA-999B94DB2321}">
      <dgm:prSet/>
      <dgm:spPr/>
      <dgm:t>
        <a:bodyPr/>
        <a:lstStyle/>
        <a:p>
          <a:endParaRPr lang="en-US"/>
        </a:p>
      </dgm:t>
    </dgm:pt>
    <dgm:pt modelId="{FBAF76AA-8754-4EEF-BCE6-DB4D8C021A82}">
      <dgm:prSet/>
      <dgm:spPr/>
      <dgm:t>
        <a:bodyPr/>
        <a:lstStyle/>
        <a:p>
          <a:r>
            <a:rPr lang="cs-CZ"/>
            <a:t>Kdykoliv po předchozí domluvě</a:t>
          </a:r>
          <a:endParaRPr lang="en-US"/>
        </a:p>
      </dgm:t>
    </dgm:pt>
    <dgm:pt modelId="{67D9312F-7C3B-4027-9D95-7D24640D2CBA}" type="parTrans" cxnId="{521815CF-6024-483B-98DA-C20BF6AE6F9E}">
      <dgm:prSet/>
      <dgm:spPr/>
      <dgm:t>
        <a:bodyPr/>
        <a:lstStyle/>
        <a:p>
          <a:endParaRPr lang="en-US"/>
        </a:p>
      </dgm:t>
    </dgm:pt>
    <dgm:pt modelId="{68B23045-EFB9-4ACA-9EEE-B8DBC141E6AB}" type="sibTrans" cxnId="{521815CF-6024-483B-98DA-C20BF6AE6F9E}">
      <dgm:prSet/>
      <dgm:spPr/>
      <dgm:t>
        <a:bodyPr/>
        <a:lstStyle/>
        <a:p>
          <a:endParaRPr lang="en-US"/>
        </a:p>
      </dgm:t>
    </dgm:pt>
    <dgm:pt modelId="{BCF06D70-B258-435C-99D8-734D37B1093E}">
      <dgm:prSet/>
      <dgm:spPr/>
      <dgm:t>
        <a:bodyPr/>
        <a:lstStyle/>
        <a:p>
          <a:pPr>
            <a:defRPr b="1"/>
          </a:pPr>
          <a:r>
            <a:rPr lang="cs-CZ" b="1"/>
            <a:t>Email</a:t>
          </a:r>
          <a:endParaRPr lang="en-US"/>
        </a:p>
      </dgm:t>
    </dgm:pt>
    <dgm:pt modelId="{4DEFDAEF-6449-442D-8090-B57BD9FD39AE}" type="parTrans" cxnId="{1F6C3C34-87F7-42A1-97DB-F8D54BEB58E5}">
      <dgm:prSet/>
      <dgm:spPr/>
      <dgm:t>
        <a:bodyPr/>
        <a:lstStyle/>
        <a:p>
          <a:endParaRPr lang="en-US"/>
        </a:p>
      </dgm:t>
    </dgm:pt>
    <dgm:pt modelId="{7313123E-62BE-467C-B887-D48FE93C8A55}" type="sibTrans" cxnId="{1F6C3C34-87F7-42A1-97DB-F8D54BEB58E5}">
      <dgm:prSet/>
      <dgm:spPr/>
      <dgm:t>
        <a:bodyPr/>
        <a:lstStyle/>
        <a:p>
          <a:endParaRPr lang="en-US"/>
        </a:p>
      </dgm:t>
    </dgm:pt>
    <dgm:pt modelId="{7CA73227-7FDA-432E-BEC2-4309A077A2EF}">
      <dgm:prSet/>
      <dgm:spPr/>
      <dgm:t>
        <a:bodyPr/>
        <a:lstStyle/>
        <a:p>
          <a:r>
            <a:rPr lang="cs-CZ"/>
            <a:t>Vojtech.grun@fsps.muni.cz</a:t>
          </a:r>
          <a:endParaRPr lang="en-US"/>
        </a:p>
      </dgm:t>
    </dgm:pt>
    <dgm:pt modelId="{C0C641EF-DC53-459C-BDFD-056CCFC8CE25}" type="parTrans" cxnId="{3FCEB408-72D0-415E-94B5-5D3E2EC6BA77}">
      <dgm:prSet/>
      <dgm:spPr/>
      <dgm:t>
        <a:bodyPr/>
        <a:lstStyle/>
        <a:p>
          <a:endParaRPr lang="en-US"/>
        </a:p>
      </dgm:t>
    </dgm:pt>
    <dgm:pt modelId="{7A95A54B-8F22-44C7-99DC-4CDB2318D5E5}" type="sibTrans" cxnId="{3FCEB408-72D0-415E-94B5-5D3E2EC6BA77}">
      <dgm:prSet/>
      <dgm:spPr/>
      <dgm:t>
        <a:bodyPr/>
        <a:lstStyle/>
        <a:p>
          <a:endParaRPr lang="en-US"/>
        </a:p>
      </dgm:t>
    </dgm:pt>
    <dgm:pt modelId="{1EAA1F0B-4BFD-488B-8CA3-4576CA6A3361}">
      <dgm:prSet/>
      <dgm:spPr/>
      <dgm:t>
        <a:bodyPr/>
        <a:lstStyle/>
        <a:p>
          <a:pPr>
            <a:defRPr b="1"/>
          </a:pPr>
          <a:r>
            <a:rPr lang="cs-CZ" b="1"/>
            <a:t>Podmínky semináře</a:t>
          </a:r>
          <a:endParaRPr lang="en-US"/>
        </a:p>
      </dgm:t>
    </dgm:pt>
    <dgm:pt modelId="{D41656FD-FBEE-4288-931B-4B9A46E1455D}" type="parTrans" cxnId="{AB005A00-B98C-4DBF-8876-1E96FE318ED7}">
      <dgm:prSet/>
      <dgm:spPr/>
      <dgm:t>
        <a:bodyPr/>
        <a:lstStyle/>
        <a:p>
          <a:endParaRPr lang="en-US"/>
        </a:p>
      </dgm:t>
    </dgm:pt>
    <dgm:pt modelId="{495F1E54-9B2F-459B-8E09-0C0385F8CD15}" type="sibTrans" cxnId="{AB005A00-B98C-4DBF-8876-1E96FE318ED7}">
      <dgm:prSet/>
      <dgm:spPr/>
      <dgm:t>
        <a:bodyPr/>
        <a:lstStyle/>
        <a:p>
          <a:endParaRPr lang="en-US"/>
        </a:p>
      </dgm:t>
    </dgm:pt>
    <dgm:pt modelId="{4A35D8D6-CA11-4466-92BF-722393939518}">
      <dgm:prSet/>
      <dgm:spPr/>
      <dgm:t>
        <a:bodyPr/>
        <a:lstStyle/>
        <a:p>
          <a:r>
            <a:rPr lang="cs-CZ"/>
            <a:t>docházka: max. 2 absence, chodit připravený do hodin, aktivní práce v hodinách (pracovní listy a průběžné úkoly), úspěšné vyplnění všech pracovních listů</a:t>
          </a:r>
          <a:endParaRPr lang="en-US"/>
        </a:p>
      </dgm:t>
    </dgm:pt>
    <dgm:pt modelId="{02F3985D-46D7-44F5-859C-4A2A9E0A98FE}" type="parTrans" cxnId="{7D943E3A-5E24-498C-8E0C-77F4EA18DF6E}">
      <dgm:prSet/>
      <dgm:spPr/>
      <dgm:t>
        <a:bodyPr/>
        <a:lstStyle/>
        <a:p>
          <a:endParaRPr lang="en-US"/>
        </a:p>
      </dgm:t>
    </dgm:pt>
    <dgm:pt modelId="{D1657250-2127-49F4-9D27-2B6B3266C75E}" type="sibTrans" cxnId="{7D943E3A-5E24-498C-8E0C-77F4EA18DF6E}">
      <dgm:prSet/>
      <dgm:spPr/>
      <dgm:t>
        <a:bodyPr/>
        <a:lstStyle/>
        <a:p>
          <a:endParaRPr lang="en-US"/>
        </a:p>
      </dgm:t>
    </dgm:pt>
    <dgm:pt modelId="{38ED7980-D13D-41B2-889D-CB510DA52D11}">
      <dgm:prSet/>
      <dgm:spPr/>
      <dgm:t>
        <a:bodyPr/>
        <a:lstStyle/>
        <a:p>
          <a:pPr>
            <a:defRPr b="1"/>
          </a:pPr>
          <a:r>
            <a:rPr lang="cs-CZ" b="1"/>
            <a:t>Ukončení předmětu</a:t>
          </a:r>
          <a:endParaRPr lang="en-US"/>
        </a:p>
      </dgm:t>
    </dgm:pt>
    <dgm:pt modelId="{00702418-CF87-4CBA-AF85-299294DD0A90}" type="parTrans" cxnId="{5081E142-0FAD-42D1-A52D-27339D05111F}">
      <dgm:prSet/>
      <dgm:spPr/>
      <dgm:t>
        <a:bodyPr/>
        <a:lstStyle/>
        <a:p>
          <a:endParaRPr lang="en-US"/>
        </a:p>
      </dgm:t>
    </dgm:pt>
    <dgm:pt modelId="{9995917F-3218-4A74-AD78-F4D06867E382}" type="sibTrans" cxnId="{5081E142-0FAD-42D1-A52D-27339D05111F}">
      <dgm:prSet/>
      <dgm:spPr/>
      <dgm:t>
        <a:bodyPr/>
        <a:lstStyle/>
        <a:p>
          <a:endParaRPr lang="en-US"/>
        </a:p>
      </dgm:t>
    </dgm:pt>
    <dgm:pt modelId="{7E0C84B7-4BBC-47A6-BCCB-6336E78B59D4}">
      <dgm:prSet/>
      <dgm:spPr/>
      <dgm:t>
        <a:bodyPr/>
        <a:lstStyle/>
        <a:p>
          <a:r>
            <a:rPr lang="cs-CZ"/>
            <a:t>Splněné podmínky semináře</a:t>
          </a:r>
          <a:endParaRPr lang="en-US"/>
        </a:p>
      </dgm:t>
    </dgm:pt>
    <dgm:pt modelId="{863689AE-4803-403F-A9D2-3F6DC8D9C336}" type="parTrans" cxnId="{C294A83F-04DE-4B92-9811-7573615C0A1D}">
      <dgm:prSet/>
      <dgm:spPr/>
      <dgm:t>
        <a:bodyPr/>
        <a:lstStyle/>
        <a:p>
          <a:endParaRPr lang="en-US"/>
        </a:p>
      </dgm:t>
    </dgm:pt>
    <dgm:pt modelId="{DDBDEFD4-1E2B-4430-ACB1-F9179653D1E5}" type="sibTrans" cxnId="{C294A83F-04DE-4B92-9811-7573615C0A1D}">
      <dgm:prSet/>
      <dgm:spPr/>
      <dgm:t>
        <a:bodyPr/>
        <a:lstStyle/>
        <a:p>
          <a:endParaRPr lang="en-US"/>
        </a:p>
      </dgm:t>
    </dgm:pt>
    <dgm:pt modelId="{35EBAA3D-E2FA-4E8B-85AB-923C152C8BED}">
      <dgm:prSet/>
      <dgm:spPr/>
      <dgm:t>
        <a:bodyPr/>
        <a:lstStyle/>
        <a:p>
          <a:r>
            <a:rPr lang="cs-CZ"/>
            <a:t>3 zápočtové testy (na přednáškách)</a:t>
          </a:r>
          <a:endParaRPr lang="en-US"/>
        </a:p>
      </dgm:t>
    </dgm:pt>
    <dgm:pt modelId="{CB16A0E9-6028-4503-A526-799A9A1E04A8}" type="parTrans" cxnId="{4AD5B3DB-7A5E-4022-83F3-BE6532155DE0}">
      <dgm:prSet/>
      <dgm:spPr/>
      <dgm:t>
        <a:bodyPr/>
        <a:lstStyle/>
        <a:p>
          <a:endParaRPr lang="en-US"/>
        </a:p>
      </dgm:t>
    </dgm:pt>
    <dgm:pt modelId="{199BB359-8291-44C0-A23A-9CF5CC4B3D86}" type="sibTrans" cxnId="{4AD5B3DB-7A5E-4022-83F3-BE6532155DE0}">
      <dgm:prSet/>
      <dgm:spPr/>
      <dgm:t>
        <a:bodyPr/>
        <a:lstStyle/>
        <a:p>
          <a:endParaRPr lang="en-US"/>
        </a:p>
      </dgm:t>
    </dgm:pt>
    <dgm:pt modelId="{278907E5-6744-4069-A060-BF6AF351B1B2}">
      <dgm:prSet/>
      <dgm:spPr/>
      <dgm:t>
        <a:bodyPr/>
        <a:lstStyle/>
        <a:p>
          <a:r>
            <a:rPr lang="cs-CZ"/>
            <a:t>Ústní zkouška (info - MUDr. Kapounková)</a:t>
          </a:r>
          <a:endParaRPr lang="en-US"/>
        </a:p>
      </dgm:t>
    </dgm:pt>
    <dgm:pt modelId="{53E595CC-30AA-46BD-A295-E308F0E901E6}" type="parTrans" cxnId="{B40C44AA-C41E-4FE6-A257-5E424565CC4E}">
      <dgm:prSet/>
      <dgm:spPr/>
      <dgm:t>
        <a:bodyPr/>
        <a:lstStyle/>
        <a:p>
          <a:endParaRPr lang="en-US"/>
        </a:p>
      </dgm:t>
    </dgm:pt>
    <dgm:pt modelId="{878685A0-D394-49BE-8631-A542659CFC3A}" type="sibTrans" cxnId="{B40C44AA-C41E-4FE6-A257-5E424565CC4E}">
      <dgm:prSet/>
      <dgm:spPr/>
      <dgm:t>
        <a:bodyPr/>
        <a:lstStyle/>
        <a:p>
          <a:endParaRPr lang="en-US"/>
        </a:p>
      </dgm:t>
    </dgm:pt>
    <dgm:pt modelId="{97625095-4324-4301-99D4-CA9DFCB8DF85}" type="pres">
      <dgm:prSet presAssocID="{2FE71579-77E5-42C9-BDD4-7ED093E18403}" presName="root" presStyleCnt="0">
        <dgm:presLayoutVars>
          <dgm:dir/>
          <dgm:resizeHandles val="exact"/>
        </dgm:presLayoutVars>
      </dgm:prSet>
      <dgm:spPr/>
    </dgm:pt>
    <dgm:pt modelId="{4A4760A5-E30E-49C5-91A3-2DD8056E697B}" type="pres">
      <dgm:prSet presAssocID="{0841FF15-3C50-449D-BC53-B8A574EA8FE1}" presName="compNode" presStyleCnt="0"/>
      <dgm:spPr/>
    </dgm:pt>
    <dgm:pt modelId="{3D83F14A-3D07-4639-912E-EC8BB0FA9F9E}" type="pres">
      <dgm:prSet presAssocID="{0841FF15-3C50-449D-BC53-B8A574EA8FE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4639C28-DF36-41EE-B9E6-97B2724DF28E}" type="pres">
      <dgm:prSet presAssocID="{0841FF15-3C50-449D-BC53-B8A574EA8FE1}" presName="iconSpace" presStyleCnt="0"/>
      <dgm:spPr/>
    </dgm:pt>
    <dgm:pt modelId="{06B221AA-0C2C-4681-8EFE-334EFD736EE8}" type="pres">
      <dgm:prSet presAssocID="{0841FF15-3C50-449D-BC53-B8A574EA8FE1}" presName="parTx" presStyleLbl="revTx" presStyleIdx="0" presStyleCnt="10">
        <dgm:presLayoutVars>
          <dgm:chMax val="0"/>
          <dgm:chPref val="0"/>
        </dgm:presLayoutVars>
      </dgm:prSet>
      <dgm:spPr/>
    </dgm:pt>
    <dgm:pt modelId="{A33B4FF7-519A-4CCA-BC8A-46D9CF672AB7}" type="pres">
      <dgm:prSet presAssocID="{0841FF15-3C50-449D-BC53-B8A574EA8FE1}" presName="txSpace" presStyleCnt="0"/>
      <dgm:spPr/>
    </dgm:pt>
    <dgm:pt modelId="{27212D93-934C-4656-BA92-111F9016C2AF}" type="pres">
      <dgm:prSet presAssocID="{0841FF15-3C50-449D-BC53-B8A574EA8FE1}" presName="desTx" presStyleLbl="revTx" presStyleIdx="1" presStyleCnt="10">
        <dgm:presLayoutVars/>
      </dgm:prSet>
      <dgm:spPr/>
    </dgm:pt>
    <dgm:pt modelId="{A7122C31-C457-48B6-BC4C-CEF199849874}" type="pres">
      <dgm:prSet presAssocID="{EDEC5F3C-46A7-4D0A-99E3-13D5FBFA0264}" presName="sibTrans" presStyleCnt="0"/>
      <dgm:spPr/>
    </dgm:pt>
    <dgm:pt modelId="{DBDA7300-4259-4AA4-AD75-78E76C26AA4B}" type="pres">
      <dgm:prSet presAssocID="{226C712C-A052-45B5-A7C6-2A285F201D2C}" presName="compNode" presStyleCnt="0"/>
      <dgm:spPr/>
    </dgm:pt>
    <dgm:pt modelId="{22DA1548-DE18-48D2-90BE-594B54418AF7}" type="pres">
      <dgm:prSet presAssocID="{226C712C-A052-45B5-A7C6-2A285F201D2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diny"/>
        </a:ext>
      </dgm:extLst>
    </dgm:pt>
    <dgm:pt modelId="{9320A788-D77C-42CD-87E9-D88B38C7406A}" type="pres">
      <dgm:prSet presAssocID="{226C712C-A052-45B5-A7C6-2A285F201D2C}" presName="iconSpace" presStyleCnt="0"/>
      <dgm:spPr/>
    </dgm:pt>
    <dgm:pt modelId="{B93838AA-93AC-4E55-95DB-50B5A8AB0096}" type="pres">
      <dgm:prSet presAssocID="{226C712C-A052-45B5-A7C6-2A285F201D2C}" presName="parTx" presStyleLbl="revTx" presStyleIdx="2" presStyleCnt="10">
        <dgm:presLayoutVars>
          <dgm:chMax val="0"/>
          <dgm:chPref val="0"/>
        </dgm:presLayoutVars>
      </dgm:prSet>
      <dgm:spPr/>
    </dgm:pt>
    <dgm:pt modelId="{AFC79CB7-6F08-445C-8544-659642535F51}" type="pres">
      <dgm:prSet presAssocID="{226C712C-A052-45B5-A7C6-2A285F201D2C}" presName="txSpace" presStyleCnt="0"/>
      <dgm:spPr/>
    </dgm:pt>
    <dgm:pt modelId="{CE8DD6C4-5CEA-4014-874D-4AD2EE1CA36B}" type="pres">
      <dgm:prSet presAssocID="{226C712C-A052-45B5-A7C6-2A285F201D2C}" presName="desTx" presStyleLbl="revTx" presStyleIdx="3" presStyleCnt="10">
        <dgm:presLayoutVars/>
      </dgm:prSet>
      <dgm:spPr/>
    </dgm:pt>
    <dgm:pt modelId="{8369BF05-6869-4DEC-9D77-D4521ABA6DCB}" type="pres">
      <dgm:prSet presAssocID="{FB60D947-87C8-447A-9FC6-E67CE34D7B51}" presName="sibTrans" presStyleCnt="0"/>
      <dgm:spPr/>
    </dgm:pt>
    <dgm:pt modelId="{AF373082-C7DA-49E8-BA61-9CA16CCBF283}" type="pres">
      <dgm:prSet presAssocID="{BCF06D70-B258-435C-99D8-734D37B1093E}" presName="compNode" presStyleCnt="0"/>
      <dgm:spPr/>
    </dgm:pt>
    <dgm:pt modelId="{B4B1DBFA-D9BF-4EAF-9349-51786E7A61EE}" type="pres">
      <dgm:prSet presAssocID="{BCF06D70-B258-435C-99D8-734D37B1093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"/>
        </a:ext>
      </dgm:extLst>
    </dgm:pt>
    <dgm:pt modelId="{F5567786-9203-4A68-AAB1-699C446730E7}" type="pres">
      <dgm:prSet presAssocID="{BCF06D70-B258-435C-99D8-734D37B1093E}" presName="iconSpace" presStyleCnt="0"/>
      <dgm:spPr/>
    </dgm:pt>
    <dgm:pt modelId="{9EF3F976-3205-47AC-812E-9E307D429FDE}" type="pres">
      <dgm:prSet presAssocID="{BCF06D70-B258-435C-99D8-734D37B1093E}" presName="parTx" presStyleLbl="revTx" presStyleIdx="4" presStyleCnt="10">
        <dgm:presLayoutVars>
          <dgm:chMax val="0"/>
          <dgm:chPref val="0"/>
        </dgm:presLayoutVars>
      </dgm:prSet>
      <dgm:spPr/>
    </dgm:pt>
    <dgm:pt modelId="{0B23C932-4053-4E18-B71C-1A47735A1994}" type="pres">
      <dgm:prSet presAssocID="{BCF06D70-B258-435C-99D8-734D37B1093E}" presName="txSpace" presStyleCnt="0"/>
      <dgm:spPr/>
    </dgm:pt>
    <dgm:pt modelId="{7600CEE2-7D6D-4FA9-A4FE-DD375514E548}" type="pres">
      <dgm:prSet presAssocID="{BCF06D70-B258-435C-99D8-734D37B1093E}" presName="desTx" presStyleLbl="revTx" presStyleIdx="5" presStyleCnt="10">
        <dgm:presLayoutVars/>
      </dgm:prSet>
      <dgm:spPr/>
    </dgm:pt>
    <dgm:pt modelId="{E2AD051C-E2BC-4AA0-83D5-447D3C7EB8E3}" type="pres">
      <dgm:prSet presAssocID="{7313123E-62BE-467C-B887-D48FE93C8A55}" presName="sibTrans" presStyleCnt="0"/>
      <dgm:spPr/>
    </dgm:pt>
    <dgm:pt modelId="{00E75BBB-15DA-4491-8308-C5F299CDD21D}" type="pres">
      <dgm:prSet presAssocID="{1EAA1F0B-4BFD-488B-8CA3-4576CA6A3361}" presName="compNode" presStyleCnt="0"/>
      <dgm:spPr/>
    </dgm:pt>
    <dgm:pt modelId="{BC68B103-B8D0-478A-B1F8-6BB4041C4001}" type="pres">
      <dgm:prSet presAssocID="{1EAA1F0B-4BFD-488B-8CA3-4576CA6A336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DD744E48-9BD1-429D-B4A8-1000D438A756}" type="pres">
      <dgm:prSet presAssocID="{1EAA1F0B-4BFD-488B-8CA3-4576CA6A3361}" presName="iconSpace" presStyleCnt="0"/>
      <dgm:spPr/>
    </dgm:pt>
    <dgm:pt modelId="{DE4E6342-1D48-49BD-8896-724EC4444363}" type="pres">
      <dgm:prSet presAssocID="{1EAA1F0B-4BFD-488B-8CA3-4576CA6A3361}" presName="parTx" presStyleLbl="revTx" presStyleIdx="6" presStyleCnt="10">
        <dgm:presLayoutVars>
          <dgm:chMax val="0"/>
          <dgm:chPref val="0"/>
        </dgm:presLayoutVars>
      </dgm:prSet>
      <dgm:spPr/>
    </dgm:pt>
    <dgm:pt modelId="{97E5FA3A-7BE6-4A2D-9F07-0AB11552256A}" type="pres">
      <dgm:prSet presAssocID="{1EAA1F0B-4BFD-488B-8CA3-4576CA6A3361}" presName="txSpace" presStyleCnt="0"/>
      <dgm:spPr/>
    </dgm:pt>
    <dgm:pt modelId="{B5A358CA-AE98-4447-BE95-BB02E00F61D5}" type="pres">
      <dgm:prSet presAssocID="{1EAA1F0B-4BFD-488B-8CA3-4576CA6A3361}" presName="desTx" presStyleLbl="revTx" presStyleIdx="7" presStyleCnt="10">
        <dgm:presLayoutVars/>
      </dgm:prSet>
      <dgm:spPr/>
    </dgm:pt>
    <dgm:pt modelId="{3F2793EE-EF4C-4DF3-8235-0ECC521EBABD}" type="pres">
      <dgm:prSet presAssocID="{495F1E54-9B2F-459B-8E09-0C0385F8CD15}" presName="sibTrans" presStyleCnt="0"/>
      <dgm:spPr/>
    </dgm:pt>
    <dgm:pt modelId="{B400F2C9-034C-43AB-A191-77EE23E6B263}" type="pres">
      <dgm:prSet presAssocID="{38ED7980-D13D-41B2-889D-CB510DA52D11}" presName="compNode" presStyleCnt="0"/>
      <dgm:spPr/>
    </dgm:pt>
    <dgm:pt modelId="{2B914551-412A-483C-B48F-DC5BF6DC7FDD}" type="pres">
      <dgm:prSet presAssocID="{38ED7980-D13D-41B2-889D-CB510DA52D1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1D608F13-D7E7-4D22-9433-D1B2A6EA4FD2}" type="pres">
      <dgm:prSet presAssocID="{38ED7980-D13D-41B2-889D-CB510DA52D11}" presName="iconSpace" presStyleCnt="0"/>
      <dgm:spPr/>
    </dgm:pt>
    <dgm:pt modelId="{CBC263C0-8342-4BCA-B79B-DF7C4DBFA89E}" type="pres">
      <dgm:prSet presAssocID="{38ED7980-D13D-41B2-889D-CB510DA52D11}" presName="parTx" presStyleLbl="revTx" presStyleIdx="8" presStyleCnt="10">
        <dgm:presLayoutVars>
          <dgm:chMax val="0"/>
          <dgm:chPref val="0"/>
        </dgm:presLayoutVars>
      </dgm:prSet>
      <dgm:spPr/>
    </dgm:pt>
    <dgm:pt modelId="{BDAD1AAC-ECE8-4CD0-88AC-C8BC6A1270F5}" type="pres">
      <dgm:prSet presAssocID="{38ED7980-D13D-41B2-889D-CB510DA52D11}" presName="txSpace" presStyleCnt="0"/>
      <dgm:spPr/>
    </dgm:pt>
    <dgm:pt modelId="{5A5CA0DF-A730-4855-87FA-371B2DEC8E39}" type="pres">
      <dgm:prSet presAssocID="{38ED7980-D13D-41B2-889D-CB510DA52D11}" presName="desTx" presStyleLbl="revTx" presStyleIdx="9" presStyleCnt="10">
        <dgm:presLayoutVars/>
      </dgm:prSet>
      <dgm:spPr/>
    </dgm:pt>
  </dgm:ptLst>
  <dgm:cxnLst>
    <dgm:cxn modelId="{AB005A00-B98C-4DBF-8876-1E96FE318ED7}" srcId="{2FE71579-77E5-42C9-BDD4-7ED093E18403}" destId="{1EAA1F0B-4BFD-488B-8CA3-4576CA6A3361}" srcOrd="3" destOrd="0" parTransId="{D41656FD-FBEE-4288-931B-4B9A46E1455D}" sibTransId="{495F1E54-9B2F-459B-8E09-0C0385F8CD15}"/>
    <dgm:cxn modelId="{3FCEB408-72D0-415E-94B5-5D3E2EC6BA77}" srcId="{BCF06D70-B258-435C-99D8-734D37B1093E}" destId="{7CA73227-7FDA-432E-BEC2-4309A077A2EF}" srcOrd="0" destOrd="0" parTransId="{C0C641EF-DC53-459C-BDFD-056CCFC8CE25}" sibTransId="{7A95A54B-8F22-44C7-99DC-4CDB2318D5E5}"/>
    <dgm:cxn modelId="{2C31041D-5B39-4051-BD06-8F6866E94302}" type="presOf" srcId="{278907E5-6744-4069-A060-BF6AF351B1B2}" destId="{5A5CA0DF-A730-4855-87FA-371B2DEC8E39}" srcOrd="0" destOrd="2" presId="urn:microsoft.com/office/officeart/2018/5/layout/CenteredIconLabelDescriptionList"/>
    <dgm:cxn modelId="{1F6C3C34-87F7-42A1-97DB-F8D54BEB58E5}" srcId="{2FE71579-77E5-42C9-BDD4-7ED093E18403}" destId="{BCF06D70-B258-435C-99D8-734D37B1093E}" srcOrd="2" destOrd="0" parTransId="{4DEFDAEF-6449-442D-8090-B57BD9FD39AE}" sibTransId="{7313123E-62BE-467C-B887-D48FE93C8A55}"/>
    <dgm:cxn modelId="{1F621E37-7E8F-41C7-8114-9050B6714A44}" type="presOf" srcId="{7E0C84B7-4BBC-47A6-BCCB-6336E78B59D4}" destId="{5A5CA0DF-A730-4855-87FA-371B2DEC8E39}" srcOrd="0" destOrd="0" presId="urn:microsoft.com/office/officeart/2018/5/layout/CenteredIconLabelDescriptionList"/>
    <dgm:cxn modelId="{7D943E3A-5E24-498C-8E0C-77F4EA18DF6E}" srcId="{1EAA1F0B-4BFD-488B-8CA3-4576CA6A3361}" destId="{4A35D8D6-CA11-4466-92BF-722393939518}" srcOrd="0" destOrd="0" parTransId="{02F3985D-46D7-44F5-859C-4A2A9E0A98FE}" sibTransId="{D1657250-2127-49F4-9D27-2B6B3266C75E}"/>
    <dgm:cxn modelId="{EA0F543C-8A82-4A3C-A380-D1057027177F}" type="presOf" srcId="{7CA73227-7FDA-432E-BEC2-4309A077A2EF}" destId="{7600CEE2-7D6D-4FA9-A4FE-DD375514E548}" srcOrd="0" destOrd="0" presId="urn:microsoft.com/office/officeart/2018/5/layout/CenteredIconLabelDescriptionList"/>
    <dgm:cxn modelId="{C294A83F-04DE-4B92-9811-7573615C0A1D}" srcId="{38ED7980-D13D-41B2-889D-CB510DA52D11}" destId="{7E0C84B7-4BBC-47A6-BCCB-6336E78B59D4}" srcOrd="0" destOrd="0" parTransId="{863689AE-4803-403F-A9D2-3F6DC8D9C336}" sibTransId="{DDBDEFD4-1E2B-4430-ACB1-F9179653D1E5}"/>
    <dgm:cxn modelId="{2D8C8E62-B74E-446E-85A3-677D80D4FBDF}" type="presOf" srcId="{226C712C-A052-45B5-A7C6-2A285F201D2C}" destId="{B93838AA-93AC-4E55-95DB-50B5A8AB0096}" srcOrd="0" destOrd="0" presId="urn:microsoft.com/office/officeart/2018/5/layout/CenteredIconLabelDescriptionList"/>
    <dgm:cxn modelId="{5081E142-0FAD-42D1-A52D-27339D05111F}" srcId="{2FE71579-77E5-42C9-BDD4-7ED093E18403}" destId="{38ED7980-D13D-41B2-889D-CB510DA52D11}" srcOrd="4" destOrd="0" parTransId="{00702418-CF87-4CBA-AF85-299294DD0A90}" sibTransId="{9995917F-3218-4A74-AD78-F4D06867E382}"/>
    <dgm:cxn modelId="{80BAFE42-98E5-4E27-A5E8-5315A283BDFA}" srcId="{0841FF15-3C50-449D-BC53-B8A574EA8FE1}" destId="{62988490-4655-45D3-B3FC-5B40C2AC02AF}" srcOrd="1" destOrd="0" parTransId="{35BBFFA7-1C6F-4685-9F89-D42A2A2C3E70}" sibTransId="{83FE4733-D25B-46B0-AC4E-94EBED740EAB}"/>
    <dgm:cxn modelId="{97A0EA67-1BB7-4392-B781-688E55600C37}" type="presOf" srcId="{4A35D8D6-CA11-4466-92BF-722393939518}" destId="{B5A358CA-AE98-4447-BE95-BB02E00F61D5}" srcOrd="0" destOrd="0" presId="urn:microsoft.com/office/officeart/2018/5/layout/CenteredIconLabelDescriptionList"/>
    <dgm:cxn modelId="{7AAB5A48-7BAC-416A-9AC1-6C4CD6A68D3F}" type="presOf" srcId="{35EBAA3D-E2FA-4E8B-85AB-923C152C8BED}" destId="{5A5CA0DF-A730-4855-87FA-371B2DEC8E39}" srcOrd="0" destOrd="1" presId="urn:microsoft.com/office/officeart/2018/5/layout/CenteredIconLabelDescriptionList"/>
    <dgm:cxn modelId="{DA3D7B68-4F4E-4E13-88C0-E308B88CA293}" type="presOf" srcId="{FBAF76AA-8754-4EEF-BCE6-DB4D8C021A82}" destId="{CE8DD6C4-5CEA-4014-874D-4AD2EE1CA36B}" srcOrd="0" destOrd="0" presId="urn:microsoft.com/office/officeart/2018/5/layout/CenteredIconLabelDescriptionList"/>
    <dgm:cxn modelId="{F8CCFB71-966B-46FB-87D2-02F7FBEA24FF}" type="presOf" srcId="{1EAA1F0B-4BFD-488B-8CA3-4576CA6A3361}" destId="{DE4E6342-1D48-49BD-8896-724EC4444363}" srcOrd="0" destOrd="0" presId="urn:microsoft.com/office/officeart/2018/5/layout/CenteredIconLabelDescriptionList"/>
    <dgm:cxn modelId="{FB88F752-4836-4F53-B573-190E8199AD17}" type="presOf" srcId="{38ED7980-D13D-41B2-889D-CB510DA52D11}" destId="{CBC263C0-8342-4BCA-B79B-DF7C4DBFA89E}" srcOrd="0" destOrd="0" presId="urn:microsoft.com/office/officeart/2018/5/layout/CenteredIconLabelDescriptionList"/>
    <dgm:cxn modelId="{E79EBA75-EEDF-4D98-8983-A792A6539D48}" srcId="{0841FF15-3C50-449D-BC53-B8A574EA8FE1}" destId="{6F458ED5-43E2-4DD6-9E8B-6CE61960D7BC}" srcOrd="0" destOrd="0" parTransId="{DA6C727C-6911-4D73-A032-5171554E0282}" sibTransId="{AB295D2C-0428-4687-9C48-93455FA5CAA7}"/>
    <dgm:cxn modelId="{BA0A5489-5454-4C25-A203-416C7CB58C43}" type="presOf" srcId="{BCF06D70-B258-435C-99D8-734D37B1093E}" destId="{9EF3F976-3205-47AC-812E-9E307D429FDE}" srcOrd="0" destOrd="0" presId="urn:microsoft.com/office/officeart/2018/5/layout/CenteredIconLabelDescriptionList"/>
    <dgm:cxn modelId="{06057689-358C-4479-BE6F-7673E9EA7584}" type="presOf" srcId="{2FE71579-77E5-42C9-BDD4-7ED093E18403}" destId="{97625095-4324-4301-99D4-CA9DFCB8DF85}" srcOrd="0" destOrd="0" presId="urn:microsoft.com/office/officeart/2018/5/layout/CenteredIconLabelDescriptionList"/>
    <dgm:cxn modelId="{B5930BA1-BEAC-40CD-8DDA-999B94DB2321}" srcId="{2FE71579-77E5-42C9-BDD4-7ED093E18403}" destId="{226C712C-A052-45B5-A7C6-2A285F201D2C}" srcOrd="1" destOrd="0" parTransId="{D9DC5C54-C10B-4FD0-805E-EBE860A037B0}" sibTransId="{FB60D947-87C8-447A-9FC6-E67CE34D7B51}"/>
    <dgm:cxn modelId="{B40C44AA-C41E-4FE6-A257-5E424565CC4E}" srcId="{38ED7980-D13D-41B2-889D-CB510DA52D11}" destId="{278907E5-6744-4069-A060-BF6AF351B1B2}" srcOrd="2" destOrd="0" parTransId="{53E595CC-30AA-46BD-A295-E308F0E901E6}" sibTransId="{878685A0-D394-49BE-8631-A542659CFC3A}"/>
    <dgm:cxn modelId="{6BAB72B7-67BB-42E0-ADC1-B7B9601A2BF0}" srcId="{2FE71579-77E5-42C9-BDD4-7ED093E18403}" destId="{0841FF15-3C50-449D-BC53-B8A574EA8FE1}" srcOrd="0" destOrd="0" parTransId="{768F6C1E-6E33-4FDA-9791-9CC37DE02851}" sibTransId="{EDEC5F3C-46A7-4D0A-99E3-13D5FBFA0264}"/>
    <dgm:cxn modelId="{A8FEBEC6-5922-46BB-B3A4-C0610E40E3D9}" type="presOf" srcId="{6F458ED5-43E2-4DD6-9E8B-6CE61960D7BC}" destId="{27212D93-934C-4656-BA92-111F9016C2AF}" srcOrd="0" destOrd="0" presId="urn:microsoft.com/office/officeart/2018/5/layout/CenteredIconLabelDescriptionList"/>
    <dgm:cxn modelId="{521815CF-6024-483B-98DA-C20BF6AE6F9E}" srcId="{226C712C-A052-45B5-A7C6-2A285F201D2C}" destId="{FBAF76AA-8754-4EEF-BCE6-DB4D8C021A82}" srcOrd="0" destOrd="0" parTransId="{67D9312F-7C3B-4027-9D95-7D24640D2CBA}" sibTransId="{68B23045-EFB9-4ACA-9EEE-B8DBC141E6AB}"/>
    <dgm:cxn modelId="{4AD5B3DB-7A5E-4022-83F3-BE6532155DE0}" srcId="{38ED7980-D13D-41B2-889D-CB510DA52D11}" destId="{35EBAA3D-E2FA-4E8B-85AB-923C152C8BED}" srcOrd="1" destOrd="0" parTransId="{CB16A0E9-6028-4503-A526-799A9A1E04A8}" sibTransId="{199BB359-8291-44C0-A23A-9CF5CC4B3D86}"/>
    <dgm:cxn modelId="{29D468E1-EFD1-44E0-8BC2-FE028315487C}" type="presOf" srcId="{0841FF15-3C50-449D-BC53-B8A574EA8FE1}" destId="{06B221AA-0C2C-4681-8EFE-334EFD736EE8}" srcOrd="0" destOrd="0" presId="urn:microsoft.com/office/officeart/2018/5/layout/CenteredIconLabelDescriptionList"/>
    <dgm:cxn modelId="{5F0E59ED-648F-4267-B34A-37AAE6AD812D}" type="presOf" srcId="{62988490-4655-45D3-B3FC-5B40C2AC02AF}" destId="{27212D93-934C-4656-BA92-111F9016C2AF}" srcOrd="0" destOrd="1" presId="urn:microsoft.com/office/officeart/2018/5/layout/CenteredIconLabelDescriptionList"/>
    <dgm:cxn modelId="{6D91F7B1-153D-4B3A-85EC-4EDB52BB8B2B}" type="presParOf" srcId="{97625095-4324-4301-99D4-CA9DFCB8DF85}" destId="{4A4760A5-E30E-49C5-91A3-2DD8056E697B}" srcOrd="0" destOrd="0" presId="urn:microsoft.com/office/officeart/2018/5/layout/CenteredIconLabelDescriptionList"/>
    <dgm:cxn modelId="{35C53993-2D6D-462B-A860-CC6CD1C9C22A}" type="presParOf" srcId="{4A4760A5-E30E-49C5-91A3-2DD8056E697B}" destId="{3D83F14A-3D07-4639-912E-EC8BB0FA9F9E}" srcOrd="0" destOrd="0" presId="urn:microsoft.com/office/officeart/2018/5/layout/CenteredIconLabelDescriptionList"/>
    <dgm:cxn modelId="{05532C93-FB64-4D71-8E41-2566ACB425D0}" type="presParOf" srcId="{4A4760A5-E30E-49C5-91A3-2DD8056E697B}" destId="{04639C28-DF36-41EE-B9E6-97B2724DF28E}" srcOrd="1" destOrd="0" presId="urn:microsoft.com/office/officeart/2018/5/layout/CenteredIconLabelDescriptionList"/>
    <dgm:cxn modelId="{D90CC13D-C019-4C74-B123-D06D6D613C7B}" type="presParOf" srcId="{4A4760A5-E30E-49C5-91A3-2DD8056E697B}" destId="{06B221AA-0C2C-4681-8EFE-334EFD736EE8}" srcOrd="2" destOrd="0" presId="urn:microsoft.com/office/officeart/2018/5/layout/CenteredIconLabelDescriptionList"/>
    <dgm:cxn modelId="{32EBF2B0-FA89-4CB2-A5DA-2BF3595668CD}" type="presParOf" srcId="{4A4760A5-E30E-49C5-91A3-2DD8056E697B}" destId="{A33B4FF7-519A-4CCA-BC8A-46D9CF672AB7}" srcOrd="3" destOrd="0" presId="urn:microsoft.com/office/officeart/2018/5/layout/CenteredIconLabelDescriptionList"/>
    <dgm:cxn modelId="{6851402B-4D4B-4E13-B3CF-5B0F81C8BC3F}" type="presParOf" srcId="{4A4760A5-E30E-49C5-91A3-2DD8056E697B}" destId="{27212D93-934C-4656-BA92-111F9016C2AF}" srcOrd="4" destOrd="0" presId="urn:microsoft.com/office/officeart/2018/5/layout/CenteredIconLabelDescriptionList"/>
    <dgm:cxn modelId="{B11EEA09-F734-485B-A42E-3165C1D40FC5}" type="presParOf" srcId="{97625095-4324-4301-99D4-CA9DFCB8DF85}" destId="{A7122C31-C457-48B6-BC4C-CEF199849874}" srcOrd="1" destOrd="0" presId="urn:microsoft.com/office/officeart/2018/5/layout/CenteredIconLabelDescriptionList"/>
    <dgm:cxn modelId="{01150548-E5F3-4E4A-9EC9-088FE94318B5}" type="presParOf" srcId="{97625095-4324-4301-99D4-CA9DFCB8DF85}" destId="{DBDA7300-4259-4AA4-AD75-78E76C26AA4B}" srcOrd="2" destOrd="0" presId="urn:microsoft.com/office/officeart/2018/5/layout/CenteredIconLabelDescriptionList"/>
    <dgm:cxn modelId="{8718DC77-2AB0-4F3C-BC48-488C3AB23974}" type="presParOf" srcId="{DBDA7300-4259-4AA4-AD75-78E76C26AA4B}" destId="{22DA1548-DE18-48D2-90BE-594B54418AF7}" srcOrd="0" destOrd="0" presId="urn:microsoft.com/office/officeart/2018/5/layout/CenteredIconLabelDescriptionList"/>
    <dgm:cxn modelId="{25F7D23F-561A-4F2D-8DD3-BBCEC85A6647}" type="presParOf" srcId="{DBDA7300-4259-4AA4-AD75-78E76C26AA4B}" destId="{9320A788-D77C-42CD-87E9-D88B38C7406A}" srcOrd="1" destOrd="0" presId="urn:microsoft.com/office/officeart/2018/5/layout/CenteredIconLabelDescriptionList"/>
    <dgm:cxn modelId="{053166FE-9FEB-4000-8D6B-8B2E4AFB5128}" type="presParOf" srcId="{DBDA7300-4259-4AA4-AD75-78E76C26AA4B}" destId="{B93838AA-93AC-4E55-95DB-50B5A8AB0096}" srcOrd="2" destOrd="0" presId="urn:microsoft.com/office/officeart/2018/5/layout/CenteredIconLabelDescriptionList"/>
    <dgm:cxn modelId="{5C206A3B-3DF5-420E-A8C4-4EEC79E56CA8}" type="presParOf" srcId="{DBDA7300-4259-4AA4-AD75-78E76C26AA4B}" destId="{AFC79CB7-6F08-445C-8544-659642535F51}" srcOrd="3" destOrd="0" presId="urn:microsoft.com/office/officeart/2018/5/layout/CenteredIconLabelDescriptionList"/>
    <dgm:cxn modelId="{911ECF75-C7F1-4D9C-8725-F4356AC7C8DC}" type="presParOf" srcId="{DBDA7300-4259-4AA4-AD75-78E76C26AA4B}" destId="{CE8DD6C4-5CEA-4014-874D-4AD2EE1CA36B}" srcOrd="4" destOrd="0" presId="urn:microsoft.com/office/officeart/2018/5/layout/CenteredIconLabelDescriptionList"/>
    <dgm:cxn modelId="{6541C34C-A3A4-4E4A-AE45-C51997808A13}" type="presParOf" srcId="{97625095-4324-4301-99D4-CA9DFCB8DF85}" destId="{8369BF05-6869-4DEC-9D77-D4521ABA6DCB}" srcOrd="3" destOrd="0" presId="urn:microsoft.com/office/officeart/2018/5/layout/CenteredIconLabelDescriptionList"/>
    <dgm:cxn modelId="{D1D5FF63-CB90-42C0-BA42-87EE7E423FF1}" type="presParOf" srcId="{97625095-4324-4301-99D4-CA9DFCB8DF85}" destId="{AF373082-C7DA-49E8-BA61-9CA16CCBF283}" srcOrd="4" destOrd="0" presId="urn:microsoft.com/office/officeart/2018/5/layout/CenteredIconLabelDescriptionList"/>
    <dgm:cxn modelId="{F475C133-528D-41A6-AC96-F3B0EA1F7AF6}" type="presParOf" srcId="{AF373082-C7DA-49E8-BA61-9CA16CCBF283}" destId="{B4B1DBFA-D9BF-4EAF-9349-51786E7A61EE}" srcOrd="0" destOrd="0" presId="urn:microsoft.com/office/officeart/2018/5/layout/CenteredIconLabelDescriptionList"/>
    <dgm:cxn modelId="{A9869510-2553-4B01-9690-8A9284CE899C}" type="presParOf" srcId="{AF373082-C7DA-49E8-BA61-9CA16CCBF283}" destId="{F5567786-9203-4A68-AAB1-699C446730E7}" srcOrd="1" destOrd="0" presId="urn:microsoft.com/office/officeart/2018/5/layout/CenteredIconLabelDescriptionList"/>
    <dgm:cxn modelId="{53D98F1F-1EA0-4485-9282-73FCB7101183}" type="presParOf" srcId="{AF373082-C7DA-49E8-BA61-9CA16CCBF283}" destId="{9EF3F976-3205-47AC-812E-9E307D429FDE}" srcOrd="2" destOrd="0" presId="urn:microsoft.com/office/officeart/2018/5/layout/CenteredIconLabelDescriptionList"/>
    <dgm:cxn modelId="{6094EA95-760B-425A-973D-A19F3AB1EFC5}" type="presParOf" srcId="{AF373082-C7DA-49E8-BA61-9CA16CCBF283}" destId="{0B23C932-4053-4E18-B71C-1A47735A1994}" srcOrd="3" destOrd="0" presId="urn:microsoft.com/office/officeart/2018/5/layout/CenteredIconLabelDescriptionList"/>
    <dgm:cxn modelId="{77C8078F-2F75-4559-87FC-C91943016D11}" type="presParOf" srcId="{AF373082-C7DA-49E8-BA61-9CA16CCBF283}" destId="{7600CEE2-7D6D-4FA9-A4FE-DD375514E548}" srcOrd="4" destOrd="0" presId="urn:microsoft.com/office/officeart/2018/5/layout/CenteredIconLabelDescriptionList"/>
    <dgm:cxn modelId="{5302FF76-4B60-41EF-B52C-10D5EE3F14F9}" type="presParOf" srcId="{97625095-4324-4301-99D4-CA9DFCB8DF85}" destId="{E2AD051C-E2BC-4AA0-83D5-447D3C7EB8E3}" srcOrd="5" destOrd="0" presId="urn:microsoft.com/office/officeart/2018/5/layout/CenteredIconLabelDescriptionList"/>
    <dgm:cxn modelId="{246DE2B8-3633-4D71-BBC3-82F2A37AC92B}" type="presParOf" srcId="{97625095-4324-4301-99D4-CA9DFCB8DF85}" destId="{00E75BBB-15DA-4491-8308-C5F299CDD21D}" srcOrd="6" destOrd="0" presId="urn:microsoft.com/office/officeart/2018/5/layout/CenteredIconLabelDescriptionList"/>
    <dgm:cxn modelId="{D8B99DE9-C937-4995-81BE-DC6134654B68}" type="presParOf" srcId="{00E75BBB-15DA-4491-8308-C5F299CDD21D}" destId="{BC68B103-B8D0-478A-B1F8-6BB4041C4001}" srcOrd="0" destOrd="0" presId="urn:microsoft.com/office/officeart/2018/5/layout/CenteredIconLabelDescriptionList"/>
    <dgm:cxn modelId="{EB40CBE0-5C13-480D-B44E-F9898E0EA1DF}" type="presParOf" srcId="{00E75BBB-15DA-4491-8308-C5F299CDD21D}" destId="{DD744E48-9BD1-429D-B4A8-1000D438A756}" srcOrd="1" destOrd="0" presId="urn:microsoft.com/office/officeart/2018/5/layout/CenteredIconLabelDescriptionList"/>
    <dgm:cxn modelId="{07FE7339-8401-483E-AEDD-B19DDC92C845}" type="presParOf" srcId="{00E75BBB-15DA-4491-8308-C5F299CDD21D}" destId="{DE4E6342-1D48-49BD-8896-724EC4444363}" srcOrd="2" destOrd="0" presId="urn:microsoft.com/office/officeart/2018/5/layout/CenteredIconLabelDescriptionList"/>
    <dgm:cxn modelId="{BDE1D1EA-B9C5-4D86-96FD-203E77B9B74D}" type="presParOf" srcId="{00E75BBB-15DA-4491-8308-C5F299CDD21D}" destId="{97E5FA3A-7BE6-4A2D-9F07-0AB11552256A}" srcOrd="3" destOrd="0" presId="urn:microsoft.com/office/officeart/2018/5/layout/CenteredIconLabelDescriptionList"/>
    <dgm:cxn modelId="{AB39A5C6-E2D1-406D-9A3E-9341D6C3041E}" type="presParOf" srcId="{00E75BBB-15DA-4491-8308-C5F299CDD21D}" destId="{B5A358CA-AE98-4447-BE95-BB02E00F61D5}" srcOrd="4" destOrd="0" presId="urn:microsoft.com/office/officeart/2018/5/layout/CenteredIconLabelDescriptionList"/>
    <dgm:cxn modelId="{1BF5EA5A-F353-43BC-960E-2851D6533E12}" type="presParOf" srcId="{97625095-4324-4301-99D4-CA9DFCB8DF85}" destId="{3F2793EE-EF4C-4DF3-8235-0ECC521EBABD}" srcOrd="7" destOrd="0" presId="urn:microsoft.com/office/officeart/2018/5/layout/CenteredIconLabelDescriptionList"/>
    <dgm:cxn modelId="{74422317-DED7-42BF-8C41-3088494B1C8F}" type="presParOf" srcId="{97625095-4324-4301-99D4-CA9DFCB8DF85}" destId="{B400F2C9-034C-43AB-A191-77EE23E6B263}" srcOrd="8" destOrd="0" presId="urn:microsoft.com/office/officeart/2018/5/layout/CenteredIconLabelDescriptionList"/>
    <dgm:cxn modelId="{1B4ECD33-85AB-484A-8460-832BDAB38CB7}" type="presParOf" srcId="{B400F2C9-034C-43AB-A191-77EE23E6B263}" destId="{2B914551-412A-483C-B48F-DC5BF6DC7FDD}" srcOrd="0" destOrd="0" presId="urn:microsoft.com/office/officeart/2018/5/layout/CenteredIconLabelDescriptionList"/>
    <dgm:cxn modelId="{BFF704B4-AA66-479B-B913-123C69292CC0}" type="presParOf" srcId="{B400F2C9-034C-43AB-A191-77EE23E6B263}" destId="{1D608F13-D7E7-4D22-9433-D1B2A6EA4FD2}" srcOrd="1" destOrd="0" presId="urn:microsoft.com/office/officeart/2018/5/layout/CenteredIconLabelDescriptionList"/>
    <dgm:cxn modelId="{BB2A2F21-BADA-4DF5-A990-D0B98B5AECD9}" type="presParOf" srcId="{B400F2C9-034C-43AB-A191-77EE23E6B263}" destId="{CBC263C0-8342-4BCA-B79B-DF7C4DBFA89E}" srcOrd="2" destOrd="0" presId="urn:microsoft.com/office/officeart/2018/5/layout/CenteredIconLabelDescriptionList"/>
    <dgm:cxn modelId="{5D7FD40C-A61B-4E83-9D09-49C9A368B002}" type="presParOf" srcId="{B400F2C9-034C-43AB-A191-77EE23E6B263}" destId="{BDAD1AAC-ECE8-4CD0-88AC-C8BC6A1270F5}" srcOrd="3" destOrd="0" presId="urn:microsoft.com/office/officeart/2018/5/layout/CenteredIconLabelDescriptionList"/>
    <dgm:cxn modelId="{33B332ED-9297-477A-99EF-C353B58E9B61}" type="presParOf" srcId="{B400F2C9-034C-43AB-A191-77EE23E6B263}" destId="{5A5CA0DF-A730-4855-87FA-371B2DEC8E3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3F14A-3D07-4639-912E-EC8BB0FA9F9E}">
      <dsp:nvSpPr>
        <dsp:cNvPr id="0" name=""/>
        <dsp:cNvSpPr/>
      </dsp:nvSpPr>
      <dsp:spPr>
        <a:xfrm>
          <a:off x="583940" y="1148812"/>
          <a:ext cx="628277" cy="6282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221AA-0C2C-4681-8EFE-334EFD736EE8}">
      <dsp:nvSpPr>
        <dsp:cNvPr id="0" name=""/>
        <dsp:cNvSpPr/>
      </dsp:nvSpPr>
      <dsp:spPr>
        <a:xfrm>
          <a:off x="539" y="1865399"/>
          <a:ext cx="1795078" cy="26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600" b="1" kern="1200"/>
            <a:t>Garant a vyučující</a:t>
          </a:r>
          <a:endParaRPr lang="en-US" sz="1600" kern="1200"/>
        </a:p>
      </dsp:txBody>
      <dsp:txXfrm>
        <a:off x="539" y="1865399"/>
        <a:ext cx="1795078" cy="269261"/>
      </dsp:txXfrm>
    </dsp:sp>
    <dsp:sp modelId="{27212D93-934C-4656-BA92-111F9016C2AF}">
      <dsp:nvSpPr>
        <dsp:cNvPr id="0" name=""/>
        <dsp:cNvSpPr/>
      </dsp:nvSpPr>
      <dsp:spPr>
        <a:xfrm>
          <a:off x="539" y="2175735"/>
          <a:ext cx="1795078" cy="102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MUDr. Kateřina Kapounková, PhD. (přednášky)</a:t>
          </a:r>
          <a:endParaRPr lang="en-US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Mgr. Vojtěch Grün, Ph.D. (semináře)</a:t>
          </a:r>
          <a:endParaRPr lang="en-US" sz="1200" kern="1200"/>
        </a:p>
      </dsp:txBody>
      <dsp:txXfrm>
        <a:off x="539" y="2175735"/>
        <a:ext cx="1795078" cy="1026789"/>
      </dsp:txXfrm>
    </dsp:sp>
    <dsp:sp modelId="{22DA1548-DE18-48D2-90BE-594B54418AF7}">
      <dsp:nvSpPr>
        <dsp:cNvPr id="0" name=""/>
        <dsp:cNvSpPr/>
      </dsp:nvSpPr>
      <dsp:spPr>
        <a:xfrm>
          <a:off x="2693157" y="1148812"/>
          <a:ext cx="628277" cy="6282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838AA-93AC-4E55-95DB-50B5A8AB0096}">
      <dsp:nvSpPr>
        <dsp:cNvPr id="0" name=""/>
        <dsp:cNvSpPr/>
      </dsp:nvSpPr>
      <dsp:spPr>
        <a:xfrm>
          <a:off x="2109756" y="1865399"/>
          <a:ext cx="1795078" cy="26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600" b="1" kern="1200"/>
            <a:t>Konzultační hodiny</a:t>
          </a:r>
          <a:endParaRPr lang="en-US" sz="1600" kern="1200"/>
        </a:p>
      </dsp:txBody>
      <dsp:txXfrm>
        <a:off x="2109756" y="1865399"/>
        <a:ext cx="1795078" cy="269261"/>
      </dsp:txXfrm>
    </dsp:sp>
    <dsp:sp modelId="{CE8DD6C4-5CEA-4014-874D-4AD2EE1CA36B}">
      <dsp:nvSpPr>
        <dsp:cNvPr id="0" name=""/>
        <dsp:cNvSpPr/>
      </dsp:nvSpPr>
      <dsp:spPr>
        <a:xfrm>
          <a:off x="2109756" y="2175735"/>
          <a:ext cx="1795078" cy="102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Kdykoliv po předchozí domluvě</a:t>
          </a:r>
          <a:endParaRPr lang="en-US" sz="1200" kern="1200"/>
        </a:p>
      </dsp:txBody>
      <dsp:txXfrm>
        <a:off x="2109756" y="2175735"/>
        <a:ext cx="1795078" cy="1026789"/>
      </dsp:txXfrm>
    </dsp:sp>
    <dsp:sp modelId="{B4B1DBFA-D9BF-4EAF-9349-51786E7A61EE}">
      <dsp:nvSpPr>
        <dsp:cNvPr id="0" name=""/>
        <dsp:cNvSpPr/>
      </dsp:nvSpPr>
      <dsp:spPr>
        <a:xfrm>
          <a:off x="4802373" y="1148812"/>
          <a:ext cx="628277" cy="6282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3F976-3205-47AC-812E-9E307D429FDE}">
      <dsp:nvSpPr>
        <dsp:cNvPr id="0" name=""/>
        <dsp:cNvSpPr/>
      </dsp:nvSpPr>
      <dsp:spPr>
        <a:xfrm>
          <a:off x="4218973" y="1865399"/>
          <a:ext cx="1795078" cy="26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600" b="1" kern="1200"/>
            <a:t>Email</a:t>
          </a:r>
          <a:endParaRPr lang="en-US" sz="1600" kern="1200"/>
        </a:p>
      </dsp:txBody>
      <dsp:txXfrm>
        <a:off x="4218973" y="1865399"/>
        <a:ext cx="1795078" cy="269261"/>
      </dsp:txXfrm>
    </dsp:sp>
    <dsp:sp modelId="{7600CEE2-7D6D-4FA9-A4FE-DD375514E548}">
      <dsp:nvSpPr>
        <dsp:cNvPr id="0" name=""/>
        <dsp:cNvSpPr/>
      </dsp:nvSpPr>
      <dsp:spPr>
        <a:xfrm>
          <a:off x="4218973" y="2175735"/>
          <a:ext cx="1795078" cy="102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Vojtech.grun@fsps.muni.cz</a:t>
          </a:r>
          <a:endParaRPr lang="en-US" sz="1200" kern="1200"/>
        </a:p>
      </dsp:txBody>
      <dsp:txXfrm>
        <a:off x="4218973" y="2175735"/>
        <a:ext cx="1795078" cy="1026789"/>
      </dsp:txXfrm>
    </dsp:sp>
    <dsp:sp modelId="{BC68B103-B8D0-478A-B1F8-6BB4041C4001}">
      <dsp:nvSpPr>
        <dsp:cNvPr id="0" name=""/>
        <dsp:cNvSpPr/>
      </dsp:nvSpPr>
      <dsp:spPr>
        <a:xfrm>
          <a:off x="6911590" y="1148812"/>
          <a:ext cx="628277" cy="6282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E6342-1D48-49BD-8896-724EC4444363}">
      <dsp:nvSpPr>
        <dsp:cNvPr id="0" name=""/>
        <dsp:cNvSpPr/>
      </dsp:nvSpPr>
      <dsp:spPr>
        <a:xfrm>
          <a:off x="6328190" y="1865399"/>
          <a:ext cx="1795078" cy="26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600" b="1" kern="1200"/>
            <a:t>Podmínky semináře</a:t>
          </a:r>
          <a:endParaRPr lang="en-US" sz="1600" kern="1200"/>
        </a:p>
      </dsp:txBody>
      <dsp:txXfrm>
        <a:off x="6328190" y="1865399"/>
        <a:ext cx="1795078" cy="269261"/>
      </dsp:txXfrm>
    </dsp:sp>
    <dsp:sp modelId="{B5A358CA-AE98-4447-BE95-BB02E00F61D5}">
      <dsp:nvSpPr>
        <dsp:cNvPr id="0" name=""/>
        <dsp:cNvSpPr/>
      </dsp:nvSpPr>
      <dsp:spPr>
        <a:xfrm>
          <a:off x="6328190" y="2175735"/>
          <a:ext cx="1795078" cy="102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docházka: max. 2 absence, chodit připravený do hodin, aktivní práce v hodinách (pracovní listy a průběžné úkoly), úspěšné vyplnění všech pracovních listů</a:t>
          </a:r>
          <a:endParaRPr lang="en-US" sz="1200" kern="1200"/>
        </a:p>
      </dsp:txBody>
      <dsp:txXfrm>
        <a:off x="6328190" y="2175735"/>
        <a:ext cx="1795078" cy="1026789"/>
      </dsp:txXfrm>
    </dsp:sp>
    <dsp:sp modelId="{2B914551-412A-483C-B48F-DC5BF6DC7FDD}">
      <dsp:nvSpPr>
        <dsp:cNvPr id="0" name=""/>
        <dsp:cNvSpPr/>
      </dsp:nvSpPr>
      <dsp:spPr>
        <a:xfrm>
          <a:off x="9020807" y="1148812"/>
          <a:ext cx="628277" cy="6282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263C0-8342-4BCA-B79B-DF7C4DBFA89E}">
      <dsp:nvSpPr>
        <dsp:cNvPr id="0" name=""/>
        <dsp:cNvSpPr/>
      </dsp:nvSpPr>
      <dsp:spPr>
        <a:xfrm>
          <a:off x="8437407" y="1865399"/>
          <a:ext cx="1795078" cy="26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600" b="1" kern="1200"/>
            <a:t>Ukončení předmětu</a:t>
          </a:r>
          <a:endParaRPr lang="en-US" sz="1600" kern="1200"/>
        </a:p>
      </dsp:txBody>
      <dsp:txXfrm>
        <a:off x="8437407" y="1865399"/>
        <a:ext cx="1795078" cy="269261"/>
      </dsp:txXfrm>
    </dsp:sp>
    <dsp:sp modelId="{5A5CA0DF-A730-4855-87FA-371B2DEC8E39}">
      <dsp:nvSpPr>
        <dsp:cNvPr id="0" name=""/>
        <dsp:cNvSpPr/>
      </dsp:nvSpPr>
      <dsp:spPr>
        <a:xfrm>
          <a:off x="8437407" y="2175735"/>
          <a:ext cx="1795078" cy="102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Splněné podmínky semináře</a:t>
          </a:r>
          <a:endParaRPr lang="en-US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3 zápočtové testy (na přednáškách)</a:t>
          </a:r>
          <a:endParaRPr lang="en-US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Ústní zkouška (info - MUDr. Kapounková)</a:t>
          </a:r>
          <a:endParaRPr lang="en-US" sz="1200" kern="1200"/>
        </a:p>
      </dsp:txBody>
      <dsp:txXfrm>
        <a:off x="8437407" y="2175735"/>
        <a:ext cx="1795078" cy="1026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1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9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63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2543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58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19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066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12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18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57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83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14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87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31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32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58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16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58A02AC-AC67-45C4-A331-229D3331711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0D84D88-82D9-4717-98AA-2AA3BE1E0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649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F1575-87FB-4FD4-A8F7-CCCE85A1A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799" y="4464028"/>
            <a:ext cx="9144001" cy="1641490"/>
          </a:xfrm>
        </p:spPr>
        <p:txBody>
          <a:bodyPr>
            <a:noAutofit/>
          </a:bodyPr>
          <a:lstStyle/>
          <a:p>
            <a:r>
              <a:rPr lang="pl-PL" sz="5400" dirty="0"/>
              <a:t>Fyziologie zátěže</a:t>
            </a:r>
            <a:endParaRPr lang="cs-CZ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EFD770-43BC-4C03-A245-1FCF97943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/>
          <a:lstStyle/>
          <a:p>
            <a:r>
              <a:rPr lang="cs-CZ" dirty="0"/>
              <a:t>Vojtěch Grün</a:t>
            </a:r>
          </a:p>
        </p:txBody>
      </p:sp>
    </p:spTree>
    <p:extLst>
      <p:ext uri="{BB962C8B-B14F-4D97-AF65-F5344CB8AC3E}">
        <p14:creationId xmlns:p14="http://schemas.microsoft.com/office/powerpoint/2010/main" val="2619096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44C8C-4C66-46C3-AA48-E98B502C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Limitující faktory sportovního výkonu</a:t>
            </a:r>
            <a:endParaRPr lang="en-GB" dirty="0"/>
          </a:p>
        </p:txBody>
      </p:sp>
      <p:pic>
        <p:nvPicPr>
          <p:cNvPr id="9" name="Zástupný obsah 8" descr="Obsah obrázku text, mapa&#10;&#10;Popis byl vytvořen automaticky">
            <a:extLst>
              <a:ext uri="{FF2B5EF4-FFF2-40B4-BE49-F238E27FC236}">
                <a16:creationId xmlns:a16="http://schemas.microsoft.com/office/drawing/2014/main" id="{44F0957A-6BF7-44C3-8C69-8C9BB21B8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3" y="1298713"/>
            <a:ext cx="9519206" cy="5314890"/>
          </a:xfrm>
        </p:spPr>
      </p:pic>
    </p:spTree>
    <p:extLst>
      <p:ext uri="{BB962C8B-B14F-4D97-AF65-F5344CB8AC3E}">
        <p14:creationId xmlns:p14="http://schemas.microsoft.com/office/powerpoint/2010/main" val="188471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297A5-C0C0-414E-A3CC-3AEF7494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19584D9-0044-B8DF-9BDA-012D3D33D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614450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154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46130003-5222-4875-8738-1217755C7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059801-9837-4F14-BDAA-C4B003C0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Sylabus – semináře</a:t>
            </a: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3E388DCC-9257-412E-811D-30F74D4CB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3735B-1DE8-4D8D-94A2-AC8D31D65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48069"/>
            <a:ext cx="5257799" cy="4228893"/>
          </a:xfrm>
        </p:spPr>
        <p:txBody>
          <a:bodyPr>
            <a:normAutofit/>
          </a:bodyPr>
          <a:lstStyle/>
          <a:p>
            <a:r>
              <a:rPr lang="cs-CZ" sz="13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Charakteristika sportovních disciplín</a:t>
            </a:r>
          </a:p>
          <a:p>
            <a:r>
              <a:rPr lang="cs-CZ" sz="13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Faktory sportovního výkonu (somatické, kondiční, technické, taktické, psychické, ostatní)</a:t>
            </a:r>
          </a:p>
          <a:p>
            <a:r>
              <a:rPr lang="cs-CZ" sz="13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Metabolická charakteristika výkonu (typ zátěže, trvání výkonu, intenzita zatížení, energetický výdej)</a:t>
            </a:r>
          </a:p>
          <a:p>
            <a:r>
              <a:rPr lang="cs-CZ" sz="13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Funkční charakteristika během výkonu</a:t>
            </a:r>
          </a:p>
          <a:p>
            <a:r>
              <a:rPr lang="cs-CZ" sz="13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(SF během výkonu, VO2 během výkonu, koncentrace La během výkonu i po výkonu)</a:t>
            </a:r>
          </a:p>
          <a:p>
            <a:r>
              <a:rPr lang="cs-CZ" sz="13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Specifické adaptace organismu na zátěž (adaptace energetických zásob, funkční adaptace – kapacita, morfologické změny – srdce a svaly, rozvoj pohybových schopností)</a:t>
            </a:r>
          </a:p>
          <a:p>
            <a:r>
              <a:rPr lang="cs-CZ" sz="13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Charakteristika sportovce – zátěžové testy (př.: VO2 max., úroveň ANP, VC…)</a:t>
            </a:r>
          </a:p>
          <a:p>
            <a:r>
              <a:rPr lang="cs-CZ" sz="13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Fyziologická podstata tréninku</a:t>
            </a:r>
          </a:p>
          <a:p>
            <a:r>
              <a:rPr lang="cs-CZ" sz="13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Zdravotní rizika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AB20EA2-AE9D-760C-5AFA-CF2557BA2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757863"/>
              </p:ext>
            </p:extLst>
          </p:nvPr>
        </p:nvGraphicFramePr>
        <p:xfrm>
          <a:off x="1263684" y="2268111"/>
          <a:ext cx="3922199" cy="3256068"/>
        </p:xfrm>
        <a:graphic>
          <a:graphicData uri="http://schemas.openxmlformats.org/drawingml/2006/table">
            <a:tbl>
              <a:tblPr/>
              <a:tblGrid>
                <a:gridCol w="513112">
                  <a:extLst>
                    <a:ext uri="{9D8B030D-6E8A-4147-A177-3AD203B41FA5}">
                      <a16:colId xmlns:a16="http://schemas.microsoft.com/office/drawing/2014/main" val="3384962207"/>
                    </a:ext>
                  </a:extLst>
                </a:gridCol>
                <a:gridCol w="1042259">
                  <a:extLst>
                    <a:ext uri="{9D8B030D-6E8A-4147-A177-3AD203B41FA5}">
                      <a16:colId xmlns:a16="http://schemas.microsoft.com/office/drawing/2014/main" val="1798573679"/>
                    </a:ext>
                  </a:extLst>
                </a:gridCol>
                <a:gridCol w="1763821">
                  <a:extLst>
                    <a:ext uri="{9D8B030D-6E8A-4147-A177-3AD203B41FA5}">
                      <a16:colId xmlns:a16="http://schemas.microsoft.com/office/drawing/2014/main" val="3214873522"/>
                    </a:ext>
                  </a:extLst>
                </a:gridCol>
                <a:gridCol w="603007">
                  <a:extLst>
                    <a:ext uri="{9D8B030D-6E8A-4147-A177-3AD203B41FA5}">
                      <a16:colId xmlns:a16="http://schemas.microsoft.com/office/drawing/2014/main" val="1511093870"/>
                    </a:ext>
                  </a:extLst>
                </a:gridCol>
              </a:tblGrid>
              <a:tr h="274046">
                <a:tc gridSpan="4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Fyziologie tělesné zátěže bp4051 jaro 2024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6" marR="84756" marT="42378" marB="4237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644796"/>
                  </a:ext>
                </a:extLst>
              </a:tr>
              <a:tr h="27404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týden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téma/protokol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6" marR="84756" marT="42378" marB="4237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312908"/>
                  </a:ext>
                </a:extLst>
              </a:tr>
              <a:tr h="3517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19., 20. února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Úvod, výběr sportu, reakce/adaptace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61677"/>
                  </a:ext>
                </a:extLst>
              </a:tr>
              <a:tr h="19635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26., 27. února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metabolismus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184127"/>
                  </a:ext>
                </a:extLst>
              </a:tr>
              <a:tr h="19635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4., 5. března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hormony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105744"/>
                  </a:ext>
                </a:extLst>
              </a:tr>
              <a:tr h="19635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11., 12. března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nervová soustava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102583"/>
                  </a:ext>
                </a:extLst>
              </a:tr>
              <a:tr h="19635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18., 19. března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svaly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444478"/>
                  </a:ext>
                </a:extLst>
              </a:tr>
              <a:tr h="19635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25., 26. března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kardiovaskulární systém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602235"/>
                  </a:ext>
                </a:extLst>
              </a:tr>
              <a:tr h="19635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dubna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zátěžové testy a technologie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884340"/>
                  </a:ext>
                </a:extLst>
              </a:tr>
              <a:tr h="19635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8., 9. dubna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respirační systém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707731"/>
                  </a:ext>
                </a:extLst>
              </a:tr>
              <a:tr h="19635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15., 16. dubna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spiroergometrie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laboratoř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265470"/>
                  </a:ext>
                </a:extLst>
              </a:tr>
              <a:tr h="19635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22., 23. dubna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vyhodnocení testu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1706"/>
                  </a:ext>
                </a:extLst>
              </a:tr>
              <a:tr h="19635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29., 30. dubna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únava/přetrénování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329563"/>
                  </a:ext>
                </a:extLst>
              </a:tr>
              <a:tr h="19635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6., 7. května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aktuality/mýty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91183"/>
                  </a:ext>
                </a:extLst>
              </a:tr>
              <a:tr h="19635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13., 12. května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fyziologický profil sportovce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3" marR="7063" marT="7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959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699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CADF4-468A-4352-98B9-A5A540FD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BAB24B-A9D4-4114-BDBA-D4F306F56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1825625"/>
            <a:ext cx="6487886" cy="4351338"/>
          </a:xfrm>
        </p:spPr>
        <p:txBody>
          <a:bodyPr>
            <a:normAutofit/>
          </a:bodyPr>
          <a:lstStyle/>
          <a:p>
            <a:r>
              <a:rPr lang="cs-CZ" altLang="cs-CZ" sz="2000" err="1"/>
              <a:t>Bernaciková</a:t>
            </a:r>
            <a:r>
              <a:rPr lang="cs-CZ" altLang="cs-CZ" sz="2000"/>
              <a:t>, M. – Kapounková, K. – Novotný, J. a kol. </a:t>
            </a:r>
            <a:r>
              <a:rPr lang="cs-CZ" altLang="cs-CZ" sz="2000" i="1"/>
              <a:t>Fyziologie sportovních disciplín</a:t>
            </a:r>
            <a:r>
              <a:rPr lang="cs-CZ" altLang="cs-CZ" sz="2000"/>
              <a:t>. </a:t>
            </a:r>
            <a:r>
              <a:rPr lang="cs-CZ" altLang="cs-CZ" sz="2000" err="1"/>
              <a:t>Elportál</a:t>
            </a:r>
            <a:r>
              <a:rPr lang="cs-CZ" altLang="cs-CZ" sz="2000"/>
              <a:t>. 2011.</a:t>
            </a:r>
          </a:p>
          <a:p>
            <a:r>
              <a:rPr lang="cs-CZ" altLang="cs-CZ" sz="2000" err="1"/>
              <a:t>Grasgruber</a:t>
            </a:r>
            <a:r>
              <a:rPr lang="cs-CZ" altLang="cs-CZ" sz="2000"/>
              <a:t>, P. – </a:t>
            </a:r>
            <a:r>
              <a:rPr lang="cs-CZ" altLang="cs-CZ" sz="2000" err="1"/>
              <a:t>Cacek</a:t>
            </a:r>
            <a:r>
              <a:rPr lang="cs-CZ" altLang="cs-CZ" sz="2000"/>
              <a:t>, Jan. </a:t>
            </a:r>
            <a:r>
              <a:rPr lang="cs-CZ" altLang="cs-CZ" sz="2000" i="1"/>
              <a:t>Sportovní geny</a:t>
            </a:r>
            <a:r>
              <a:rPr lang="cs-CZ" altLang="cs-CZ" sz="2000"/>
              <a:t>. Brno: </a:t>
            </a:r>
            <a:r>
              <a:rPr lang="cs-CZ" altLang="cs-CZ" sz="2000" err="1"/>
              <a:t>Computer</a:t>
            </a:r>
            <a:r>
              <a:rPr lang="cs-CZ" altLang="cs-CZ" sz="2000"/>
              <a:t> </a:t>
            </a:r>
            <a:r>
              <a:rPr lang="cs-CZ" altLang="cs-CZ" sz="2000" err="1"/>
              <a:t>Press</a:t>
            </a:r>
            <a:r>
              <a:rPr lang="cs-CZ" altLang="cs-CZ" sz="2000"/>
              <a:t>, a.s., 2008.</a:t>
            </a:r>
          </a:p>
          <a:p>
            <a:r>
              <a:rPr lang="cs-CZ" altLang="cs-CZ" sz="2000"/>
              <a:t>Havlíčková, L. </a:t>
            </a:r>
            <a:r>
              <a:rPr lang="cs-CZ" altLang="cs-CZ" sz="2000" i="1"/>
              <a:t>Fyziologie tělesné zátěže I.</a:t>
            </a:r>
            <a:r>
              <a:rPr lang="cs-CZ" altLang="cs-CZ" sz="2000"/>
              <a:t> Praha: Karolinum, 2003.</a:t>
            </a:r>
          </a:p>
          <a:p>
            <a:r>
              <a:rPr lang="cs-CZ" altLang="cs-CZ" sz="2000"/>
              <a:t>Havlíčková, L. a kol.: </a:t>
            </a:r>
            <a:r>
              <a:rPr lang="cs-CZ" altLang="cs-CZ" sz="2000" i="1"/>
              <a:t>Fyziologie tělesné zátěže II: Speciální část – 1. díl.</a:t>
            </a:r>
            <a:r>
              <a:rPr lang="cs-CZ" altLang="cs-CZ" sz="2000"/>
              <a:t> Praha: Univerzita Karlova, 1993.</a:t>
            </a:r>
          </a:p>
          <a:p>
            <a:r>
              <a:rPr lang="cs-CZ" altLang="cs-CZ" sz="2000" err="1"/>
              <a:t>Melichna</a:t>
            </a:r>
            <a:r>
              <a:rPr lang="cs-CZ" altLang="cs-CZ" sz="2000"/>
              <a:t>, J. a kol.: </a:t>
            </a:r>
            <a:r>
              <a:rPr lang="cs-CZ" altLang="cs-CZ" sz="2000" i="1"/>
              <a:t>Fyziologie tělesné zátěže II: Speciální část – 2. díl.</a:t>
            </a:r>
            <a:r>
              <a:rPr lang="cs-CZ" altLang="cs-CZ" sz="2000"/>
              <a:t> Praha: Univerzita Karlova, 1995.</a:t>
            </a:r>
          </a:p>
          <a:p>
            <a:r>
              <a:rPr lang="cs-CZ" altLang="cs-CZ" sz="2000"/>
              <a:t>Heller, J. a kol.: </a:t>
            </a:r>
            <a:r>
              <a:rPr lang="cs-CZ" altLang="cs-CZ" sz="2000" i="1"/>
              <a:t>Fyziologie tělesné zátěže II: Speciální část – 3. díl.</a:t>
            </a:r>
            <a:r>
              <a:rPr lang="cs-CZ" altLang="cs-CZ" sz="2000"/>
              <a:t> Praha: Univerzita Karlova, 1996. </a:t>
            </a:r>
          </a:p>
        </p:txBody>
      </p:sp>
      <p:pic>
        <p:nvPicPr>
          <p:cNvPr id="5" name="Picture 4" descr="Snímek lidského mozku na neurologické klinice">
            <a:extLst>
              <a:ext uri="{FF2B5EF4-FFF2-40B4-BE49-F238E27FC236}">
                <a16:creationId xmlns:a16="http://schemas.microsoft.com/office/drawing/2014/main" id="{072E21FE-085C-3B76-5E58-0532821457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94" r="1507"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0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D2EE3-8F5E-4C8E-831B-C5C05842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7C212CA-4F4E-46A0-B473-590A2348F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61207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/>
              <a:tblGrid>
                <a:gridCol w="2637388">
                  <a:extLst>
                    <a:ext uri="{9D8B030D-6E8A-4147-A177-3AD203B41FA5}">
                      <a16:colId xmlns:a16="http://schemas.microsoft.com/office/drawing/2014/main" val="3676773583"/>
                    </a:ext>
                  </a:extLst>
                </a:gridCol>
                <a:gridCol w="2637388">
                  <a:extLst>
                    <a:ext uri="{9D8B030D-6E8A-4147-A177-3AD203B41FA5}">
                      <a16:colId xmlns:a16="http://schemas.microsoft.com/office/drawing/2014/main" val="3901811747"/>
                    </a:ext>
                  </a:extLst>
                </a:gridCol>
                <a:gridCol w="3458612">
                  <a:extLst>
                    <a:ext uri="{9D8B030D-6E8A-4147-A177-3AD203B41FA5}">
                      <a16:colId xmlns:a16="http://schemas.microsoft.com/office/drawing/2014/main" val="1418683796"/>
                    </a:ext>
                  </a:extLst>
                </a:gridCol>
                <a:gridCol w="3458612">
                  <a:extLst>
                    <a:ext uri="{9D8B030D-6E8A-4147-A177-3AD203B41FA5}">
                      <a16:colId xmlns:a16="http://schemas.microsoft.com/office/drawing/2014/main" val="1957023122"/>
                    </a:ext>
                  </a:extLst>
                </a:gridCol>
              </a:tblGrid>
              <a:tr h="450291">
                <a:tc rowSpan="13">
                  <a:txBody>
                    <a:bodyPr/>
                    <a:lstStyle/>
                    <a:p>
                      <a:pPr algn="just"/>
                      <a:r>
                        <a:rPr lang="cs-CZ" sz="1400" dirty="0">
                          <a:effectLst/>
                        </a:rPr>
                        <a:t>RYCHLOSTNĚ-SILOVÉ SPORTY</a:t>
                      </a:r>
                    </a:p>
                  </a:txBody>
                  <a:tcPr marL="36826" marR="36826" marT="36826" marB="3682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RYCHLOSTNÍ</a:t>
                      </a:r>
                    </a:p>
                  </a:txBody>
                  <a:tcPr marL="36826" marR="36826" marT="36826" marB="3682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ATLETIKA-SPRINTY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100 - 400m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74651"/>
                  </a:ext>
                </a:extLst>
              </a:tr>
              <a:tr h="7850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DRÁHOVÁ CYKLISTIKA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200m - 1km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28809"/>
                  </a:ext>
                </a:extLst>
              </a:tr>
              <a:tr h="4502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PLAVÁNÍ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50m - 100m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991821"/>
                  </a:ext>
                </a:extLst>
              </a:tr>
              <a:tr h="4502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RYCHLOBRUSLENÍ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500m - 1km (1,5km)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172152"/>
                  </a:ext>
                </a:extLst>
              </a:tr>
              <a:tr h="4502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IN-LINE BRUSLENÍ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100m - 1km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648635"/>
                  </a:ext>
                </a:extLst>
              </a:tr>
              <a:tr h="4502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BOBY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57132"/>
                  </a:ext>
                </a:extLst>
              </a:tr>
              <a:tr h="4502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SILOVÉ</a:t>
                      </a:r>
                    </a:p>
                  </a:txBody>
                  <a:tcPr marL="36826" marR="36826" marT="36826" marB="3682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VZPÍRÁNÍ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990780"/>
                  </a:ext>
                </a:extLst>
              </a:tr>
              <a:tr h="4502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 dirty="0">
                          <a:effectLst/>
                        </a:rPr>
                        <a:t>SILOVÝ TROJBOJ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94700"/>
                  </a:ext>
                </a:extLst>
              </a:tr>
              <a:tr h="7850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RYCHLOSTNĚ-SILOVÉ</a:t>
                      </a:r>
                    </a:p>
                  </a:txBody>
                  <a:tcPr marL="36826" marR="36826" marT="36826" marB="3682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ATLETIKA-SKOKY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dálka, trojskok, výška, tyčka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527188"/>
                  </a:ext>
                </a:extLst>
              </a:tr>
              <a:tr h="7850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ATLETIKA-VRHY, HODY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koule, disk, oštěp, kladivo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072606"/>
                  </a:ext>
                </a:extLst>
              </a:tr>
              <a:tr h="4502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ALPSKÉ LYŽOVÁNÍ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669111"/>
                  </a:ext>
                </a:extLst>
              </a:tr>
              <a:tr h="4502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SKOKY NA LYŽÍCH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158640"/>
                  </a:ext>
                </a:extLst>
              </a:tr>
              <a:tr h="4502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SNOWBOARDING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</a:txBody>
                  <a:tcPr marL="36826" marR="36826" marT="36826" marB="3682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07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65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3A643-ED27-430C-9939-424635EA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2A451A8-F284-4F9B-AFBF-EDB9E55C21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697022"/>
              </p:ext>
            </p:extLst>
          </p:nvPr>
        </p:nvGraphicFramePr>
        <p:xfrm>
          <a:off x="2252870" y="0"/>
          <a:ext cx="6559826" cy="6858000"/>
        </p:xfrm>
        <a:graphic>
          <a:graphicData uri="http://schemas.openxmlformats.org/drawingml/2006/table">
            <a:tbl>
              <a:tblPr/>
              <a:tblGrid>
                <a:gridCol w="1865026">
                  <a:extLst>
                    <a:ext uri="{9D8B030D-6E8A-4147-A177-3AD203B41FA5}">
                      <a16:colId xmlns:a16="http://schemas.microsoft.com/office/drawing/2014/main" val="97112533"/>
                    </a:ext>
                  </a:extLst>
                </a:gridCol>
                <a:gridCol w="1865026">
                  <a:extLst>
                    <a:ext uri="{9D8B030D-6E8A-4147-A177-3AD203B41FA5}">
                      <a16:colId xmlns:a16="http://schemas.microsoft.com/office/drawing/2014/main" val="2624680391"/>
                    </a:ext>
                  </a:extLst>
                </a:gridCol>
                <a:gridCol w="1865026">
                  <a:extLst>
                    <a:ext uri="{9D8B030D-6E8A-4147-A177-3AD203B41FA5}">
                      <a16:colId xmlns:a16="http://schemas.microsoft.com/office/drawing/2014/main" val="2219322383"/>
                    </a:ext>
                  </a:extLst>
                </a:gridCol>
                <a:gridCol w="964748">
                  <a:extLst>
                    <a:ext uri="{9D8B030D-6E8A-4147-A177-3AD203B41FA5}">
                      <a16:colId xmlns:a16="http://schemas.microsoft.com/office/drawing/2014/main" val="540014713"/>
                    </a:ext>
                  </a:extLst>
                </a:gridCol>
              </a:tblGrid>
              <a:tr h="460653">
                <a:tc rowSpan="20"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VYTRVALOSTNÍ SPORTY</a:t>
                      </a:r>
                    </a:p>
                  </a:txBody>
                  <a:tcPr marL="21618" marR="21618" marT="21618" marB="2161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RYCHLOSTNÉ-VYTRVALOSTNÍ</a:t>
                      </a:r>
                    </a:p>
                  </a:txBody>
                  <a:tcPr marL="21618" marR="21618" marT="21618" marB="2161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ATLETIKA-STŘEDNÍ TRATĚ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800m-1500m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216495"/>
                  </a:ext>
                </a:extLst>
              </a:tr>
              <a:tr h="4606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DRÁHOVÁ CYKLISTIKA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stíhací závod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875428"/>
                  </a:ext>
                </a:extLst>
              </a:tr>
              <a:tr h="2643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PLAVÁNÍ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200m-400m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861710"/>
                  </a:ext>
                </a:extLst>
              </a:tr>
              <a:tr h="2643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RYCHLOBRUSLENÍ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1500m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51108"/>
                  </a:ext>
                </a:extLst>
              </a:tr>
              <a:tr h="2643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IN-LINE BRUSLENÍ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1500m-3km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303093"/>
                  </a:ext>
                </a:extLst>
              </a:tr>
              <a:tr h="4606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SILOVĚ-VYTRVALOSTNÍ</a:t>
                      </a:r>
                    </a:p>
                  </a:txBody>
                  <a:tcPr marL="21618" marR="21618" marT="21618" marB="2161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RYCHLOSTNÍ KANOISTIKA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179077"/>
                  </a:ext>
                </a:extLst>
              </a:tr>
              <a:tr h="4606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KANOISTIKA-DIVOKÁ VODA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42634"/>
                  </a:ext>
                </a:extLst>
              </a:tr>
              <a:tr h="2643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VESLOVÁNÍ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021966"/>
                  </a:ext>
                </a:extLst>
              </a:tr>
              <a:tr h="4606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VYTRVALOSTNÍ</a:t>
                      </a:r>
                    </a:p>
                  </a:txBody>
                  <a:tcPr marL="21618" marR="21618" marT="21618" marB="2161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ATLETIKA-BĚHY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3km (5km)-maraton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77403"/>
                  </a:ext>
                </a:extLst>
              </a:tr>
              <a:tr h="4606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ATELTIKA-SPORTOVNÍ CHŮZE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24657"/>
                  </a:ext>
                </a:extLst>
              </a:tr>
              <a:tr h="2643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ORIENTAČNÍ BĚH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94448"/>
                  </a:ext>
                </a:extLst>
              </a:tr>
              <a:tr h="4606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DRÁHOVÁ CYKLISTIKA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bodovací závod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021902"/>
                  </a:ext>
                </a:extLst>
              </a:tr>
              <a:tr h="4606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SILNIČNÍ CYKLISTIKA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6099"/>
                  </a:ext>
                </a:extLst>
              </a:tr>
              <a:tr h="2643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MTB CYKLISTIKA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362411"/>
                  </a:ext>
                </a:extLst>
              </a:tr>
              <a:tr h="2643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PLAVÁNÍ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800m a více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4941"/>
                  </a:ext>
                </a:extLst>
              </a:tr>
              <a:tr h="2643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DÁLKOVÉ PLAVÁNÍ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418535"/>
                  </a:ext>
                </a:extLst>
              </a:tr>
              <a:tr h="2643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RYCHLOBRUSLENÍ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3-10km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892062"/>
                  </a:ext>
                </a:extLst>
              </a:tr>
              <a:tr h="2643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IN-LINE BRUSLENÍ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5km-maraton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475669"/>
                  </a:ext>
                </a:extLst>
              </a:tr>
              <a:tr h="2643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BĚŽECKÉ LYŽOVÁNÍ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29683"/>
                  </a:ext>
                </a:extLst>
              </a:tr>
              <a:tr h="2643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>
                          <a:solidFill>
                            <a:schemeClr val="bg1"/>
                          </a:solidFill>
                          <a:effectLst/>
                        </a:rPr>
                        <a:t>BIATLON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21618" marR="21618" marT="21618" marB="2161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87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07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68390-E4BD-4833-8448-914C6B11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2FDC1A9-DE46-4BFF-9447-243DB3657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226526"/>
              </p:ext>
            </p:extLst>
          </p:nvPr>
        </p:nvGraphicFramePr>
        <p:xfrm>
          <a:off x="2186609" y="0"/>
          <a:ext cx="6573078" cy="6857994"/>
        </p:xfrm>
        <a:graphic>
          <a:graphicData uri="http://schemas.openxmlformats.org/drawingml/2006/table">
            <a:tbl>
              <a:tblPr/>
              <a:tblGrid>
                <a:gridCol w="1902388">
                  <a:extLst>
                    <a:ext uri="{9D8B030D-6E8A-4147-A177-3AD203B41FA5}">
                      <a16:colId xmlns:a16="http://schemas.microsoft.com/office/drawing/2014/main" val="580850486"/>
                    </a:ext>
                  </a:extLst>
                </a:gridCol>
                <a:gridCol w="1902388">
                  <a:extLst>
                    <a:ext uri="{9D8B030D-6E8A-4147-A177-3AD203B41FA5}">
                      <a16:colId xmlns:a16="http://schemas.microsoft.com/office/drawing/2014/main" val="4111356479"/>
                    </a:ext>
                  </a:extLst>
                </a:gridCol>
                <a:gridCol w="2768302">
                  <a:extLst>
                    <a:ext uri="{9D8B030D-6E8A-4147-A177-3AD203B41FA5}">
                      <a16:colId xmlns:a16="http://schemas.microsoft.com/office/drawing/2014/main" val="1147380433"/>
                    </a:ext>
                  </a:extLst>
                </a:gridCol>
              </a:tblGrid>
              <a:tr h="330516">
                <a:tc rowSpan="20"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SPORTOVNÍ HRY</a:t>
                      </a:r>
                    </a:p>
                  </a:txBody>
                  <a:tcPr marL="28037" marR="28037" marT="28037" marB="2803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tc rowSpan="16"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KOLEKTIVNÍ</a:t>
                      </a:r>
                    </a:p>
                  </a:txBody>
                  <a:tcPr marL="28037" marR="28037" marT="28037" marB="2803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FOTBAL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88179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SÁLOVÁ KOPANÁ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421003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NOHEJBAL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89596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FLORBAL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59233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BASKETBAL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068309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VOLEJBAL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036043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HAZENÁ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158770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LEDNÍ HOKEJ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147147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POZEMNÍ HOKEJ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351270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RUGBY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631591"/>
                  </a:ext>
                </a:extLst>
              </a:tr>
              <a:tr h="578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AMERICKÝ FOTBAL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94235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BASEBALL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095699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SOFTBALL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837742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KOLOVÁ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851633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VODNÍ PÓLO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696255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KOLOVÁ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107837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INDIVIDUÁLNÍ</a:t>
                      </a:r>
                    </a:p>
                  </a:txBody>
                  <a:tcPr marL="28037" marR="28037" marT="28037" marB="2803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TENIS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518998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STOLNÍ TENIS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0749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SQUASH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243747"/>
                  </a:ext>
                </a:extLst>
              </a:tr>
              <a:tr h="330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 dirty="0">
                          <a:effectLst/>
                        </a:rPr>
                        <a:t>BADMINTON</a:t>
                      </a:r>
                    </a:p>
                  </a:txBody>
                  <a:tcPr marL="28037" marR="28037" marT="28037" marB="2803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11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38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26CCD-D00D-411F-AF38-A5A2A7D3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Reakce a adaptace organismu</a:t>
            </a:r>
            <a:br>
              <a:rPr lang="cs-CZ" dirty="0"/>
            </a:br>
            <a:r>
              <a:rPr lang="cs-CZ" dirty="0"/>
              <a:t>na zátěž</a:t>
            </a:r>
            <a:endParaRPr lang="en-GB" dirty="0"/>
          </a:p>
        </p:txBody>
      </p:sp>
      <p:pic>
        <p:nvPicPr>
          <p:cNvPr id="5" name="Zástupný obsah 4" descr="Obsah obrázku obloha, voda, exteriér, slon&#10;&#10;Popis byl vytvořen automaticky">
            <a:extLst>
              <a:ext uri="{FF2B5EF4-FFF2-40B4-BE49-F238E27FC236}">
                <a16:creationId xmlns:a16="http://schemas.microsoft.com/office/drawing/2014/main" id="{B56F2637-ABC2-4B74-9EA2-29561F467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02" y="2052638"/>
            <a:ext cx="6271372" cy="4195762"/>
          </a:xfrm>
        </p:spPr>
      </p:pic>
    </p:spTree>
    <p:extLst>
      <p:ext uri="{BB962C8B-B14F-4D97-AF65-F5344CB8AC3E}">
        <p14:creationId xmlns:p14="http://schemas.microsoft.com/office/powerpoint/2010/main" val="27311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54AE0F6A-D52F-36C1-4C7C-455BBA50E6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</a:blip>
          <a:srcRect t="24615" b="198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6AC121-5059-4042-B23E-9DA1F4D4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200" dirty="0"/>
              <a:t>Reakce a adaptace organismu</a:t>
            </a:r>
            <a:br>
              <a:rPr lang="cs-CZ" sz="4200" dirty="0"/>
            </a:br>
            <a:r>
              <a:rPr lang="cs-CZ" sz="4200" dirty="0"/>
              <a:t>na zátěž</a:t>
            </a:r>
            <a:endParaRPr lang="en-GB" sz="4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7B5C85-4127-4111-B695-82C4F44DF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351338"/>
          </a:xfrm>
        </p:spPr>
        <p:txBody>
          <a:bodyPr>
            <a:normAutofit/>
          </a:bodyPr>
          <a:lstStyle/>
          <a:p>
            <a:r>
              <a:rPr lang="cs-CZ" sz="1800" b="1" dirty="0"/>
              <a:t>Akutní reakce </a:t>
            </a:r>
            <a:r>
              <a:rPr lang="cs-CZ" sz="1800" dirty="0"/>
              <a:t>– změny vyvolané zatížením (okamžitě při zatížení)</a:t>
            </a:r>
          </a:p>
          <a:p>
            <a:pPr lvl="1"/>
            <a:r>
              <a:rPr lang="cs-CZ" sz="1800" dirty="0"/>
              <a:t>Kardiovaskulární systém (např: zvýšení TF)</a:t>
            </a:r>
          </a:p>
          <a:p>
            <a:pPr lvl="1"/>
            <a:r>
              <a:rPr lang="cs-CZ" sz="1800" dirty="0"/>
              <a:t>Respirační systém (zvýšení DF)</a:t>
            </a:r>
          </a:p>
          <a:p>
            <a:pPr lvl="1"/>
            <a:r>
              <a:rPr lang="cs-CZ" sz="1800" dirty="0"/>
              <a:t>Svaly (větší prokrvení zatěžovaných svalů)</a:t>
            </a:r>
          </a:p>
          <a:p>
            <a:pPr lvl="1"/>
            <a:r>
              <a:rPr lang="cs-CZ" sz="1800" dirty="0"/>
              <a:t>Hormony (produkce adrenalinu)</a:t>
            </a:r>
          </a:p>
          <a:p>
            <a:pPr lvl="1"/>
            <a:r>
              <a:rPr lang="cs-CZ" sz="1800" dirty="0"/>
              <a:t>Další (pocení,…)</a:t>
            </a:r>
          </a:p>
          <a:p>
            <a:r>
              <a:rPr lang="cs-CZ" sz="1800" b="1" dirty="0"/>
              <a:t>Chronické změny </a:t>
            </a:r>
            <a:r>
              <a:rPr lang="cs-CZ" sz="1800" dirty="0"/>
              <a:t>– změny vyvolané adaptací na zátěž</a:t>
            </a:r>
          </a:p>
          <a:p>
            <a:pPr lvl="1"/>
            <a:r>
              <a:rPr lang="cs-CZ" sz="1800" dirty="0"/>
              <a:t>Kardiovaskulární systém (snížení klidové TF)</a:t>
            </a:r>
          </a:p>
          <a:p>
            <a:pPr lvl="1"/>
            <a:r>
              <a:rPr lang="cs-CZ" sz="1800" dirty="0"/>
              <a:t>Respirační systém (snížení klidové DF)</a:t>
            </a:r>
          </a:p>
          <a:p>
            <a:pPr lvl="1"/>
            <a:r>
              <a:rPr lang="cs-CZ" sz="1800" dirty="0"/>
              <a:t>Nervový (nervosvalový systém)</a:t>
            </a:r>
          </a:p>
          <a:p>
            <a:pPr lvl="1"/>
            <a:r>
              <a:rPr lang="cs-CZ" sz="1800" dirty="0"/>
              <a:t>Svaly (hypertrofie)</a:t>
            </a:r>
          </a:p>
          <a:p>
            <a:pPr lvl="1"/>
            <a:r>
              <a:rPr lang="cs-CZ" sz="1800" dirty="0"/>
              <a:t>Hormony</a:t>
            </a:r>
          </a:p>
          <a:p>
            <a:pPr lvl="1"/>
            <a:r>
              <a:rPr lang="cs-CZ" sz="1800" dirty="0"/>
              <a:t>Další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2669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loubka">
  <a:themeElements>
    <a:clrScheme name="Hlou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loubk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ou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Hloubka</Template>
  <TotalTime>149</TotalTime>
  <Words>729</Words>
  <Application>Microsoft Office PowerPoint</Application>
  <PresentationFormat>Širokoúhlá obrazovka</PresentationFormat>
  <Paragraphs>201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Hloubka</vt:lpstr>
      <vt:lpstr>Fyziologie zátěže</vt:lpstr>
      <vt:lpstr>Prezentace aplikace PowerPoint</vt:lpstr>
      <vt:lpstr>Sylabus – semináře</vt:lpstr>
      <vt:lpstr>Literatura</vt:lpstr>
      <vt:lpstr>Prezentace aplikace PowerPoint</vt:lpstr>
      <vt:lpstr>Prezentace aplikace PowerPoint</vt:lpstr>
      <vt:lpstr>Prezentace aplikace PowerPoint</vt:lpstr>
      <vt:lpstr>Reakce a adaptace organismu na zátěž</vt:lpstr>
      <vt:lpstr>Reakce a adaptace organismu na zátěž</vt:lpstr>
      <vt:lpstr>Limitující faktory sportovního výkonu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zátěže</dc:title>
  <dc:creator>Vojtěch Grün</dc:creator>
  <cp:lastModifiedBy>Vojtěch Grün</cp:lastModifiedBy>
  <cp:revision>19</cp:revision>
  <dcterms:created xsi:type="dcterms:W3CDTF">2019-02-15T16:25:38Z</dcterms:created>
  <dcterms:modified xsi:type="dcterms:W3CDTF">2024-02-18T13:20:41Z</dcterms:modified>
</cp:coreProperties>
</file>