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16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26295-EC18-410B-98CF-DE35C9496DAA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fyzioterapeutických metod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Klinická </a:t>
            </a:r>
            <a:r>
              <a:rPr lang="cs-CZ" dirty="0" err="1"/>
              <a:t>propedeuitka</a:t>
            </a:r>
            <a:r>
              <a:rPr lang="cs-CZ" dirty="0"/>
              <a:t> 2</a:t>
            </a:r>
          </a:p>
          <a:p>
            <a:r>
              <a:rPr lang="cs-CZ" dirty="0" err="1"/>
              <a:t>Mgr.Sabina</a:t>
            </a:r>
            <a:r>
              <a:rPr lang="cs-CZ" dirty="0"/>
              <a:t> Bartošová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erfetti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916832"/>
            <a:ext cx="3360738" cy="24828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6F114-E79C-8B3C-B1C4-A3896AF3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BRUNSTRÖMOVÉ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48064-0AA0-36B3-EA81-C33C22D5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Původem švédská fyzioterapeutka </a:t>
            </a:r>
            <a:r>
              <a:rPr lang="cs-CZ" dirty="0" err="1"/>
              <a:t>Signe</a:t>
            </a:r>
            <a:r>
              <a:rPr lang="cs-CZ" dirty="0"/>
              <a:t> </a:t>
            </a:r>
            <a:r>
              <a:rPr lang="cs-CZ" dirty="0" err="1"/>
              <a:t>Brunnström</a:t>
            </a:r>
            <a:r>
              <a:rPr lang="cs-CZ" dirty="0"/>
              <a:t> (1898 – 1988), která působila zpočátku ve Švýcarsku a později v USA, vypracovala v padesátých letech 20. století svou vlastní metodu.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 nejdokonalejší pohybovou reedukaci paretických oblastí. V procesu rehabilitace motoriky.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Je respektována ontogenetická posloupnost, tedy směrem od proximálního k distálnímu kloubu, aby pohyby ramen předcházely pohybům rukou.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Flekční vzory se objeví před pohyby extenčními a vzory hrubých pohybů mohou být provedeny před selektivními, izolovanými.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Základním principem jsou čtyři postupné fáze facilitačních technik: vypracování velkých synergií pomocí tonických reflexů a asociovaných reakcí, volního ovládání reflexních synergií, zbavování se synergií flexorů a extenzorů a nastavení volního ovládání koordinovaných pohybů.</a:t>
            </a:r>
          </a:p>
        </p:txBody>
      </p:sp>
    </p:spTree>
    <p:extLst>
      <p:ext uri="{BB962C8B-B14F-4D97-AF65-F5344CB8AC3E}">
        <p14:creationId xmlns:p14="http://schemas.microsoft.com/office/powerpoint/2010/main" val="257458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7EC1F-C2DE-5DF6-FB2E-BAC57607C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BF9D2F-4ED0-E63F-903C-0E63BD447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Flekční a extenční synergie (souhyby)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Přidružené pohyby (synkinézy)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Kožní stimulace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Vzpřimovací reakce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Opěrné reakce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Udržování rovnováhy</a:t>
            </a:r>
          </a:p>
        </p:txBody>
      </p:sp>
    </p:spTree>
    <p:extLst>
      <p:ext uri="{BB962C8B-B14F-4D97-AF65-F5344CB8AC3E}">
        <p14:creationId xmlns:p14="http://schemas.microsoft.com/office/powerpoint/2010/main" val="3632576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4A67C-3FEA-DBF8-C9BA-99294728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FELDENKREISOVA 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633CDF-05B1-87D0-7321-C8052BCE2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Zakladatelem metody je fyzik </a:t>
            </a:r>
            <a:r>
              <a:rPr lang="cs-CZ" dirty="0" err="1"/>
              <a:t>Moshe</a:t>
            </a:r>
            <a:r>
              <a:rPr lang="cs-CZ" dirty="0"/>
              <a:t> </a:t>
            </a:r>
            <a:r>
              <a:rPr lang="cs-CZ" dirty="0" err="1"/>
              <a:t>Feldenkreis</a:t>
            </a:r>
            <a:r>
              <a:rPr lang="cs-CZ" dirty="0"/>
              <a:t> (1904-1984), metodu sestavil v důsledku vlastních potíží, způsobených zraněním kolena. Věnoval se aspektům biomechanickým a gravitačním, ale také neurofyziologickým a psychologickým.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Dle </a:t>
            </a:r>
            <a:r>
              <a:rPr lang="cs-CZ" dirty="0" err="1"/>
              <a:t>Feldenkreise</a:t>
            </a:r>
            <a:r>
              <a:rPr lang="cs-CZ" dirty="0"/>
              <a:t> se každý z nás pohybuje, myslí a cítí zcela osobitým způsobem, odpovídajícímu představě, kterou si sám o sobě během života vytvořil. Aby dokázal změnit způsob svého jednání, musí změnit i tuto představu</a:t>
            </a:r>
          </a:p>
        </p:txBody>
      </p:sp>
    </p:spTree>
    <p:extLst>
      <p:ext uri="{BB962C8B-B14F-4D97-AF65-F5344CB8AC3E}">
        <p14:creationId xmlns:p14="http://schemas.microsoft.com/office/powerpoint/2010/main" val="1860431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F6183-6E1A-BA4D-5757-71AB325F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FE1534-EDEF-7C9F-88A9-E43154234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Principem </a:t>
            </a:r>
            <a:r>
              <a:rPr lang="cs-CZ" dirty="0" err="1"/>
              <a:t>Feldenkreisovy</a:t>
            </a:r>
            <a:r>
              <a:rPr lang="cs-CZ" dirty="0"/>
              <a:t> metody je zlepšení kvality pohybu, nikoli jeho kvantity (síla, vytrvalost.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Indikace: poruchy izolovaných pohybů, všechny stavy s poruchou </a:t>
            </a:r>
            <a:r>
              <a:rPr lang="cs-CZ" dirty="0" err="1"/>
              <a:t>stereognozie</a:t>
            </a:r>
            <a:r>
              <a:rPr lang="cs-CZ" dirty="0"/>
              <a:t> </a:t>
            </a:r>
            <a:r>
              <a:rPr lang="cs-CZ" dirty="0" err="1"/>
              <a:t>somatognozie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porucha schopnosti relaxace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Kontraindikace : těžké senzomotorické poruchy, mentální poruchy, při kterých pacient nerozumí verbálním pokynům terapeuta.</a:t>
            </a:r>
          </a:p>
        </p:txBody>
      </p:sp>
    </p:spTree>
    <p:extLst>
      <p:ext uri="{BB962C8B-B14F-4D97-AF65-F5344CB8AC3E}">
        <p14:creationId xmlns:p14="http://schemas.microsoft.com/office/powerpoint/2010/main" val="174278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3833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DERMATO-NEURO MUSKULÁRNÍ TERAPIE dle SESTRY KENNY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zdravotní sestra irského původu, pracovala v Austrálii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léčba poliomyelitis </a:t>
            </a:r>
            <a:r>
              <a:rPr lang="cs-CZ" dirty="0" err="1"/>
              <a:t>anterior</a:t>
            </a:r>
            <a:r>
              <a:rPr lang="cs-CZ" dirty="0"/>
              <a:t> </a:t>
            </a:r>
            <a:r>
              <a:rPr lang="cs-CZ" dirty="0" err="1"/>
              <a:t>acuta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pozornost věnovala skoro všem etážím pohyb. </a:t>
            </a:r>
            <a:r>
              <a:rPr lang="cs-CZ" dirty="0" err="1"/>
              <a:t>sys</a:t>
            </a:r>
            <a:r>
              <a:rPr lang="cs-CZ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jejím cílem byl trénink koordinace ne až tak sv. síla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pojem „svalový spasmus“, „</a:t>
            </a:r>
            <a:r>
              <a:rPr lang="cs-CZ" dirty="0" err="1"/>
              <a:t>alieance</a:t>
            </a:r>
            <a:r>
              <a:rPr lang="cs-CZ" dirty="0"/>
              <a:t>“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 současné době - periferní parézy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metoda  ke svalové  stimulace pro přípravu nervosvalového systému u oslabeného svalstva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cvičení analytické –cvičí se jednotlivé svaly dle svalového  testu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oslovovala svaly s poruchami inervace i svaly spastické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</p:txBody>
      </p:sp>
      <p:pic>
        <p:nvPicPr>
          <p:cNvPr id="4" name="Obrázek 3" descr="sestra ken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2775" y="1196752"/>
            <a:ext cx="2181225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estra_elizabeth_kenny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91581"/>
            <a:ext cx="8229600" cy="27432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 v závislosti na stadiu </a:t>
            </a:r>
            <a:r>
              <a:rPr lang="cs-CZ" dirty="0" err="1"/>
              <a:t>onem</a:t>
            </a:r>
            <a:r>
              <a:rPr lang="cs-CZ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1. klid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2. dlahování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3. horké zábaly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4. manuální protahování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5. polohování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6. stimulace - pasivní nata</a:t>
            </a:r>
            <a:r>
              <a:rPr lang="cs-CZ" dirty="0"/>
              <a:t>ž</a:t>
            </a:r>
            <a:r>
              <a:rPr lang="es-ES" dirty="0"/>
              <a:t>ení svalu</a:t>
            </a:r>
          </a:p>
          <a:p>
            <a:pPr>
              <a:buNone/>
            </a:pPr>
            <a:r>
              <a:rPr lang="cs-CZ" dirty="0"/>
              <a:t>- přibližování úponů svalu rychlými, chvějivými pohyby</a:t>
            </a:r>
          </a:p>
          <a:p>
            <a:pPr>
              <a:buNone/>
            </a:pPr>
            <a:r>
              <a:rPr lang="cs-CZ" dirty="0"/>
              <a:t>- opětovné pasivní natažení svalu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229600" cy="59766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prvky facilitace využívané v metodě sestry </a:t>
            </a:r>
            <a:r>
              <a:rPr lang="cs-CZ" dirty="0" err="1"/>
              <a:t>Kenny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prosté protažení svalu- vede ke zvýšení dostředivého toku impulzů generovaných svalovými vřeténky-vzniká </a:t>
            </a:r>
            <a:r>
              <a:rPr lang="cs-CZ" dirty="0" err="1"/>
              <a:t>fázický</a:t>
            </a:r>
            <a:r>
              <a:rPr lang="cs-CZ" dirty="0"/>
              <a:t> napínací reflex (při rychlém protažení) – vyvoláme rychlou reflexní kontrakci protaženého svalu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podráždění exteroreceptorů v kůži – zvýšení excitace-zvýšení svalového tonu agonisty a snížení sval.tonu antagonistů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stimulace drobným chvějivým pohybem ve směru svalové kontrakce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indikace- instruktáž pacienta o stimulovaném svalu a pohybu,který má provádět, opakovat 6-10x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reedukace-nácvik pohybu aktivním nebo pasivním pohybem dle míry postižení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DLE PERFETTIHO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Samotný motorický trénink je pro rehabilitaci pacientů s centrálními motorickými poruchami nedostačující. Je třeba do rehabilitačních konceptů zabudovat další podstatné aspekty: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 pocity a vnímání jsou důležitým podkladem pro každý cílevědomý pohyb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pohybující se tělo je v neustálé </a:t>
            </a:r>
            <a:r>
              <a:rPr lang="cs-CZ" dirty="0" err="1"/>
              <a:t>senzomotorické</a:t>
            </a:r>
            <a:r>
              <a:rPr lang="cs-CZ" dirty="0"/>
              <a:t> interakci s prostředím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kognitivní výkony jsou nezbytné pro prostorovou zkušenost pacienta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 prostorová zkušenost vyžaduje, aby se pacient naučil různé vlastnosti prostoru, např. jeho třírozměrný rozsah, povrchové uzpůsobení, sklony apod.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percepční úkoly různého stupně obtížnosti podporují kognitivní schopnosti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612068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Hlavním problémem hybnosti </a:t>
            </a:r>
            <a:r>
              <a:rPr lang="cs-CZ" dirty="0" err="1"/>
              <a:t>hemiplegiků</a:t>
            </a:r>
            <a:r>
              <a:rPr lang="cs-CZ" dirty="0"/>
              <a:t> je </a:t>
            </a:r>
            <a:r>
              <a:rPr lang="cs-CZ" dirty="0" err="1"/>
              <a:t>spasticita</a:t>
            </a:r>
            <a:r>
              <a:rPr lang="cs-CZ" dirty="0"/>
              <a:t>. </a:t>
            </a:r>
            <a:r>
              <a:rPr lang="cs-CZ" dirty="0" err="1"/>
              <a:t>Perfetti</a:t>
            </a:r>
            <a:r>
              <a:rPr lang="cs-CZ" dirty="0"/>
              <a:t> rozeznává čtyři typické komponenty </a:t>
            </a:r>
            <a:r>
              <a:rPr lang="cs-CZ" dirty="0" err="1"/>
              <a:t>spasticity</a:t>
            </a:r>
            <a:r>
              <a:rPr lang="cs-CZ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 abnormální reakce na protažení – při pasivním pohybu dochází reflektoricky k „přestřelující reakci“, kterou pacient nemůže sám ovlivnit. Pacient se však může učit takovéto přestřelující reakce kontrolovat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nedostatky v zapojení svalů – dochází ke změnám normální svalové kontrakce, takže se pohyb nedaří tak, jak pacient očekává a zdá se mu jakoby neměl sílu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abnormální iradiace pohybu – jde o nevědomé souhyby, které provázejí vědomé pohyby (aktivace svalů ramene vyvolá souhyby prstů nebo i souhyby kloubu kyčelního)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elementární synergistická schémata – jde o pohybové vzory, které se objevují jako patologické reakce.    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525344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Perfetti</a:t>
            </a:r>
            <a:r>
              <a:rPr lang="cs-CZ" dirty="0"/>
              <a:t> stanovil základní cviky, které se člení do tří skupin: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  cvičení 1. stupně jsou cvičení, při kterých je pozornost pacienta zaměřována na kontrolu abnormální reakce na protažení jednoho nebo více svalů. Hlavní cíle jsou zmenšení deficitu taktilní a kinestetické senzibility a zlepšení schopnosti zapojování svalů. Pacient neprovádí pohyb aktivně, nesmí používat zrakové kontroly, ale má při dokonalém soustředění zpracovat hlavně taktilní a kinestetické vjemy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 cvičení 2. stupně mají za cíl, aby pacient získal kontrolu nad abnormálními iradiacemi, které jsou vyvolány volnými pohyby. Provádí se částečně ještě se zavřenýma očima. Jedná se o cvičení, která nevyžadují sílu a pozornost pacienta se navíc zaměřuje na kontrolu nadbytečných pohybů, velikost vynakládané síly a velikost odporu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cvičení 3. stupně jsou cvičení, která aktivně provádí pacient sám. Snaží se, aby vyloučil abnormální souhyby a dosáhl zdravého, fyziologického pohybu. Pacient si všímá, zda vynaložená síla odpovídá požadovanému výkonu, zda prováděný pohyb může být vykonán s náležitou vytrvalostí.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620688"/>
            <a:ext cx="8229600" cy="55054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důležitým terapeutickým elementem v metodě </a:t>
            </a:r>
            <a:r>
              <a:rPr lang="cs-CZ" dirty="0" err="1"/>
              <a:t>Perfettiho</a:t>
            </a:r>
            <a:r>
              <a:rPr lang="cs-CZ" dirty="0"/>
              <a:t> jsou terapeutické pomůcky, např. vkládací tabule, písmena a jednoduché obrazce, sklopné, otočné a kolébavé desky pro ruce i nohy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předměty denního života nejsou dle </a:t>
            </a:r>
            <a:r>
              <a:rPr lang="cs-CZ" dirty="0" err="1"/>
              <a:t>Perfettiho</a:t>
            </a:r>
            <a:r>
              <a:rPr lang="cs-CZ" dirty="0"/>
              <a:t> k těmto cvičením vhodné, protože vyžadují příliš komplexní pohyby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hlavní snahou je, aby si pacient cíleně vytvářel v CNS nové pohybové programy a nepokoušel se uplatňovat ztracené pohybové vzory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939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sady Office</vt:lpstr>
      <vt:lpstr>Úvod do fyzioterapeutických metod</vt:lpstr>
      <vt:lpstr> DERMATO-NEURO MUSKULÁRNÍ TERAPIE dle SESTRY KENNY </vt:lpstr>
      <vt:lpstr>Prezentace aplikace PowerPoint</vt:lpstr>
      <vt:lpstr>TERAPIE</vt:lpstr>
      <vt:lpstr>Prezentace aplikace PowerPoint</vt:lpstr>
      <vt:lpstr>KONCEPT DLE PERFETTIHO</vt:lpstr>
      <vt:lpstr>Prezentace aplikace PowerPoint</vt:lpstr>
      <vt:lpstr>Prezentace aplikace PowerPoint</vt:lpstr>
      <vt:lpstr>Prezentace aplikace PowerPoint</vt:lpstr>
      <vt:lpstr>Prezentace aplikace PowerPoint</vt:lpstr>
      <vt:lpstr>METODA BRUNSTRÖMOVÉ</vt:lpstr>
      <vt:lpstr>Prezentace aplikace PowerPoint</vt:lpstr>
      <vt:lpstr>FELDENKREISOVA METODA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fyzioteraputických metod</dc:title>
  <dc:creator>sabina</dc:creator>
  <cp:lastModifiedBy>sabinab@seznam.cz</cp:lastModifiedBy>
  <cp:revision>4</cp:revision>
  <dcterms:created xsi:type="dcterms:W3CDTF">2023-03-19T18:45:03Z</dcterms:created>
  <dcterms:modified xsi:type="dcterms:W3CDTF">2024-03-20T05:28:51Z</dcterms:modified>
</cp:coreProperties>
</file>