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92"/>
  </p:notesMasterIdLst>
  <p:handoutMasterIdLst>
    <p:handoutMasterId r:id="rId93"/>
  </p:handoutMasterIdLst>
  <p:sldIdLst>
    <p:sldId id="290" r:id="rId5"/>
    <p:sldId id="271" r:id="rId6"/>
    <p:sldId id="291" r:id="rId7"/>
    <p:sldId id="273" r:id="rId8"/>
    <p:sldId id="369" r:id="rId9"/>
    <p:sldId id="370" r:id="rId10"/>
    <p:sldId id="371" r:id="rId11"/>
    <p:sldId id="367" r:id="rId12"/>
    <p:sldId id="411" r:id="rId13"/>
    <p:sldId id="262" r:id="rId14"/>
    <p:sldId id="263" r:id="rId15"/>
    <p:sldId id="372" r:id="rId16"/>
    <p:sldId id="373" r:id="rId17"/>
    <p:sldId id="375" r:id="rId18"/>
    <p:sldId id="376" r:id="rId19"/>
    <p:sldId id="285" r:id="rId20"/>
    <p:sldId id="292" r:id="rId21"/>
    <p:sldId id="287" r:id="rId22"/>
    <p:sldId id="362" r:id="rId23"/>
    <p:sldId id="260" r:id="rId24"/>
    <p:sldId id="264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269" r:id="rId33"/>
    <p:sldId id="384" r:id="rId34"/>
    <p:sldId id="404" r:id="rId35"/>
    <p:sldId id="385" r:id="rId36"/>
    <p:sldId id="387" r:id="rId37"/>
    <p:sldId id="388" r:id="rId38"/>
    <p:sldId id="389" r:id="rId39"/>
    <p:sldId id="390" r:id="rId40"/>
    <p:sldId id="282" r:id="rId41"/>
    <p:sldId id="392" r:id="rId42"/>
    <p:sldId id="393" r:id="rId43"/>
    <p:sldId id="391" r:id="rId44"/>
    <p:sldId id="394" r:id="rId45"/>
    <p:sldId id="396" r:id="rId46"/>
    <p:sldId id="266" r:id="rId47"/>
    <p:sldId id="267" r:id="rId48"/>
    <p:sldId id="395" r:id="rId49"/>
    <p:sldId id="265" r:id="rId50"/>
    <p:sldId id="288" r:id="rId51"/>
    <p:sldId id="397" r:id="rId52"/>
    <p:sldId id="398" r:id="rId53"/>
    <p:sldId id="399" r:id="rId54"/>
    <p:sldId id="405" r:id="rId55"/>
    <p:sldId id="407" r:id="rId56"/>
    <p:sldId id="406" r:id="rId57"/>
    <p:sldId id="408" r:id="rId58"/>
    <p:sldId id="268" r:id="rId59"/>
    <p:sldId id="363" r:id="rId60"/>
    <p:sldId id="364" r:id="rId61"/>
    <p:sldId id="400" r:id="rId62"/>
    <p:sldId id="409" r:id="rId63"/>
    <p:sldId id="401" r:id="rId64"/>
    <p:sldId id="410" r:id="rId65"/>
    <p:sldId id="402" r:id="rId66"/>
    <p:sldId id="403" r:id="rId67"/>
    <p:sldId id="289" r:id="rId68"/>
    <p:sldId id="361" r:id="rId69"/>
    <p:sldId id="414" r:id="rId70"/>
    <p:sldId id="415" r:id="rId71"/>
    <p:sldId id="425" r:id="rId72"/>
    <p:sldId id="416" r:id="rId73"/>
    <p:sldId id="417" r:id="rId74"/>
    <p:sldId id="279" r:id="rId75"/>
    <p:sldId id="418" r:id="rId76"/>
    <p:sldId id="419" r:id="rId77"/>
    <p:sldId id="275" r:id="rId78"/>
    <p:sldId id="276" r:id="rId79"/>
    <p:sldId id="277" r:id="rId80"/>
    <p:sldId id="278" r:id="rId81"/>
    <p:sldId id="274" r:id="rId82"/>
    <p:sldId id="420" r:id="rId83"/>
    <p:sldId id="281" r:id="rId84"/>
    <p:sldId id="413" r:id="rId85"/>
    <p:sldId id="421" r:id="rId86"/>
    <p:sldId id="422" r:id="rId87"/>
    <p:sldId id="423" r:id="rId88"/>
    <p:sldId id="424" r:id="rId89"/>
    <p:sldId id="426" r:id="rId90"/>
    <p:sldId id="374" r:id="rId9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CD5619-4A88-5C4C-827A-D22DA384CE30}" v="63" dt="2024-04-25T04:06:40.2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55" autoAdjust="0"/>
    <p:restoredTop sz="95768" autoAdjust="0"/>
  </p:normalViewPr>
  <p:slideViewPr>
    <p:cSldViewPr snapToGrid="0">
      <p:cViewPr varScale="1">
        <p:scale>
          <a:sx n="96" d="100"/>
          <a:sy n="96" d="100"/>
        </p:scale>
        <p:origin x="176" y="84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presProps" Target="presProps.xml"/><Relationship Id="rId9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handoutMaster" Target="handoutMasters/handoutMaster1.xml"/><Relationship Id="rId9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F1CD5619-4A88-5C4C-827A-D22DA384CE30}"/>
    <pc:docChg chg="undo custSel addSld delSld modSld sldOrd">
      <pc:chgData name="Pavlína Bazalová" userId="e219d983-eaf7-45be-b67d-109fd92f69b5" providerId="ADAL" clId="{F1CD5619-4A88-5C4C-827A-D22DA384CE30}" dt="2024-04-25T04:06:40.223" v="3713" actId="1076"/>
      <pc:docMkLst>
        <pc:docMk/>
      </pc:docMkLst>
      <pc:sldChg chg="addSp delSp modSp mod">
        <pc:chgData name="Pavlína Bazalová" userId="e219d983-eaf7-45be-b67d-109fd92f69b5" providerId="ADAL" clId="{F1CD5619-4A88-5C4C-827A-D22DA384CE30}" dt="2024-04-25T03:53:35.018" v="3457" actId="1076"/>
        <pc:sldMkLst>
          <pc:docMk/>
          <pc:sldMk cId="1253465422" sldId="260"/>
        </pc:sldMkLst>
        <pc:spChg chg="mod">
          <ac:chgData name="Pavlína Bazalová" userId="e219d983-eaf7-45be-b67d-109fd92f69b5" providerId="ADAL" clId="{F1CD5619-4A88-5C4C-827A-D22DA384CE30}" dt="2024-04-25T03:53:35.018" v="3457" actId="1076"/>
          <ac:spMkLst>
            <pc:docMk/>
            <pc:sldMk cId="1253465422" sldId="260"/>
            <ac:spMk id="3" creationId="{1A878C63-AA97-5698-8454-838E5A3D9FFD}"/>
          </ac:spMkLst>
        </pc:spChg>
        <pc:spChg chg="add del mod">
          <ac:chgData name="Pavlína Bazalová" userId="e219d983-eaf7-45be-b67d-109fd92f69b5" providerId="ADAL" clId="{F1CD5619-4A88-5C4C-827A-D22DA384CE30}" dt="2024-04-25T03:53:31.020" v="3456"/>
          <ac:spMkLst>
            <pc:docMk/>
            <pc:sldMk cId="1253465422" sldId="260"/>
            <ac:spMk id="7" creationId="{620B4C69-0753-BBFB-0A3F-658FC617BD33}"/>
          </ac:spMkLst>
        </pc:spChg>
      </pc:sldChg>
      <pc:sldChg chg="addSp modSp mod">
        <pc:chgData name="Pavlína Bazalová" userId="e219d983-eaf7-45be-b67d-109fd92f69b5" providerId="ADAL" clId="{F1CD5619-4A88-5C4C-827A-D22DA384CE30}" dt="2024-04-25T03:49:45.251" v="3411" actId="12"/>
        <pc:sldMkLst>
          <pc:docMk/>
          <pc:sldMk cId="946161448" sldId="262"/>
        </pc:sldMkLst>
        <pc:spChg chg="add mod">
          <ac:chgData name="Pavlína Bazalová" userId="e219d983-eaf7-45be-b67d-109fd92f69b5" providerId="ADAL" clId="{F1CD5619-4A88-5C4C-827A-D22DA384CE30}" dt="2024-04-25T03:49:45.251" v="3411" actId="12"/>
          <ac:spMkLst>
            <pc:docMk/>
            <pc:sldMk cId="946161448" sldId="262"/>
            <ac:spMk id="2" creationId="{28C4EAF2-36CF-7FFF-EB53-E09ADF98F0CA}"/>
          </ac:spMkLst>
        </pc:spChg>
      </pc:sldChg>
      <pc:sldChg chg="modSp mod">
        <pc:chgData name="Pavlína Bazalová" userId="e219d983-eaf7-45be-b67d-109fd92f69b5" providerId="ADAL" clId="{F1CD5619-4A88-5C4C-827A-D22DA384CE30}" dt="2024-04-24T18:06:25.351" v="661" actId="20577"/>
        <pc:sldMkLst>
          <pc:docMk/>
          <pc:sldMk cId="729574869" sldId="264"/>
        </pc:sldMkLst>
        <pc:spChg chg="mod">
          <ac:chgData name="Pavlína Bazalová" userId="e219d983-eaf7-45be-b67d-109fd92f69b5" providerId="ADAL" clId="{F1CD5619-4A88-5C4C-827A-D22DA384CE30}" dt="2024-04-24T18:06:25.351" v="661" actId="20577"/>
          <ac:spMkLst>
            <pc:docMk/>
            <pc:sldMk cId="729574869" sldId="264"/>
            <ac:spMk id="5" creationId="{7240FB10-4C60-9918-F89D-FB9F928785D3}"/>
          </ac:spMkLst>
        </pc:spChg>
      </pc:sldChg>
      <pc:sldChg chg="delSp modSp mod">
        <pc:chgData name="Pavlína Bazalová" userId="e219d983-eaf7-45be-b67d-109fd92f69b5" providerId="ADAL" clId="{F1CD5619-4A88-5C4C-827A-D22DA384CE30}" dt="2024-04-25T04:01:57.194" v="3542" actId="404"/>
        <pc:sldMkLst>
          <pc:docMk/>
          <pc:sldMk cId="1206851796" sldId="268"/>
        </pc:sldMkLst>
        <pc:spChg chg="mod">
          <ac:chgData name="Pavlína Bazalová" userId="e219d983-eaf7-45be-b67d-109fd92f69b5" providerId="ADAL" clId="{F1CD5619-4A88-5C4C-827A-D22DA384CE30}" dt="2024-04-25T04:01:57.194" v="3542" actId="404"/>
          <ac:spMkLst>
            <pc:docMk/>
            <pc:sldMk cId="1206851796" sldId="268"/>
            <ac:spMk id="3" creationId="{3BDEBC5C-5097-9887-3B32-F4A87233396F}"/>
          </ac:spMkLst>
        </pc:spChg>
        <pc:spChg chg="del">
          <ac:chgData name="Pavlína Bazalová" userId="e219d983-eaf7-45be-b67d-109fd92f69b5" providerId="ADAL" clId="{F1CD5619-4A88-5C4C-827A-D22DA384CE30}" dt="2024-04-24T20:34:06.568" v="3335" actId="478"/>
          <ac:spMkLst>
            <pc:docMk/>
            <pc:sldMk cId="1206851796" sldId="268"/>
            <ac:spMk id="5" creationId="{0C18473C-6182-B7B0-EC18-B0E83688C1BD}"/>
          </ac:spMkLst>
        </pc:spChg>
        <pc:spChg chg="del mod">
          <ac:chgData name="Pavlína Bazalová" userId="e219d983-eaf7-45be-b67d-109fd92f69b5" providerId="ADAL" clId="{F1CD5619-4A88-5C4C-827A-D22DA384CE30}" dt="2024-04-24T20:33:59.690" v="3331" actId="478"/>
          <ac:spMkLst>
            <pc:docMk/>
            <pc:sldMk cId="1206851796" sldId="268"/>
            <ac:spMk id="6" creationId="{FA340B7D-E5FD-6278-99DF-D2CCD7531BC0}"/>
          </ac:spMkLst>
        </pc:spChg>
        <pc:spChg chg="del mod">
          <ac:chgData name="Pavlína Bazalová" userId="e219d983-eaf7-45be-b67d-109fd92f69b5" providerId="ADAL" clId="{F1CD5619-4A88-5C4C-827A-D22DA384CE30}" dt="2024-04-24T20:34:10.412" v="3337" actId="478"/>
          <ac:spMkLst>
            <pc:docMk/>
            <pc:sldMk cId="1206851796" sldId="268"/>
            <ac:spMk id="7" creationId="{70D815C9-F6F5-9F8D-49F0-4EA09E1B1222}"/>
          </ac:spMkLst>
        </pc:spChg>
        <pc:picChg chg="del">
          <ac:chgData name="Pavlína Bazalová" userId="e219d983-eaf7-45be-b67d-109fd92f69b5" providerId="ADAL" clId="{F1CD5619-4A88-5C4C-827A-D22DA384CE30}" dt="2024-04-24T20:34:04.003" v="3334" actId="478"/>
          <ac:picMkLst>
            <pc:docMk/>
            <pc:sldMk cId="1206851796" sldId="268"/>
            <ac:picMk id="4" creationId="{700D2988-A0A9-15A9-BD49-0D5587C936E8}"/>
          </ac:picMkLst>
        </pc:picChg>
        <pc:cxnChg chg="del">
          <ac:chgData name="Pavlína Bazalová" userId="e219d983-eaf7-45be-b67d-109fd92f69b5" providerId="ADAL" clId="{F1CD5619-4A88-5C4C-827A-D22DA384CE30}" dt="2024-04-24T20:34:01.137" v="3332" actId="478"/>
          <ac:cxnSpMkLst>
            <pc:docMk/>
            <pc:sldMk cId="1206851796" sldId="268"/>
            <ac:cxnSpMk id="9" creationId="{CB5EC7C1-330F-09C5-9B27-490B7F9B36C1}"/>
          </ac:cxnSpMkLst>
        </pc:cxnChg>
        <pc:cxnChg chg="del">
          <ac:chgData name="Pavlína Bazalová" userId="e219d983-eaf7-45be-b67d-109fd92f69b5" providerId="ADAL" clId="{F1CD5619-4A88-5C4C-827A-D22DA384CE30}" dt="2024-04-24T20:34:02.857" v="3333" actId="478"/>
          <ac:cxnSpMkLst>
            <pc:docMk/>
            <pc:sldMk cId="1206851796" sldId="268"/>
            <ac:cxnSpMk id="10" creationId="{A12889C3-90DD-E6B9-1075-A628AFECE457}"/>
          </ac:cxnSpMkLst>
        </pc:cxnChg>
      </pc:sldChg>
      <pc:sldChg chg="modSp mod">
        <pc:chgData name="Pavlína Bazalová" userId="e219d983-eaf7-45be-b67d-109fd92f69b5" providerId="ADAL" clId="{F1CD5619-4A88-5C4C-827A-D22DA384CE30}" dt="2024-04-25T03:55:25.723" v="3460" actId="12"/>
        <pc:sldMkLst>
          <pc:docMk/>
          <pc:sldMk cId="1601681619" sldId="269"/>
        </pc:sldMkLst>
        <pc:spChg chg="mod">
          <ac:chgData name="Pavlína Bazalová" userId="e219d983-eaf7-45be-b67d-109fd92f69b5" providerId="ADAL" clId="{F1CD5619-4A88-5C4C-827A-D22DA384CE30}" dt="2024-04-25T03:55:25.723" v="3460" actId="12"/>
          <ac:spMkLst>
            <pc:docMk/>
            <pc:sldMk cId="1601681619" sldId="269"/>
            <ac:spMk id="3" creationId="{1DDF21E1-38B5-51F4-1C81-00A066D9D602}"/>
          </ac:spMkLst>
        </pc:spChg>
      </pc:sldChg>
      <pc:sldChg chg="del">
        <pc:chgData name="Pavlína Bazalová" userId="e219d983-eaf7-45be-b67d-109fd92f69b5" providerId="ADAL" clId="{F1CD5619-4A88-5C4C-827A-D22DA384CE30}" dt="2024-04-24T19:13:09.256" v="2891" actId="2696"/>
        <pc:sldMkLst>
          <pc:docMk/>
          <pc:sldMk cId="2659692157" sldId="270"/>
        </pc:sldMkLst>
      </pc:sldChg>
      <pc:sldChg chg="modSp mod">
        <pc:chgData name="Pavlína Bazalová" userId="e219d983-eaf7-45be-b67d-109fd92f69b5" providerId="ADAL" clId="{F1CD5619-4A88-5C4C-827A-D22DA384CE30}" dt="2024-04-24T19:00:46.979" v="2413" actId="113"/>
        <pc:sldMkLst>
          <pc:docMk/>
          <pc:sldMk cId="2762855011" sldId="275"/>
        </pc:sldMkLst>
        <pc:spChg chg="mod">
          <ac:chgData name="Pavlína Bazalová" userId="e219d983-eaf7-45be-b67d-109fd92f69b5" providerId="ADAL" clId="{F1CD5619-4A88-5C4C-827A-D22DA384CE30}" dt="2024-04-24T19:00:46.979" v="2413" actId="113"/>
          <ac:spMkLst>
            <pc:docMk/>
            <pc:sldMk cId="2762855011" sldId="275"/>
            <ac:spMk id="3" creationId="{A82D7374-3765-4672-9E1F-FC88D9CC7FB6}"/>
          </ac:spMkLst>
        </pc:spChg>
      </pc:sldChg>
      <pc:sldChg chg="modSp mod">
        <pc:chgData name="Pavlína Bazalová" userId="e219d983-eaf7-45be-b67d-109fd92f69b5" providerId="ADAL" clId="{F1CD5619-4A88-5C4C-827A-D22DA384CE30}" dt="2024-04-24T19:00:25.514" v="2409" actId="1076"/>
        <pc:sldMkLst>
          <pc:docMk/>
          <pc:sldMk cId="2891096887" sldId="279"/>
        </pc:sldMkLst>
        <pc:spChg chg="mod">
          <ac:chgData name="Pavlína Bazalová" userId="e219d983-eaf7-45be-b67d-109fd92f69b5" providerId="ADAL" clId="{F1CD5619-4A88-5C4C-827A-D22DA384CE30}" dt="2024-04-24T19:00:25.514" v="2409" actId="1076"/>
          <ac:spMkLst>
            <pc:docMk/>
            <pc:sldMk cId="2891096887" sldId="279"/>
            <ac:spMk id="3" creationId="{E697D95A-E067-B3E3-7B07-CADC8414F3BD}"/>
          </ac:spMkLst>
        </pc:spChg>
        <pc:picChg chg="mod">
          <ac:chgData name="Pavlína Bazalová" userId="e219d983-eaf7-45be-b67d-109fd92f69b5" providerId="ADAL" clId="{F1CD5619-4A88-5C4C-827A-D22DA384CE30}" dt="2024-04-24T19:00:22.164" v="2408" actId="1076"/>
          <ac:picMkLst>
            <pc:docMk/>
            <pc:sldMk cId="2891096887" sldId="279"/>
            <ac:picMk id="5" creationId="{E3F798B5-2332-2138-6612-9F42150A050F}"/>
          </ac:picMkLst>
        </pc:picChg>
      </pc:sldChg>
      <pc:sldChg chg="ord">
        <pc:chgData name="Pavlína Bazalová" userId="e219d983-eaf7-45be-b67d-109fd92f69b5" providerId="ADAL" clId="{F1CD5619-4A88-5C4C-827A-D22DA384CE30}" dt="2024-04-24T18:38:02.509" v="1586" actId="20578"/>
        <pc:sldMkLst>
          <pc:docMk/>
          <pc:sldMk cId="189137244" sldId="281"/>
        </pc:sldMkLst>
      </pc:sldChg>
      <pc:sldChg chg="delSp modSp mod">
        <pc:chgData name="Pavlína Bazalová" userId="e219d983-eaf7-45be-b67d-109fd92f69b5" providerId="ADAL" clId="{F1CD5619-4A88-5C4C-827A-D22DA384CE30}" dt="2024-04-24T18:49:18.765" v="1796" actId="20577"/>
        <pc:sldMkLst>
          <pc:docMk/>
          <pc:sldMk cId="2033334385" sldId="289"/>
        </pc:sldMkLst>
        <pc:spChg chg="mod">
          <ac:chgData name="Pavlína Bazalová" userId="e219d983-eaf7-45be-b67d-109fd92f69b5" providerId="ADAL" clId="{F1CD5619-4A88-5C4C-827A-D22DA384CE30}" dt="2024-04-24T18:37:55.459" v="1585" actId="20577"/>
          <ac:spMkLst>
            <pc:docMk/>
            <pc:sldMk cId="2033334385" sldId="289"/>
            <ac:spMk id="2" creationId="{3E41FC57-7DB4-52EA-23BE-A4F4ED2FD82E}"/>
          </ac:spMkLst>
        </pc:spChg>
        <pc:spChg chg="mod">
          <ac:chgData name="Pavlína Bazalová" userId="e219d983-eaf7-45be-b67d-109fd92f69b5" providerId="ADAL" clId="{F1CD5619-4A88-5C4C-827A-D22DA384CE30}" dt="2024-04-24T18:49:18.765" v="1796" actId="20577"/>
          <ac:spMkLst>
            <pc:docMk/>
            <pc:sldMk cId="2033334385" sldId="289"/>
            <ac:spMk id="3" creationId="{B25D3B60-336E-8068-585C-1D405652553B}"/>
          </ac:spMkLst>
        </pc:spChg>
        <pc:spChg chg="del">
          <ac:chgData name="Pavlína Bazalová" userId="e219d983-eaf7-45be-b67d-109fd92f69b5" providerId="ADAL" clId="{F1CD5619-4A88-5C4C-827A-D22DA384CE30}" dt="2024-04-24T18:44:47.665" v="1593" actId="478"/>
          <ac:spMkLst>
            <pc:docMk/>
            <pc:sldMk cId="2033334385" sldId="289"/>
            <ac:spMk id="6" creationId="{D427B246-A6B6-4645-9C80-F1E3C9F00844}"/>
          </ac:spMkLst>
        </pc:spChg>
        <pc:picChg chg="del">
          <ac:chgData name="Pavlína Bazalová" userId="e219d983-eaf7-45be-b67d-109fd92f69b5" providerId="ADAL" clId="{F1CD5619-4A88-5C4C-827A-D22DA384CE30}" dt="2024-04-24T18:44:46.063" v="1592" actId="478"/>
          <ac:picMkLst>
            <pc:docMk/>
            <pc:sldMk cId="2033334385" sldId="289"/>
            <ac:picMk id="4" creationId="{77E1696A-D1D1-4467-8969-2288834AEF7E}"/>
          </ac:picMkLst>
        </pc:picChg>
      </pc:sldChg>
      <pc:sldChg chg="ord">
        <pc:chgData name="Pavlína Bazalová" userId="e219d983-eaf7-45be-b67d-109fd92f69b5" providerId="ADAL" clId="{F1CD5619-4A88-5C4C-827A-D22DA384CE30}" dt="2024-04-24T18:51:07.784" v="1980" actId="20578"/>
        <pc:sldMkLst>
          <pc:docMk/>
          <pc:sldMk cId="1315075289" sldId="361"/>
        </pc:sldMkLst>
      </pc:sldChg>
      <pc:sldChg chg="modSp mod">
        <pc:chgData name="Pavlína Bazalová" userId="e219d983-eaf7-45be-b67d-109fd92f69b5" providerId="ADAL" clId="{F1CD5619-4A88-5C4C-827A-D22DA384CE30}" dt="2024-04-24T17:54:39.413" v="25" actId="1076"/>
        <pc:sldMkLst>
          <pc:docMk/>
          <pc:sldMk cId="1561925602" sldId="364"/>
        </pc:sldMkLst>
        <pc:spChg chg="mod">
          <ac:chgData name="Pavlína Bazalová" userId="e219d983-eaf7-45be-b67d-109fd92f69b5" providerId="ADAL" clId="{F1CD5619-4A88-5C4C-827A-D22DA384CE30}" dt="2024-04-24T17:54:39.413" v="25" actId="1076"/>
          <ac:spMkLst>
            <pc:docMk/>
            <pc:sldMk cId="1561925602" sldId="364"/>
            <ac:spMk id="8" creationId="{6DD0BDCF-B651-65F5-4F08-BCCA343AD5DF}"/>
          </ac:spMkLst>
        </pc:spChg>
      </pc:sldChg>
      <pc:sldChg chg="del">
        <pc:chgData name="Pavlína Bazalová" userId="e219d983-eaf7-45be-b67d-109fd92f69b5" providerId="ADAL" clId="{F1CD5619-4A88-5C4C-827A-D22DA384CE30}" dt="2024-04-24T18:42:06.733" v="1590" actId="2696"/>
        <pc:sldMkLst>
          <pc:docMk/>
          <pc:sldMk cId="3107277208" sldId="366"/>
        </pc:sldMkLst>
      </pc:sldChg>
      <pc:sldChg chg="modSp mod">
        <pc:chgData name="Pavlína Bazalová" userId="e219d983-eaf7-45be-b67d-109fd92f69b5" providerId="ADAL" clId="{F1CD5619-4A88-5C4C-827A-D22DA384CE30}" dt="2024-04-24T18:33:15.438" v="1404" actId="20577"/>
        <pc:sldMkLst>
          <pc:docMk/>
          <pc:sldMk cId="1178323268" sldId="367"/>
        </pc:sldMkLst>
        <pc:spChg chg="mod">
          <ac:chgData name="Pavlína Bazalová" userId="e219d983-eaf7-45be-b67d-109fd92f69b5" providerId="ADAL" clId="{F1CD5619-4A88-5C4C-827A-D22DA384CE30}" dt="2024-04-24T18:33:15.438" v="1404" actId="20577"/>
          <ac:spMkLst>
            <pc:docMk/>
            <pc:sldMk cId="1178323268" sldId="367"/>
            <ac:spMk id="3" creationId="{FE0E7FFF-31C5-E36D-CAA8-D475BE99A994}"/>
          </ac:spMkLst>
        </pc:spChg>
      </pc:sldChg>
      <pc:sldChg chg="modSp mod">
        <pc:chgData name="Pavlína Bazalová" userId="e219d983-eaf7-45be-b67d-109fd92f69b5" providerId="ADAL" clId="{F1CD5619-4A88-5C4C-827A-D22DA384CE30}" dt="2024-04-24T19:25:21.407" v="3109" actId="20577"/>
        <pc:sldMkLst>
          <pc:docMk/>
          <pc:sldMk cId="3579541161" sldId="374"/>
        </pc:sldMkLst>
        <pc:spChg chg="mod">
          <ac:chgData name="Pavlína Bazalová" userId="e219d983-eaf7-45be-b67d-109fd92f69b5" providerId="ADAL" clId="{F1CD5619-4A88-5C4C-827A-D22DA384CE30}" dt="2024-04-24T19:25:21.407" v="3109" actId="20577"/>
          <ac:spMkLst>
            <pc:docMk/>
            <pc:sldMk cId="3579541161" sldId="374"/>
            <ac:spMk id="2" creationId="{E17B22A0-914B-DE21-A2D1-D42096FDE1D8}"/>
          </ac:spMkLst>
        </pc:spChg>
        <pc:spChg chg="mod">
          <ac:chgData name="Pavlína Bazalová" userId="e219d983-eaf7-45be-b67d-109fd92f69b5" providerId="ADAL" clId="{F1CD5619-4A88-5C4C-827A-D22DA384CE30}" dt="2024-04-24T19:25:02.053" v="3083"/>
          <ac:spMkLst>
            <pc:docMk/>
            <pc:sldMk cId="3579541161" sldId="374"/>
            <ac:spMk id="3" creationId="{17B3EEA5-5C98-75AD-C0AE-49C9CC3C8F3B}"/>
          </ac:spMkLst>
        </pc:spChg>
      </pc:sldChg>
      <pc:sldChg chg="addSp modSp mod">
        <pc:chgData name="Pavlína Bazalová" userId="e219d983-eaf7-45be-b67d-109fd92f69b5" providerId="ADAL" clId="{F1CD5619-4A88-5C4C-827A-D22DA384CE30}" dt="2024-04-25T03:55:08.469" v="3459" actId="1076"/>
        <pc:sldMkLst>
          <pc:docMk/>
          <pc:sldMk cId="708248365" sldId="382"/>
        </pc:sldMkLst>
        <pc:spChg chg="add mod">
          <ac:chgData name="Pavlína Bazalová" userId="e219d983-eaf7-45be-b67d-109fd92f69b5" providerId="ADAL" clId="{F1CD5619-4A88-5C4C-827A-D22DA384CE30}" dt="2024-04-25T03:55:08.469" v="3459" actId="1076"/>
          <ac:spMkLst>
            <pc:docMk/>
            <pc:sldMk cId="708248365" sldId="382"/>
            <ac:spMk id="4" creationId="{0187AA8C-73E5-CF98-DE5F-4BAAE9394FFD}"/>
          </ac:spMkLst>
        </pc:spChg>
      </pc:sldChg>
      <pc:sldChg chg="addSp delSp modSp mod">
        <pc:chgData name="Pavlína Bazalová" userId="e219d983-eaf7-45be-b67d-109fd92f69b5" providerId="ADAL" clId="{F1CD5619-4A88-5C4C-827A-D22DA384CE30}" dt="2024-04-24T18:09:46.526" v="815" actId="20577"/>
        <pc:sldMkLst>
          <pc:docMk/>
          <pc:sldMk cId="2265801109" sldId="384"/>
        </pc:sldMkLst>
        <pc:spChg chg="mod">
          <ac:chgData name="Pavlína Bazalová" userId="e219d983-eaf7-45be-b67d-109fd92f69b5" providerId="ADAL" clId="{F1CD5619-4A88-5C4C-827A-D22DA384CE30}" dt="2024-04-24T18:06:43.840" v="666" actId="20577"/>
          <ac:spMkLst>
            <pc:docMk/>
            <pc:sldMk cId="2265801109" sldId="384"/>
            <ac:spMk id="2" creationId="{180A0766-D7FD-EBF3-914E-B4F076812E07}"/>
          </ac:spMkLst>
        </pc:spChg>
        <pc:spChg chg="add mod">
          <ac:chgData name="Pavlína Bazalová" userId="e219d983-eaf7-45be-b67d-109fd92f69b5" providerId="ADAL" clId="{F1CD5619-4A88-5C4C-827A-D22DA384CE30}" dt="2024-04-24T18:09:46.526" v="815" actId="20577"/>
          <ac:spMkLst>
            <pc:docMk/>
            <pc:sldMk cId="2265801109" sldId="384"/>
            <ac:spMk id="10" creationId="{4A201957-D65C-2746-DCF3-2C8CA5870763}"/>
          </ac:spMkLst>
        </pc:spChg>
        <pc:picChg chg="del">
          <ac:chgData name="Pavlína Bazalová" userId="e219d983-eaf7-45be-b67d-109fd92f69b5" providerId="ADAL" clId="{F1CD5619-4A88-5C4C-827A-D22DA384CE30}" dt="2024-04-24T18:06:45.730" v="667" actId="478"/>
          <ac:picMkLst>
            <pc:docMk/>
            <pc:sldMk cId="2265801109" sldId="384"/>
            <ac:picMk id="9" creationId="{F6647C07-E4E7-A4B4-07B4-0D7F61491B65}"/>
          </ac:picMkLst>
        </pc:picChg>
      </pc:sldChg>
      <pc:sldChg chg="addSp modSp mod">
        <pc:chgData name="Pavlína Bazalová" userId="e219d983-eaf7-45be-b67d-109fd92f69b5" providerId="ADAL" clId="{F1CD5619-4A88-5C4C-827A-D22DA384CE30}" dt="2024-04-24T18:16:28.130" v="970" actId="1076"/>
        <pc:sldMkLst>
          <pc:docMk/>
          <pc:sldMk cId="2871607748" sldId="390"/>
        </pc:sldMkLst>
        <pc:spChg chg="add mod">
          <ac:chgData name="Pavlína Bazalová" userId="e219d983-eaf7-45be-b67d-109fd92f69b5" providerId="ADAL" clId="{F1CD5619-4A88-5C4C-827A-D22DA384CE30}" dt="2024-04-24T18:16:28.130" v="970" actId="1076"/>
          <ac:spMkLst>
            <pc:docMk/>
            <pc:sldMk cId="2871607748" sldId="390"/>
            <ac:spMk id="3" creationId="{3695700C-11D4-7F5D-7FEA-DD29ED063771}"/>
          </ac:spMkLst>
        </pc:spChg>
      </pc:sldChg>
      <pc:sldChg chg="addSp delSp modSp new mod modClrScheme chgLayout">
        <pc:chgData name="Pavlína Bazalová" userId="e219d983-eaf7-45be-b67d-109fd92f69b5" providerId="ADAL" clId="{F1CD5619-4A88-5C4C-827A-D22DA384CE30}" dt="2024-04-25T04:00:31.896" v="3493" actId="478"/>
        <pc:sldMkLst>
          <pc:docMk/>
          <pc:sldMk cId="622290591" sldId="399"/>
        </pc:sldMkLst>
        <pc:spChg chg="mod ord">
          <ac:chgData name="Pavlína Bazalová" userId="e219d983-eaf7-45be-b67d-109fd92f69b5" providerId="ADAL" clId="{F1CD5619-4A88-5C4C-827A-D22DA384CE30}" dt="2024-04-25T04:00:27.161" v="3492" actId="26606"/>
          <ac:spMkLst>
            <pc:docMk/>
            <pc:sldMk cId="622290591" sldId="399"/>
            <ac:spMk id="2" creationId="{50BE3AA7-C048-42B3-7C9A-A786648C9B53}"/>
          </ac:spMkLst>
        </pc:spChg>
        <pc:spChg chg="del">
          <ac:chgData name="Pavlína Bazalová" userId="e219d983-eaf7-45be-b67d-109fd92f69b5" providerId="ADAL" clId="{F1CD5619-4A88-5C4C-827A-D22DA384CE30}" dt="2024-04-24T17:52:16.460" v="20" actId="478"/>
          <ac:spMkLst>
            <pc:docMk/>
            <pc:sldMk cId="622290591" sldId="399"/>
            <ac:spMk id="3" creationId="{0B9EA129-892C-CA5F-0AD6-1F04EAA30CDB}"/>
          </ac:spMkLst>
        </pc:spChg>
        <pc:spChg chg="del">
          <ac:chgData name="Pavlína Bazalová" userId="e219d983-eaf7-45be-b67d-109fd92f69b5" providerId="ADAL" clId="{F1CD5619-4A88-5C4C-827A-D22DA384CE30}" dt="2024-04-24T17:52:21.701" v="22" actId="26606"/>
          <ac:spMkLst>
            <pc:docMk/>
            <pc:sldMk cId="622290591" sldId="399"/>
            <ac:spMk id="4" creationId="{DE742387-0A95-861B-ED5A-93765EB68CAA}"/>
          </ac:spMkLst>
        </pc:spChg>
        <pc:spChg chg="mod">
          <ac:chgData name="Pavlína Bazalová" userId="e219d983-eaf7-45be-b67d-109fd92f69b5" providerId="ADAL" clId="{F1CD5619-4A88-5C4C-827A-D22DA384CE30}" dt="2024-04-25T04:00:27.161" v="3492" actId="26606"/>
          <ac:spMkLst>
            <pc:docMk/>
            <pc:sldMk cId="622290591" sldId="399"/>
            <ac:spMk id="5" creationId="{44D9256F-9B37-40F1-00C4-6E49A25CD59C}"/>
          </ac:spMkLst>
        </pc:spChg>
        <pc:spChg chg="add mod">
          <ac:chgData name="Pavlína Bazalová" userId="e219d983-eaf7-45be-b67d-109fd92f69b5" providerId="ADAL" clId="{F1CD5619-4A88-5C4C-827A-D22DA384CE30}" dt="2024-04-25T04:00:27.161" v="3492" actId="26606"/>
          <ac:spMkLst>
            <pc:docMk/>
            <pc:sldMk cId="622290591" sldId="399"/>
            <ac:spMk id="5129" creationId="{1815105E-111E-986F-14FD-4505B29FDA91}"/>
          </ac:spMkLst>
        </pc:spChg>
        <pc:spChg chg="add del mod">
          <ac:chgData name="Pavlína Bazalová" userId="e219d983-eaf7-45be-b67d-109fd92f69b5" providerId="ADAL" clId="{F1CD5619-4A88-5C4C-827A-D22DA384CE30}" dt="2024-04-25T04:00:31.896" v="3493" actId="478"/>
          <ac:spMkLst>
            <pc:docMk/>
            <pc:sldMk cId="622290591" sldId="399"/>
            <ac:spMk id="5134" creationId="{6AF198BE-DCAB-E3E4-0467-BA1BB342A031}"/>
          </ac:spMkLst>
        </pc:spChg>
        <pc:picChg chg="add mod ord">
          <ac:chgData name="Pavlína Bazalová" userId="e219d983-eaf7-45be-b67d-109fd92f69b5" providerId="ADAL" clId="{F1CD5619-4A88-5C4C-827A-D22DA384CE30}" dt="2024-04-25T04:00:27.161" v="3492" actId="26606"/>
          <ac:picMkLst>
            <pc:docMk/>
            <pc:sldMk cId="622290591" sldId="399"/>
            <ac:picMk id="5122" creationId="{9D5DE006-013F-6E77-C883-9741F494BF99}"/>
          </ac:picMkLst>
        </pc:picChg>
        <pc:picChg chg="add mod">
          <ac:chgData name="Pavlína Bazalová" userId="e219d983-eaf7-45be-b67d-109fd92f69b5" providerId="ADAL" clId="{F1CD5619-4A88-5C4C-827A-D22DA384CE30}" dt="2024-04-25T04:00:27.161" v="3492" actId="26606"/>
          <ac:picMkLst>
            <pc:docMk/>
            <pc:sldMk cId="622290591" sldId="399"/>
            <ac:picMk id="5124" creationId="{58028D22-D95B-8F7D-F7B6-E4F2E343891A}"/>
          </ac:picMkLst>
        </pc:picChg>
      </pc:sldChg>
      <pc:sldChg chg="modSp add mod ord">
        <pc:chgData name="Pavlína Bazalová" userId="e219d983-eaf7-45be-b67d-109fd92f69b5" providerId="ADAL" clId="{F1CD5619-4A88-5C4C-827A-D22DA384CE30}" dt="2024-04-24T17:57:17.695" v="52" actId="14100"/>
        <pc:sldMkLst>
          <pc:docMk/>
          <pc:sldMk cId="567966064" sldId="400"/>
        </pc:sldMkLst>
        <pc:spChg chg="mod">
          <ac:chgData name="Pavlína Bazalová" userId="e219d983-eaf7-45be-b67d-109fd92f69b5" providerId="ADAL" clId="{F1CD5619-4A88-5C4C-827A-D22DA384CE30}" dt="2024-04-24T17:55:13.308" v="45" actId="5793"/>
          <ac:spMkLst>
            <pc:docMk/>
            <pc:sldMk cId="567966064" sldId="400"/>
            <ac:spMk id="2" creationId="{089E4ACD-882A-4373-D538-284557AD90C1}"/>
          </ac:spMkLst>
        </pc:spChg>
        <pc:spChg chg="mod">
          <ac:chgData name="Pavlína Bazalová" userId="e219d983-eaf7-45be-b67d-109fd92f69b5" providerId="ADAL" clId="{F1CD5619-4A88-5C4C-827A-D22DA384CE30}" dt="2024-04-24T17:56:53.626" v="46" actId="20577"/>
          <ac:spMkLst>
            <pc:docMk/>
            <pc:sldMk cId="567966064" sldId="400"/>
            <ac:spMk id="3" creationId="{3BDEBC5C-5097-9887-3B32-F4A87233396F}"/>
          </ac:spMkLst>
        </pc:spChg>
        <pc:spChg chg="mod">
          <ac:chgData name="Pavlína Bazalová" userId="e219d983-eaf7-45be-b67d-109fd92f69b5" providerId="ADAL" clId="{F1CD5619-4A88-5C4C-827A-D22DA384CE30}" dt="2024-04-24T17:57:06.545" v="48" actId="1076"/>
          <ac:spMkLst>
            <pc:docMk/>
            <pc:sldMk cId="567966064" sldId="400"/>
            <ac:spMk id="6" creationId="{FA340B7D-E5FD-6278-99DF-D2CCD7531BC0}"/>
          </ac:spMkLst>
        </pc:spChg>
        <pc:spChg chg="mod">
          <ac:chgData name="Pavlína Bazalová" userId="e219d983-eaf7-45be-b67d-109fd92f69b5" providerId="ADAL" clId="{F1CD5619-4A88-5C4C-827A-D22DA384CE30}" dt="2024-04-24T17:57:12.328" v="50" actId="1076"/>
          <ac:spMkLst>
            <pc:docMk/>
            <pc:sldMk cId="567966064" sldId="400"/>
            <ac:spMk id="7" creationId="{70D815C9-F6F5-9F8D-49F0-4EA09E1B1222}"/>
          </ac:spMkLst>
        </pc:spChg>
        <pc:cxnChg chg="mod">
          <ac:chgData name="Pavlína Bazalová" userId="e219d983-eaf7-45be-b67d-109fd92f69b5" providerId="ADAL" clId="{F1CD5619-4A88-5C4C-827A-D22DA384CE30}" dt="2024-04-24T17:57:17.695" v="52" actId="14100"/>
          <ac:cxnSpMkLst>
            <pc:docMk/>
            <pc:sldMk cId="567966064" sldId="400"/>
            <ac:cxnSpMk id="9" creationId="{CB5EC7C1-330F-09C5-9B27-490B7F9B36C1}"/>
          </ac:cxnSpMkLst>
        </pc:cxnChg>
        <pc:cxnChg chg="mod">
          <ac:chgData name="Pavlína Bazalová" userId="e219d983-eaf7-45be-b67d-109fd92f69b5" providerId="ADAL" clId="{F1CD5619-4A88-5C4C-827A-D22DA384CE30}" dt="2024-04-24T17:57:15.058" v="51" actId="14100"/>
          <ac:cxnSpMkLst>
            <pc:docMk/>
            <pc:sldMk cId="567966064" sldId="400"/>
            <ac:cxnSpMk id="10" creationId="{A12889C3-90DD-E6B9-1075-A628AFECE457}"/>
          </ac:cxnSpMkLst>
        </pc:cxnChg>
      </pc:sldChg>
      <pc:sldChg chg="delSp modSp new mod">
        <pc:chgData name="Pavlína Bazalová" userId="e219d983-eaf7-45be-b67d-109fd92f69b5" providerId="ADAL" clId="{F1CD5619-4A88-5C4C-827A-D22DA384CE30}" dt="2024-04-24T18:00:21.313" v="320" actId="113"/>
        <pc:sldMkLst>
          <pc:docMk/>
          <pc:sldMk cId="2638606961" sldId="401"/>
        </pc:sldMkLst>
        <pc:spChg chg="mod">
          <ac:chgData name="Pavlína Bazalová" userId="e219d983-eaf7-45be-b67d-109fd92f69b5" providerId="ADAL" clId="{F1CD5619-4A88-5C4C-827A-D22DA384CE30}" dt="2024-04-24T17:57:47.110" v="67" actId="20577"/>
          <ac:spMkLst>
            <pc:docMk/>
            <pc:sldMk cId="2638606961" sldId="401"/>
            <ac:spMk id="2" creationId="{3C158496-51DA-F413-FF58-49A704EE2D99}"/>
          </ac:spMkLst>
        </pc:spChg>
        <pc:spChg chg="mod">
          <ac:chgData name="Pavlína Bazalová" userId="e219d983-eaf7-45be-b67d-109fd92f69b5" providerId="ADAL" clId="{F1CD5619-4A88-5C4C-827A-D22DA384CE30}" dt="2024-04-24T18:00:21.313" v="320" actId="113"/>
          <ac:spMkLst>
            <pc:docMk/>
            <pc:sldMk cId="2638606961" sldId="401"/>
            <ac:spMk id="3" creationId="{0D856801-119C-9513-3A8C-C47BDCC4A7EB}"/>
          </ac:spMkLst>
        </pc:spChg>
        <pc:spChg chg="del">
          <ac:chgData name="Pavlína Bazalová" userId="e219d983-eaf7-45be-b67d-109fd92f69b5" providerId="ADAL" clId="{F1CD5619-4A88-5C4C-827A-D22DA384CE30}" dt="2024-04-24T18:00:13.364" v="318" actId="478"/>
          <ac:spMkLst>
            <pc:docMk/>
            <pc:sldMk cId="2638606961" sldId="401"/>
            <ac:spMk id="4" creationId="{9D0317C9-673E-312A-EAED-1C76C47F6834}"/>
          </ac:spMkLst>
        </pc:spChg>
      </pc:sldChg>
      <pc:sldChg chg="delSp modSp new mod">
        <pc:chgData name="Pavlína Bazalová" userId="e219d983-eaf7-45be-b67d-109fd92f69b5" providerId="ADAL" clId="{F1CD5619-4A88-5C4C-827A-D22DA384CE30}" dt="2024-04-24T18:04:11.464" v="583" actId="115"/>
        <pc:sldMkLst>
          <pc:docMk/>
          <pc:sldMk cId="3062354350" sldId="402"/>
        </pc:sldMkLst>
        <pc:spChg chg="mod">
          <ac:chgData name="Pavlína Bazalová" userId="e219d983-eaf7-45be-b67d-109fd92f69b5" providerId="ADAL" clId="{F1CD5619-4A88-5C4C-827A-D22DA384CE30}" dt="2024-04-24T18:00:28.932" v="335" actId="20577"/>
          <ac:spMkLst>
            <pc:docMk/>
            <pc:sldMk cId="3062354350" sldId="402"/>
            <ac:spMk id="2" creationId="{A388EEE2-07E5-29FE-473C-09B04D48F4C8}"/>
          </ac:spMkLst>
        </pc:spChg>
        <pc:spChg chg="mod">
          <ac:chgData name="Pavlína Bazalová" userId="e219d983-eaf7-45be-b67d-109fd92f69b5" providerId="ADAL" clId="{F1CD5619-4A88-5C4C-827A-D22DA384CE30}" dt="2024-04-24T18:04:11.464" v="583" actId="115"/>
          <ac:spMkLst>
            <pc:docMk/>
            <pc:sldMk cId="3062354350" sldId="402"/>
            <ac:spMk id="3" creationId="{88560A29-4890-3056-4BBD-566E16472D28}"/>
          </ac:spMkLst>
        </pc:spChg>
        <pc:spChg chg="del">
          <ac:chgData name="Pavlína Bazalová" userId="e219d983-eaf7-45be-b67d-109fd92f69b5" providerId="ADAL" clId="{F1CD5619-4A88-5C4C-827A-D22DA384CE30}" dt="2024-04-24T18:03:17.034" v="580" actId="478"/>
          <ac:spMkLst>
            <pc:docMk/>
            <pc:sldMk cId="3062354350" sldId="402"/>
            <ac:spMk id="4" creationId="{4BCB4AFA-965E-61D6-489D-2ACD01FF2846}"/>
          </ac:spMkLst>
        </pc:spChg>
      </pc:sldChg>
      <pc:sldChg chg="addSp delSp modSp add mod modClrScheme chgLayout">
        <pc:chgData name="Pavlína Bazalová" userId="e219d983-eaf7-45be-b67d-109fd92f69b5" providerId="ADAL" clId="{F1CD5619-4A88-5C4C-827A-D22DA384CE30}" dt="2024-04-24T18:26:05.758" v="1211" actId="5793"/>
        <pc:sldMkLst>
          <pc:docMk/>
          <pc:sldMk cId="705678718" sldId="403"/>
        </pc:sldMkLst>
        <pc:spChg chg="mod ord">
          <ac:chgData name="Pavlína Bazalová" userId="e219d983-eaf7-45be-b67d-109fd92f69b5" providerId="ADAL" clId="{F1CD5619-4A88-5C4C-827A-D22DA384CE30}" dt="2024-04-24T18:25:14.661" v="1201" actId="26606"/>
          <ac:spMkLst>
            <pc:docMk/>
            <pc:sldMk cId="705678718" sldId="403"/>
            <ac:spMk id="2" creationId="{A388EEE2-07E5-29FE-473C-09B04D48F4C8}"/>
          </ac:spMkLst>
        </pc:spChg>
        <pc:spChg chg="mod ord">
          <ac:chgData name="Pavlína Bazalová" userId="e219d983-eaf7-45be-b67d-109fd92f69b5" providerId="ADAL" clId="{F1CD5619-4A88-5C4C-827A-D22DA384CE30}" dt="2024-04-24T18:26:05.758" v="1211" actId="5793"/>
          <ac:spMkLst>
            <pc:docMk/>
            <pc:sldMk cId="705678718" sldId="403"/>
            <ac:spMk id="3" creationId="{88560A29-4890-3056-4BBD-566E16472D28}"/>
          </ac:spMkLst>
        </pc:spChg>
        <pc:spChg chg="mod">
          <ac:chgData name="Pavlína Bazalová" userId="e219d983-eaf7-45be-b67d-109fd92f69b5" providerId="ADAL" clId="{F1CD5619-4A88-5C4C-827A-D22DA384CE30}" dt="2024-04-24T18:25:14.661" v="1201" actId="26606"/>
          <ac:spMkLst>
            <pc:docMk/>
            <pc:sldMk cId="705678718" sldId="403"/>
            <ac:spMk id="5" creationId="{D391A777-3B0C-D401-A986-8787E9DCDB9D}"/>
          </ac:spMkLst>
        </pc:spChg>
        <pc:spChg chg="add del">
          <ac:chgData name="Pavlína Bazalová" userId="e219d983-eaf7-45be-b67d-109fd92f69b5" providerId="ADAL" clId="{F1CD5619-4A88-5C4C-827A-D22DA384CE30}" dt="2024-04-24T18:25:35.044" v="1203" actId="478"/>
          <ac:spMkLst>
            <pc:docMk/>
            <pc:sldMk cId="705678718" sldId="403"/>
            <ac:spMk id="6" creationId="{D58D7A03-4870-ECE2-083F-2BA5044D197E}"/>
          </ac:spMkLst>
        </pc:spChg>
        <pc:spChg chg="add mod">
          <ac:chgData name="Pavlína Bazalová" userId="e219d983-eaf7-45be-b67d-109fd92f69b5" providerId="ADAL" clId="{F1CD5619-4A88-5C4C-827A-D22DA384CE30}" dt="2024-04-24T18:26:03.237" v="1210" actId="404"/>
          <ac:spMkLst>
            <pc:docMk/>
            <pc:sldMk cId="705678718" sldId="403"/>
            <ac:spMk id="8" creationId="{033E69B4-95DB-18E3-E774-888609B87F9D}"/>
          </ac:spMkLst>
        </pc:spChg>
        <pc:spChg chg="add mod">
          <ac:chgData name="Pavlína Bazalová" userId="e219d983-eaf7-45be-b67d-109fd92f69b5" providerId="ADAL" clId="{F1CD5619-4A88-5C4C-827A-D22DA384CE30}" dt="2024-04-24T18:25:14.661" v="1201" actId="26606"/>
          <ac:spMkLst>
            <pc:docMk/>
            <pc:sldMk cId="705678718" sldId="403"/>
            <ac:spMk id="9223" creationId="{B65EFDA9-A062-8716-399F-4197A08E94CE}"/>
          </ac:spMkLst>
        </pc:spChg>
        <pc:picChg chg="add mod">
          <ac:chgData name="Pavlína Bazalová" userId="e219d983-eaf7-45be-b67d-109fd92f69b5" providerId="ADAL" clId="{F1CD5619-4A88-5C4C-827A-D22DA384CE30}" dt="2024-04-24T18:25:14.661" v="1201" actId="26606"/>
          <ac:picMkLst>
            <pc:docMk/>
            <pc:sldMk cId="705678718" sldId="403"/>
            <ac:picMk id="9218" creationId="{DBA9E866-A06D-3914-B157-4628B431B2B3}"/>
          </ac:picMkLst>
        </pc:picChg>
      </pc:sldChg>
      <pc:sldChg chg="addSp modSp add mod">
        <pc:chgData name="Pavlína Bazalová" userId="e219d983-eaf7-45be-b67d-109fd92f69b5" providerId="ADAL" clId="{F1CD5619-4A88-5C4C-827A-D22DA384CE30}" dt="2024-04-25T03:56:43.350" v="3490" actId="14100"/>
        <pc:sldMkLst>
          <pc:docMk/>
          <pc:sldMk cId="2989260297" sldId="404"/>
        </pc:sldMkLst>
        <pc:spChg chg="add mod">
          <ac:chgData name="Pavlína Bazalová" userId="e219d983-eaf7-45be-b67d-109fd92f69b5" providerId="ADAL" clId="{F1CD5619-4A88-5C4C-827A-D22DA384CE30}" dt="2024-04-25T03:56:13" v="3485" actId="1076"/>
          <ac:spMkLst>
            <pc:docMk/>
            <pc:sldMk cId="2989260297" sldId="404"/>
            <ac:spMk id="3" creationId="{B7334CDC-626B-941A-C38B-77A966250359}"/>
          </ac:spMkLst>
        </pc:spChg>
        <pc:spChg chg="add mod">
          <ac:chgData name="Pavlína Bazalová" userId="e219d983-eaf7-45be-b67d-109fd92f69b5" providerId="ADAL" clId="{F1CD5619-4A88-5C4C-827A-D22DA384CE30}" dt="2024-04-25T03:56:09.383" v="3484" actId="1076"/>
          <ac:spMkLst>
            <pc:docMk/>
            <pc:sldMk cId="2989260297" sldId="404"/>
            <ac:spMk id="4" creationId="{6F6063A7-242A-C6BF-5207-CF0005D2E7E1}"/>
          </ac:spMkLst>
        </pc:spChg>
        <pc:cxnChg chg="add mod">
          <ac:chgData name="Pavlína Bazalová" userId="e219d983-eaf7-45be-b67d-109fd92f69b5" providerId="ADAL" clId="{F1CD5619-4A88-5C4C-827A-D22DA384CE30}" dt="2024-04-25T03:56:22.249" v="3487" actId="13822"/>
          <ac:cxnSpMkLst>
            <pc:docMk/>
            <pc:sldMk cId="2989260297" sldId="404"/>
            <ac:cxnSpMk id="7" creationId="{00C6708C-966E-3235-88C2-D5CF332C07E0}"/>
          </ac:cxnSpMkLst>
        </pc:cxnChg>
        <pc:cxnChg chg="add mod">
          <ac:chgData name="Pavlína Bazalová" userId="e219d983-eaf7-45be-b67d-109fd92f69b5" providerId="ADAL" clId="{F1CD5619-4A88-5C4C-827A-D22DA384CE30}" dt="2024-04-25T03:56:43.350" v="3490" actId="14100"/>
          <ac:cxnSpMkLst>
            <pc:docMk/>
            <pc:sldMk cId="2989260297" sldId="404"/>
            <ac:cxnSpMk id="8" creationId="{E5B13046-3EF1-C0D7-5983-109F4B9C56D8}"/>
          </ac:cxnSpMkLst>
        </pc:cxnChg>
      </pc:sldChg>
      <pc:sldChg chg="delSp modSp add mod ord">
        <pc:chgData name="Pavlína Bazalová" userId="e219d983-eaf7-45be-b67d-109fd92f69b5" providerId="ADAL" clId="{F1CD5619-4A88-5C4C-827A-D22DA384CE30}" dt="2024-04-24T18:13:20.603" v="864" actId="20577"/>
        <pc:sldMkLst>
          <pc:docMk/>
          <pc:sldMk cId="3833591401" sldId="405"/>
        </pc:sldMkLst>
        <pc:spChg chg="mod">
          <ac:chgData name="Pavlína Bazalová" userId="e219d983-eaf7-45be-b67d-109fd92f69b5" providerId="ADAL" clId="{F1CD5619-4A88-5C4C-827A-D22DA384CE30}" dt="2024-04-24T18:13:20.603" v="864" actId="20577"/>
          <ac:spMkLst>
            <pc:docMk/>
            <pc:sldMk cId="3833591401" sldId="405"/>
            <ac:spMk id="2" creationId="{58A80017-8CD2-941A-CCB5-514C1E5E41EC}"/>
          </ac:spMkLst>
        </pc:spChg>
        <pc:spChg chg="mod">
          <ac:chgData name="Pavlína Bazalová" userId="e219d983-eaf7-45be-b67d-109fd92f69b5" providerId="ADAL" clId="{F1CD5619-4A88-5C4C-827A-D22DA384CE30}" dt="2024-04-24T18:12:21.788" v="838" actId="20577"/>
          <ac:spMkLst>
            <pc:docMk/>
            <pc:sldMk cId="3833591401" sldId="405"/>
            <ac:spMk id="3" creationId="{6CA766E3-0491-BF55-B68C-6AD163689D20}"/>
          </ac:spMkLst>
        </pc:spChg>
        <pc:spChg chg="del">
          <ac:chgData name="Pavlína Bazalová" userId="e219d983-eaf7-45be-b67d-109fd92f69b5" providerId="ADAL" clId="{F1CD5619-4A88-5C4C-827A-D22DA384CE30}" dt="2024-04-24T18:12:25.634" v="841" actId="478"/>
          <ac:spMkLst>
            <pc:docMk/>
            <pc:sldMk cId="3833591401" sldId="405"/>
            <ac:spMk id="6" creationId="{8CC2D207-BCE7-CE3F-BFAE-7638E952CC46}"/>
          </ac:spMkLst>
        </pc:spChg>
        <pc:picChg chg="del">
          <ac:chgData name="Pavlína Bazalová" userId="e219d983-eaf7-45be-b67d-109fd92f69b5" providerId="ADAL" clId="{F1CD5619-4A88-5C4C-827A-D22DA384CE30}" dt="2024-04-24T18:12:22.824" v="839" actId="478"/>
          <ac:picMkLst>
            <pc:docMk/>
            <pc:sldMk cId="3833591401" sldId="405"/>
            <ac:picMk id="2050" creationId="{EF69F203-B498-69E7-1C06-C83B3665EF4D}"/>
          </ac:picMkLst>
        </pc:picChg>
        <pc:picChg chg="del">
          <ac:chgData name="Pavlína Bazalová" userId="e219d983-eaf7-45be-b67d-109fd92f69b5" providerId="ADAL" clId="{F1CD5619-4A88-5C4C-827A-D22DA384CE30}" dt="2024-04-24T18:12:23.744" v="840" actId="478"/>
          <ac:picMkLst>
            <pc:docMk/>
            <pc:sldMk cId="3833591401" sldId="405"/>
            <ac:picMk id="2052" creationId="{BDC58265-BBF6-B21F-9373-D452E2A4A517}"/>
          </ac:picMkLst>
        </pc:picChg>
      </pc:sldChg>
      <pc:sldChg chg="addSp delSp modSp new mod">
        <pc:chgData name="Pavlína Bazalová" userId="e219d983-eaf7-45be-b67d-109fd92f69b5" providerId="ADAL" clId="{F1CD5619-4A88-5C4C-827A-D22DA384CE30}" dt="2024-04-24T18:14:58.446" v="888" actId="1076"/>
        <pc:sldMkLst>
          <pc:docMk/>
          <pc:sldMk cId="2177782380" sldId="406"/>
        </pc:sldMkLst>
        <pc:spChg chg="del">
          <ac:chgData name="Pavlína Bazalová" userId="e219d983-eaf7-45be-b67d-109fd92f69b5" providerId="ADAL" clId="{F1CD5619-4A88-5C4C-827A-D22DA384CE30}" dt="2024-04-24T18:13:31.857" v="866" actId="26606"/>
          <ac:spMkLst>
            <pc:docMk/>
            <pc:sldMk cId="2177782380" sldId="406"/>
            <ac:spMk id="2" creationId="{7533280C-C689-4627-B778-DE530561BAF5}"/>
          </ac:spMkLst>
        </pc:spChg>
        <pc:spChg chg="del">
          <ac:chgData name="Pavlína Bazalová" userId="e219d983-eaf7-45be-b67d-109fd92f69b5" providerId="ADAL" clId="{F1CD5619-4A88-5C4C-827A-D22DA384CE30}" dt="2024-04-24T18:13:31.857" v="866" actId="26606"/>
          <ac:spMkLst>
            <pc:docMk/>
            <pc:sldMk cId="2177782380" sldId="406"/>
            <ac:spMk id="3" creationId="{A8643FBE-0106-F75A-5601-DDFBFB2F8956}"/>
          </ac:spMkLst>
        </pc:spChg>
        <pc:spChg chg="del">
          <ac:chgData name="Pavlína Bazalová" userId="e219d983-eaf7-45be-b67d-109fd92f69b5" providerId="ADAL" clId="{F1CD5619-4A88-5C4C-827A-D22DA384CE30}" dt="2024-04-24T18:13:31.857" v="866" actId="26606"/>
          <ac:spMkLst>
            <pc:docMk/>
            <pc:sldMk cId="2177782380" sldId="406"/>
            <ac:spMk id="4" creationId="{166FE44A-10F0-41CE-8449-175F9F2F32F4}"/>
          </ac:spMkLst>
        </pc:spChg>
        <pc:spChg chg="mod ord modVis">
          <ac:chgData name="Pavlína Bazalová" userId="e219d983-eaf7-45be-b67d-109fd92f69b5" providerId="ADAL" clId="{F1CD5619-4A88-5C4C-827A-D22DA384CE30}" dt="2024-04-24T18:13:31.857" v="866" actId="26606"/>
          <ac:spMkLst>
            <pc:docMk/>
            <pc:sldMk cId="2177782380" sldId="406"/>
            <ac:spMk id="5" creationId="{7A2D1CD8-5D23-E83C-A942-396D79B03D77}"/>
          </ac:spMkLst>
        </pc:spChg>
        <pc:spChg chg="add mod">
          <ac:chgData name="Pavlína Bazalová" userId="e219d983-eaf7-45be-b67d-109fd92f69b5" providerId="ADAL" clId="{F1CD5619-4A88-5C4C-827A-D22DA384CE30}" dt="2024-04-24T18:14:58.446" v="888" actId="1076"/>
          <ac:spMkLst>
            <pc:docMk/>
            <pc:sldMk cId="2177782380" sldId="406"/>
            <ac:spMk id="7" creationId="{B163C8C0-29D9-FB7E-2DA4-6045DFA5718E}"/>
          </ac:spMkLst>
        </pc:spChg>
        <pc:picChg chg="add mod">
          <ac:chgData name="Pavlína Bazalová" userId="e219d983-eaf7-45be-b67d-109fd92f69b5" providerId="ADAL" clId="{F1CD5619-4A88-5C4C-827A-D22DA384CE30}" dt="2024-04-24T18:13:31.857" v="866" actId="26606"/>
          <ac:picMkLst>
            <pc:docMk/>
            <pc:sldMk cId="2177782380" sldId="406"/>
            <ac:picMk id="7170" creationId="{03A2D136-1068-4C21-B88D-5D8586CBFDDD}"/>
          </ac:picMkLst>
        </pc:picChg>
      </pc:sldChg>
      <pc:sldChg chg="addSp delSp modSp new mod modClrScheme chgLayout">
        <pc:chgData name="Pavlína Bazalová" userId="e219d983-eaf7-45be-b67d-109fd92f69b5" providerId="ADAL" clId="{F1CD5619-4A88-5C4C-827A-D22DA384CE30}" dt="2024-04-24T18:14:26.625" v="877" actId="1076"/>
        <pc:sldMkLst>
          <pc:docMk/>
          <pc:sldMk cId="972308998" sldId="407"/>
        </pc:sldMkLst>
        <pc:spChg chg="del">
          <ac:chgData name="Pavlína Bazalová" userId="e219d983-eaf7-45be-b67d-109fd92f69b5" providerId="ADAL" clId="{F1CD5619-4A88-5C4C-827A-D22DA384CE30}" dt="2024-04-24T18:14:10.039" v="869" actId="26606"/>
          <ac:spMkLst>
            <pc:docMk/>
            <pc:sldMk cId="972308998" sldId="407"/>
            <ac:spMk id="2" creationId="{CB3D4883-D75A-361F-DF68-38360642D11A}"/>
          </ac:spMkLst>
        </pc:spChg>
        <pc:spChg chg="del">
          <ac:chgData name="Pavlína Bazalová" userId="e219d983-eaf7-45be-b67d-109fd92f69b5" providerId="ADAL" clId="{F1CD5619-4A88-5C4C-827A-D22DA384CE30}" dt="2024-04-24T18:14:10.039" v="869" actId="26606"/>
          <ac:spMkLst>
            <pc:docMk/>
            <pc:sldMk cId="972308998" sldId="407"/>
            <ac:spMk id="3" creationId="{8F0875FD-0A6E-E8CA-7B48-2F89BFD55C53}"/>
          </ac:spMkLst>
        </pc:spChg>
        <pc:spChg chg="del">
          <ac:chgData name="Pavlína Bazalová" userId="e219d983-eaf7-45be-b67d-109fd92f69b5" providerId="ADAL" clId="{F1CD5619-4A88-5C4C-827A-D22DA384CE30}" dt="2024-04-24T18:14:10.039" v="869" actId="26606"/>
          <ac:spMkLst>
            <pc:docMk/>
            <pc:sldMk cId="972308998" sldId="407"/>
            <ac:spMk id="4" creationId="{9B4F3C9B-BB09-5D35-5160-06A52D12A8EE}"/>
          </ac:spMkLst>
        </pc:spChg>
        <pc:spChg chg="mod">
          <ac:chgData name="Pavlína Bazalová" userId="e219d983-eaf7-45be-b67d-109fd92f69b5" providerId="ADAL" clId="{F1CD5619-4A88-5C4C-827A-D22DA384CE30}" dt="2024-04-24T18:14:10.039" v="869" actId="26606"/>
          <ac:spMkLst>
            <pc:docMk/>
            <pc:sldMk cId="972308998" sldId="407"/>
            <ac:spMk id="5" creationId="{5FB69730-864B-AF5C-7A04-E6C9436537D4}"/>
          </ac:spMkLst>
        </pc:spChg>
        <pc:spChg chg="add mod">
          <ac:chgData name="Pavlína Bazalová" userId="e219d983-eaf7-45be-b67d-109fd92f69b5" providerId="ADAL" clId="{F1CD5619-4A88-5C4C-827A-D22DA384CE30}" dt="2024-04-24T18:14:26.625" v="877" actId="1076"/>
          <ac:spMkLst>
            <pc:docMk/>
            <pc:sldMk cId="972308998" sldId="407"/>
            <ac:spMk id="7" creationId="{A8DC45F0-ED36-3E05-F65F-371404A3BA77}"/>
          </ac:spMkLst>
        </pc:spChg>
        <pc:spChg chg="add mod">
          <ac:chgData name="Pavlína Bazalová" userId="e219d983-eaf7-45be-b67d-109fd92f69b5" providerId="ADAL" clId="{F1CD5619-4A88-5C4C-827A-D22DA384CE30}" dt="2024-04-24T18:14:10.039" v="869" actId="26606"/>
          <ac:spMkLst>
            <pc:docMk/>
            <pc:sldMk cId="972308998" sldId="407"/>
            <ac:spMk id="8199" creationId="{DA1D7316-415A-CCEB-053E-AF5197EBE562}"/>
          </ac:spMkLst>
        </pc:spChg>
        <pc:picChg chg="add mod">
          <ac:chgData name="Pavlína Bazalová" userId="e219d983-eaf7-45be-b67d-109fd92f69b5" providerId="ADAL" clId="{F1CD5619-4A88-5C4C-827A-D22DA384CE30}" dt="2024-04-24T18:14:10.039" v="869" actId="26606"/>
          <ac:picMkLst>
            <pc:docMk/>
            <pc:sldMk cId="972308998" sldId="407"/>
            <ac:picMk id="8194" creationId="{E3B2EE2C-FB01-336E-1B77-2881FDA81E00}"/>
          </ac:picMkLst>
        </pc:picChg>
      </pc:sldChg>
      <pc:sldChg chg="addSp modSp add mod">
        <pc:chgData name="Pavlína Bazalová" userId="e219d983-eaf7-45be-b67d-109fd92f69b5" providerId="ADAL" clId="{F1CD5619-4A88-5C4C-827A-D22DA384CE30}" dt="2024-04-24T18:18:59.480" v="1138" actId="13822"/>
        <pc:sldMkLst>
          <pc:docMk/>
          <pc:sldMk cId="3795215387" sldId="408"/>
        </pc:sldMkLst>
        <pc:spChg chg="mod">
          <ac:chgData name="Pavlína Bazalová" userId="e219d983-eaf7-45be-b67d-109fd92f69b5" providerId="ADAL" clId="{F1CD5619-4A88-5C4C-827A-D22DA384CE30}" dt="2024-04-24T18:17:18.749" v="983" actId="5793"/>
          <ac:spMkLst>
            <pc:docMk/>
            <pc:sldMk cId="3795215387" sldId="408"/>
            <ac:spMk id="2" creationId="{60D29307-3B82-65DA-B3EE-CD0B6DC658FC}"/>
          </ac:spMkLst>
        </pc:spChg>
        <pc:spChg chg="add mod">
          <ac:chgData name="Pavlína Bazalová" userId="e219d983-eaf7-45be-b67d-109fd92f69b5" providerId="ADAL" clId="{F1CD5619-4A88-5C4C-827A-D22DA384CE30}" dt="2024-04-24T18:18:59.480" v="1138" actId="13822"/>
          <ac:spMkLst>
            <pc:docMk/>
            <pc:sldMk cId="3795215387" sldId="408"/>
            <ac:spMk id="3" creationId="{615301FC-8BC8-7342-9903-9FCE4BDB2D1A}"/>
          </ac:spMkLst>
        </pc:spChg>
        <pc:spChg chg="mod">
          <ac:chgData name="Pavlína Bazalová" userId="e219d983-eaf7-45be-b67d-109fd92f69b5" providerId="ADAL" clId="{F1CD5619-4A88-5C4C-827A-D22DA384CE30}" dt="2024-04-24T18:17:40.843" v="989" actId="14100"/>
          <ac:spMkLst>
            <pc:docMk/>
            <pc:sldMk cId="3795215387" sldId="408"/>
            <ac:spMk id="5" creationId="{7240FB10-4C60-9918-F89D-FB9F928785D3}"/>
          </ac:spMkLst>
        </pc:spChg>
      </pc:sldChg>
      <pc:sldChg chg="addSp delSp modSp new mod">
        <pc:chgData name="Pavlína Bazalová" userId="e219d983-eaf7-45be-b67d-109fd92f69b5" providerId="ADAL" clId="{F1CD5619-4A88-5C4C-827A-D22DA384CE30}" dt="2024-04-24T18:29:57.125" v="1253" actId="20577"/>
        <pc:sldMkLst>
          <pc:docMk/>
          <pc:sldMk cId="415300312" sldId="409"/>
        </pc:sldMkLst>
        <pc:spChg chg="del">
          <ac:chgData name="Pavlína Bazalová" userId="e219d983-eaf7-45be-b67d-109fd92f69b5" providerId="ADAL" clId="{F1CD5619-4A88-5C4C-827A-D22DA384CE30}" dt="2024-04-24T18:27:52.213" v="1216" actId="478"/>
          <ac:spMkLst>
            <pc:docMk/>
            <pc:sldMk cId="415300312" sldId="409"/>
            <ac:spMk id="2" creationId="{93E1D642-0754-6C92-B89A-D55CA85BA1F0}"/>
          </ac:spMkLst>
        </pc:spChg>
        <pc:spChg chg="del">
          <ac:chgData name="Pavlína Bazalová" userId="e219d983-eaf7-45be-b67d-109fd92f69b5" providerId="ADAL" clId="{F1CD5619-4A88-5C4C-827A-D22DA384CE30}" dt="2024-04-24T18:27:53.715" v="1217" actId="478"/>
          <ac:spMkLst>
            <pc:docMk/>
            <pc:sldMk cId="415300312" sldId="409"/>
            <ac:spMk id="3" creationId="{50A87595-E802-3083-C7BA-8E1B4111ABA5}"/>
          </ac:spMkLst>
        </pc:spChg>
        <pc:spChg chg="del">
          <ac:chgData name="Pavlína Bazalová" userId="e219d983-eaf7-45be-b67d-109fd92f69b5" providerId="ADAL" clId="{F1CD5619-4A88-5C4C-827A-D22DA384CE30}" dt="2024-04-24T18:27:56.030" v="1218" actId="478"/>
          <ac:spMkLst>
            <pc:docMk/>
            <pc:sldMk cId="415300312" sldId="409"/>
            <ac:spMk id="4" creationId="{AD0A28B1-53AB-CD33-AD37-93502B9C91C0}"/>
          </ac:spMkLst>
        </pc:spChg>
        <pc:spChg chg="add mod">
          <ac:chgData name="Pavlína Bazalová" userId="e219d983-eaf7-45be-b67d-109fd92f69b5" providerId="ADAL" clId="{F1CD5619-4A88-5C4C-827A-D22DA384CE30}" dt="2024-04-24T18:29:47.789" v="1236" actId="404"/>
          <ac:spMkLst>
            <pc:docMk/>
            <pc:sldMk cId="415300312" sldId="409"/>
            <ac:spMk id="7" creationId="{AD2659BF-1470-25A5-5283-9D819743211E}"/>
          </ac:spMkLst>
        </pc:spChg>
        <pc:spChg chg="add mod">
          <ac:chgData name="Pavlína Bazalová" userId="e219d983-eaf7-45be-b67d-109fd92f69b5" providerId="ADAL" clId="{F1CD5619-4A88-5C4C-827A-D22DA384CE30}" dt="2024-04-24T18:29:42.920" v="1231" actId="1076"/>
          <ac:spMkLst>
            <pc:docMk/>
            <pc:sldMk cId="415300312" sldId="409"/>
            <ac:spMk id="9" creationId="{15F54F11-088F-1876-E5C4-E95C249DF806}"/>
          </ac:spMkLst>
        </pc:spChg>
        <pc:spChg chg="add mod">
          <ac:chgData name="Pavlína Bazalová" userId="e219d983-eaf7-45be-b67d-109fd92f69b5" providerId="ADAL" clId="{F1CD5619-4A88-5C4C-827A-D22DA384CE30}" dt="2024-04-24T18:29:51.507" v="1243" actId="20577"/>
          <ac:spMkLst>
            <pc:docMk/>
            <pc:sldMk cId="415300312" sldId="409"/>
            <ac:spMk id="10" creationId="{D8DC8DF9-A51F-6911-D811-13876A7AFAE0}"/>
          </ac:spMkLst>
        </pc:spChg>
        <pc:spChg chg="add mod">
          <ac:chgData name="Pavlína Bazalová" userId="e219d983-eaf7-45be-b67d-109fd92f69b5" providerId="ADAL" clId="{F1CD5619-4A88-5C4C-827A-D22DA384CE30}" dt="2024-04-24T18:29:57.125" v="1253" actId="20577"/>
          <ac:spMkLst>
            <pc:docMk/>
            <pc:sldMk cId="415300312" sldId="409"/>
            <ac:spMk id="11" creationId="{D098FB7E-AF82-5635-15FC-2FFB1492A858}"/>
          </ac:spMkLst>
        </pc:spChg>
        <pc:picChg chg="add mod">
          <ac:chgData name="Pavlína Bazalová" userId="e219d983-eaf7-45be-b67d-109fd92f69b5" providerId="ADAL" clId="{F1CD5619-4A88-5C4C-827A-D22DA384CE30}" dt="2024-04-24T18:27:49.901" v="1215" actId="1076"/>
          <ac:picMkLst>
            <pc:docMk/>
            <pc:sldMk cId="415300312" sldId="409"/>
            <ac:picMk id="10242" creationId="{8E70174B-3081-2FF6-EA8B-962FF4805F6A}"/>
          </ac:picMkLst>
        </pc:picChg>
        <pc:picChg chg="add mod">
          <ac:chgData name="Pavlína Bazalová" userId="e219d983-eaf7-45be-b67d-109fd92f69b5" providerId="ADAL" clId="{F1CD5619-4A88-5C4C-827A-D22DA384CE30}" dt="2024-04-24T18:29:23.310" v="1224" actId="1076"/>
          <ac:picMkLst>
            <pc:docMk/>
            <pc:sldMk cId="415300312" sldId="409"/>
            <ac:picMk id="10244" creationId="{681D39E8-B716-D627-299F-AF2764EE53B3}"/>
          </ac:picMkLst>
        </pc:picChg>
      </pc:sldChg>
      <pc:sldChg chg="delSp modSp new mod">
        <pc:chgData name="Pavlína Bazalová" userId="e219d983-eaf7-45be-b67d-109fd92f69b5" providerId="ADAL" clId="{F1CD5619-4A88-5C4C-827A-D22DA384CE30}" dt="2024-04-24T18:32:16.250" v="1401" actId="478"/>
        <pc:sldMkLst>
          <pc:docMk/>
          <pc:sldMk cId="1489065799" sldId="410"/>
        </pc:sldMkLst>
        <pc:spChg chg="mod">
          <ac:chgData name="Pavlína Bazalová" userId="e219d983-eaf7-45be-b67d-109fd92f69b5" providerId="ADAL" clId="{F1CD5619-4A88-5C4C-827A-D22DA384CE30}" dt="2024-04-24T18:30:25.454" v="1271" actId="20577"/>
          <ac:spMkLst>
            <pc:docMk/>
            <pc:sldMk cId="1489065799" sldId="410"/>
            <ac:spMk id="2" creationId="{88A84897-A38F-DA6B-0E3D-8930406EC909}"/>
          </ac:spMkLst>
        </pc:spChg>
        <pc:spChg chg="mod">
          <ac:chgData name="Pavlína Bazalová" userId="e219d983-eaf7-45be-b67d-109fd92f69b5" providerId="ADAL" clId="{F1CD5619-4A88-5C4C-827A-D22DA384CE30}" dt="2024-04-24T18:32:13.098" v="1400" actId="20577"/>
          <ac:spMkLst>
            <pc:docMk/>
            <pc:sldMk cId="1489065799" sldId="410"/>
            <ac:spMk id="3" creationId="{BE015141-898B-5D27-0B48-37F0BE7305C1}"/>
          </ac:spMkLst>
        </pc:spChg>
        <pc:spChg chg="del">
          <ac:chgData name="Pavlína Bazalová" userId="e219d983-eaf7-45be-b67d-109fd92f69b5" providerId="ADAL" clId="{F1CD5619-4A88-5C4C-827A-D22DA384CE30}" dt="2024-04-24T18:32:16.250" v="1401" actId="478"/>
          <ac:spMkLst>
            <pc:docMk/>
            <pc:sldMk cId="1489065799" sldId="410"/>
            <ac:spMk id="4" creationId="{3AD6E435-1D8D-FA4D-5BE1-3CDAC9C45CEE}"/>
          </ac:spMkLst>
        </pc:spChg>
      </pc:sldChg>
      <pc:sldChg chg="addSp delSp modSp add mod">
        <pc:chgData name="Pavlína Bazalová" userId="e219d983-eaf7-45be-b67d-109fd92f69b5" providerId="ADAL" clId="{F1CD5619-4A88-5C4C-827A-D22DA384CE30}" dt="2024-04-25T03:48:07.805" v="3342" actId="20577"/>
        <pc:sldMkLst>
          <pc:docMk/>
          <pc:sldMk cId="3432812566" sldId="411"/>
        </pc:sldMkLst>
        <pc:spChg chg="mod">
          <ac:chgData name="Pavlína Bazalová" userId="e219d983-eaf7-45be-b67d-109fd92f69b5" providerId="ADAL" clId="{F1CD5619-4A88-5C4C-827A-D22DA384CE30}" dt="2024-04-24T18:35:15.725" v="1567" actId="14100"/>
          <ac:spMkLst>
            <pc:docMk/>
            <pc:sldMk cId="3432812566" sldId="411"/>
            <ac:spMk id="3" creationId="{FE0E7FFF-31C5-E36D-CAA8-D475BE99A994}"/>
          </ac:spMkLst>
        </pc:spChg>
        <pc:spChg chg="add mod">
          <ac:chgData name="Pavlína Bazalová" userId="e219d983-eaf7-45be-b67d-109fd92f69b5" providerId="ADAL" clId="{F1CD5619-4A88-5C4C-827A-D22DA384CE30}" dt="2024-04-25T03:48:07.805" v="3342" actId="20577"/>
          <ac:spMkLst>
            <pc:docMk/>
            <pc:sldMk cId="3432812566" sldId="411"/>
            <ac:spMk id="7" creationId="{50B3307D-1397-7F14-F955-C92F81F19E22}"/>
          </ac:spMkLst>
        </pc:spChg>
        <pc:spChg chg="del">
          <ac:chgData name="Pavlína Bazalová" userId="e219d983-eaf7-45be-b67d-109fd92f69b5" providerId="ADAL" clId="{F1CD5619-4A88-5C4C-827A-D22DA384CE30}" dt="2024-04-24T18:33:29.589" v="1408" actId="478"/>
          <ac:spMkLst>
            <pc:docMk/>
            <pc:sldMk cId="3432812566" sldId="411"/>
            <ac:spMk id="8" creationId="{D09B52AD-32DC-9FF2-743C-38AB91FFC1FE}"/>
          </ac:spMkLst>
        </pc:spChg>
        <pc:grpChg chg="del">
          <ac:chgData name="Pavlína Bazalová" userId="e219d983-eaf7-45be-b67d-109fd92f69b5" providerId="ADAL" clId="{F1CD5619-4A88-5C4C-827A-D22DA384CE30}" dt="2024-04-24T18:33:26.543" v="1407" actId="478"/>
          <ac:grpSpMkLst>
            <pc:docMk/>
            <pc:sldMk cId="3432812566" sldId="411"/>
            <ac:grpSpMk id="4" creationId="{5552FDE8-F926-0BE1-DADE-067DBA64324B}"/>
          </ac:grpSpMkLst>
        </pc:grpChg>
        <pc:picChg chg="del">
          <ac:chgData name="Pavlína Bazalová" userId="e219d983-eaf7-45be-b67d-109fd92f69b5" providerId="ADAL" clId="{F1CD5619-4A88-5C4C-827A-D22DA384CE30}" dt="2024-04-24T18:33:24.399" v="1406" actId="478"/>
          <ac:picMkLst>
            <pc:docMk/>
            <pc:sldMk cId="3432812566" sldId="411"/>
            <ac:picMk id="1026" creationId="{F76C7F73-5A70-C9C5-D81A-9047C4134FDD}"/>
          </ac:picMkLst>
        </pc:picChg>
        <pc:cxnChg chg="add mod">
          <ac:chgData name="Pavlína Bazalová" userId="e219d983-eaf7-45be-b67d-109fd92f69b5" providerId="ADAL" clId="{F1CD5619-4A88-5C4C-827A-D22DA384CE30}" dt="2024-04-24T18:35:34.424" v="1571" actId="13822"/>
          <ac:cxnSpMkLst>
            <pc:docMk/>
            <pc:sldMk cId="3432812566" sldId="411"/>
            <ac:cxnSpMk id="10" creationId="{EC9F04DA-DFFF-4B0E-123A-F7085F4A7952}"/>
          </ac:cxnSpMkLst>
        </pc:cxnChg>
      </pc:sldChg>
      <pc:sldChg chg="new del">
        <pc:chgData name="Pavlína Bazalová" userId="e219d983-eaf7-45be-b67d-109fd92f69b5" providerId="ADAL" clId="{F1CD5619-4A88-5C4C-827A-D22DA384CE30}" dt="2024-04-24T18:41:48.854" v="1589" actId="2696"/>
        <pc:sldMkLst>
          <pc:docMk/>
          <pc:sldMk cId="1556661805" sldId="412"/>
        </pc:sldMkLst>
      </pc:sldChg>
      <pc:sldChg chg="add">
        <pc:chgData name="Pavlína Bazalová" userId="e219d983-eaf7-45be-b67d-109fd92f69b5" providerId="ADAL" clId="{F1CD5619-4A88-5C4C-827A-D22DA384CE30}" dt="2024-04-24T18:41:47.208" v="1588"/>
        <pc:sldMkLst>
          <pc:docMk/>
          <pc:sldMk cId="2185062038" sldId="413"/>
        </pc:sldMkLst>
      </pc:sldChg>
      <pc:sldChg chg="modSp new mod">
        <pc:chgData name="Pavlína Bazalová" userId="e219d983-eaf7-45be-b67d-109fd92f69b5" providerId="ADAL" clId="{F1CD5619-4A88-5C4C-827A-D22DA384CE30}" dt="2024-04-24T20:16:39.252" v="3206" actId="20577"/>
        <pc:sldMkLst>
          <pc:docMk/>
          <pc:sldMk cId="113352198" sldId="414"/>
        </pc:sldMkLst>
        <pc:spChg chg="mod">
          <ac:chgData name="Pavlína Bazalová" userId="e219d983-eaf7-45be-b67d-109fd92f69b5" providerId="ADAL" clId="{F1CD5619-4A88-5C4C-827A-D22DA384CE30}" dt="2024-04-24T18:49:49.772" v="1822" actId="5793"/>
          <ac:spMkLst>
            <pc:docMk/>
            <pc:sldMk cId="113352198" sldId="414"/>
            <ac:spMk id="2" creationId="{B5CF83DA-2E95-41B1-01BE-29C1DC215B65}"/>
          </ac:spMkLst>
        </pc:spChg>
        <pc:spChg chg="mod">
          <ac:chgData name="Pavlína Bazalová" userId="e219d983-eaf7-45be-b67d-109fd92f69b5" providerId="ADAL" clId="{F1CD5619-4A88-5C4C-827A-D22DA384CE30}" dt="2024-04-24T20:16:39.252" v="3206" actId="20577"/>
          <ac:spMkLst>
            <pc:docMk/>
            <pc:sldMk cId="113352198" sldId="414"/>
            <ac:spMk id="3" creationId="{B46A81C4-5B24-942D-BCC5-9086308AD2D4}"/>
          </ac:spMkLst>
        </pc:spChg>
      </pc:sldChg>
      <pc:sldChg chg="modSp add mod">
        <pc:chgData name="Pavlína Bazalová" userId="e219d983-eaf7-45be-b67d-109fd92f69b5" providerId="ADAL" clId="{F1CD5619-4A88-5C4C-827A-D22DA384CE30}" dt="2024-04-24T18:54:42.427" v="2321" actId="12"/>
        <pc:sldMkLst>
          <pc:docMk/>
          <pc:sldMk cId="1609052776" sldId="415"/>
        </pc:sldMkLst>
        <pc:spChg chg="mod">
          <ac:chgData name="Pavlína Bazalová" userId="e219d983-eaf7-45be-b67d-109fd92f69b5" providerId="ADAL" clId="{F1CD5619-4A88-5C4C-827A-D22DA384CE30}" dt="2024-04-24T18:54:42.427" v="2321" actId="12"/>
          <ac:spMkLst>
            <pc:docMk/>
            <pc:sldMk cId="1609052776" sldId="415"/>
            <ac:spMk id="3" creationId="{B46A81C4-5B24-942D-BCC5-9086308AD2D4}"/>
          </ac:spMkLst>
        </pc:spChg>
        <pc:spChg chg="mod">
          <ac:chgData name="Pavlína Bazalová" userId="e219d983-eaf7-45be-b67d-109fd92f69b5" providerId="ADAL" clId="{F1CD5619-4A88-5C4C-827A-D22DA384CE30}" dt="2024-04-24T18:54:28.961" v="2320" actId="1076"/>
          <ac:spMkLst>
            <pc:docMk/>
            <pc:sldMk cId="1609052776" sldId="415"/>
            <ac:spMk id="4" creationId="{EB886933-7FB8-960E-F20E-F511E45AD3F9}"/>
          </ac:spMkLst>
        </pc:spChg>
      </pc:sldChg>
      <pc:sldChg chg="addSp delSp modSp new mod modClrScheme chgLayout">
        <pc:chgData name="Pavlína Bazalová" userId="e219d983-eaf7-45be-b67d-109fd92f69b5" providerId="ADAL" clId="{F1CD5619-4A88-5C4C-827A-D22DA384CE30}" dt="2024-04-24T18:58:59.194" v="2347" actId="478"/>
        <pc:sldMkLst>
          <pc:docMk/>
          <pc:sldMk cId="2422780950" sldId="416"/>
        </pc:sldMkLst>
        <pc:spChg chg="del mod ord">
          <ac:chgData name="Pavlína Bazalová" userId="e219d983-eaf7-45be-b67d-109fd92f69b5" providerId="ADAL" clId="{F1CD5619-4A88-5C4C-827A-D22DA384CE30}" dt="2024-04-24T18:58:31.445" v="2323" actId="700"/>
          <ac:spMkLst>
            <pc:docMk/>
            <pc:sldMk cId="2422780950" sldId="416"/>
            <ac:spMk id="2" creationId="{D3881054-8C40-D837-1909-7661D9FE215E}"/>
          </ac:spMkLst>
        </pc:spChg>
        <pc:spChg chg="del mod ord">
          <ac:chgData name="Pavlína Bazalová" userId="e219d983-eaf7-45be-b67d-109fd92f69b5" providerId="ADAL" clId="{F1CD5619-4A88-5C4C-827A-D22DA384CE30}" dt="2024-04-24T18:58:31.445" v="2323" actId="700"/>
          <ac:spMkLst>
            <pc:docMk/>
            <pc:sldMk cId="2422780950" sldId="416"/>
            <ac:spMk id="3" creationId="{AFA285E3-090A-FCCC-A2D4-03979AC5C41D}"/>
          </ac:spMkLst>
        </pc:spChg>
        <pc:spChg chg="del mod ord">
          <ac:chgData name="Pavlína Bazalová" userId="e219d983-eaf7-45be-b67d-109fd92f69b5" providerId="ADAL" clId="{F1CD5619-4A88-5C4C-827A-D22DA384CE30}" dt="2024-04-24T18:58:59.194" v="2347" actId="478"/>
          <ac:spMkLst>
            <pc:docMk/>
            <pc:sldMk cId="2422780950" sldId="416"/>
            <ac:spMk id="4" creationId="{75A0A2FC-7F99-2CE4-7861-722ED5861F21}"/>
          </ac:spMkLst>
        </pc:spChg>
        <pc:spChg chg="mod ord">
          <ac:chgData name="Pavlína Bazalová" userId="e219d983-eaf7-45be-b67d-109fd92f69b5" providerId="ADAL" clId="{F1CD5619-4A88-5C4C-827A-D22DA384CE30}" dt="2024-04-24T18:58:31.445" v="2323" actId="700"/>
          <ac:spMkLst>
            <pc:docMk/>
            <pc:sldMk cId="2422780950" sldId="416"/>
            <ac:spMk id="5" creationId="{7632C272-AF0D-D4E3-C769-A52B6B01D6EF}"/>
          </ac:spMkLst>
        </pc:spChg>
        <pc:spChg chg="add mod ord">
          <ac:chgData name="Pavlína Bazalová" userId="e219d983-eaf7-45be-b67d-109fd92f69b5" providerId="ADAL" clId="{F1CD5619-4A88-5C4C-827A-D22DA384CE30}" dt="2024-04-24T18:58:55.642" v="2345" actId="1076"/>
          <ac:spMkLst>
            <pc:docMk/>
            <pc:sldMk cId="2422780950" sldId="416"/>
            <ac:spMk id="6" creationId="{8A3E5605-9682-49ED-BC07-16A55D3D8F72}"/>
          </ac:spMkLst>
        </pc:spChg>
        <pc:spChg chg="add del mod ord">
          <ac:chgData name="Pavlína Bazalová" userId="e219d983-eaf7-45be-b67d-109fd92f69b5" providerId="ADAL" clId="{F1CD5619-4A88-5C4C-827A-D22DA384CE30}" dt="2024-04-24T18:58:57.605" v="2346" actId="478"/>
          <ac:spMkLst>
            <pc:docMk/>
            <pc:sldMk cId="2422780950" sldId="416"/>
            <ac:spMk id="7" creationId="{1172DA64-C484-C059-DE8F-7815B1598979}"/>
          </ac:spMkLst>
        </pc:spChg>
        <pc:spChg chg="add mod">
          <ac:chgData name="Pavlína Bazalová" userId="e219d983-eaf7-45be-b67d-109fd92f69b5" providerId="ADAL" clId="{F1CD5619-4A88-5C4C-827A-D22DA384CE30}" dt="2024-04-24T18:58:52.428" v="2344" actId="1076"/>
          <ac:spMkLst>
            <pc:docMk/>
            <pc:sldMk cId="2422780950" sldId="416"/>
            <ac:spMk id="9" creationId="{0AB36AD3-F0D6-1356-9CA3-3CAAEC720A62}"/>
          </ac:spMkLst>
        </pc:spChg>
      </pc:sldChg>
      <pc:sldChg chg="addSp delSp modSp new mod modClrScheme chgLayout">
        <pc:chgData name="Pavlína Bazalová" userId="e219d983-eaf7-45be-b67d-109fd92f69b5" providerId="ADAL" clId="{F1CD5619-4A88-5C4C-827A-D22DA384CE30}" dt="2024-04-25T04:04:00.111" v="3681" actId="13822"/>
        <pc:sldMkLst>
          <pc:docMk/>
          <pc:sldMk cId="155203250" sldId="417"/>
        </pc:sldMkLst>
        <pc:spChg chg="mod ord">
          <ac:chgData name="Pavlína Bazalová" userId="e219d983-eaf7-45be-b67d-109fd92f69b5" providerId="ADAL" clId="{F1CD5619-4A88-5C4C-827A-D22DA384CE30}" dt="2024-04-24T18:59:22.290" v="2349" actId="700"/>
          <ac:spMkLst>
            <pc:docMk/>
            <pc:sldMk cId="155203250" sldId="417"/>
            <ac:spMk id="2" creationId="{5DF989E0-6D9A-7722-DE22-CDA4094B0A63}"/>
          </ac:spMkLst>
        </pc:spChg>
        <pc:spChg chg="mod ord">
          <ac:chgData name="Pavlína Bazalová" userId="e219d983-eaf7-45be-b67d-109fd92f69b5" providerId="ADAL" clId="{F1CD5619-4A88-5C4C-827A-D22DA384CE30}" dt="2024-04-24T18:59:22.290" v="2349" actId="700"/>
          <ac:spMkLst>
            <pc:docMk/>
            <pc:sldMk cId="155203250" sldId="417"/>
            <ac:spMk id="3" creationId="{18EBD21C-416C-FB4E-9603-1375B0F51B32}"/>
          </ac:spMkLst>
        </pc:spChg>
        <pc:spChg chg="add mod">
          <ac:chgData name="Pavlína Bazalová" userId="e219d983-eaf7-45be-b67d-109fd92f69b5" providerId="ADAL" clId="{F1CD5619-4A88-5C4C-827A-D22DA384CE30}" dt="2024-04-25T04:04:00.111" v="3681" actId="13822"/>
          <ac:spMkLst>
            <pc:docMk/>
            <pc:sldMk cId="155203250" sldId="417"/>
            <ac:spMk id="4" creationId="{1C38B589-B0D4-3092-47D4-F654B0273D2E}"/>
          </ac:spMkLst>
        </pc:spChg>
        <pc:spChg chg="del mod ord">
          <ac:chgData name="Pavlína Bazalová" userId="e219d983-eaf7-45be-b67d-109fd92f69b5" providerId="ADAL" clId="{F1CD5619-4A88-5C4C-827A-D22DA384CE30}" dt="2024-04-24T18:59:22.290" v="2349" actId="700"/>
          <ac:spMkLst>
            <pc:docMk/>
            <pc:sldMk cId="155203250" sldId="417"/>
            <ac:spMk id="4" creationId="{5E264BA5-8C19-098C-8333-F4D033A37FAA}"/>
          </ac:spMkLst>
        </pc:spChg>
        <pc:spChg chg="del mod ord">
          <ac:chgData name="Pavlína Bazalová" userId="e219d983-eaf7-45be-b67d-109fd92f69b5" providerId="ADAL" clId="{F1CD5619-4A88-5C4C-827A-D22DA384CE30}" dt="2024-04-24T18:59:22.290" v="2349" actId="700"/>
          <ac:spMkLst>
            <pc:docMk/>
            <pc:sldMk cId="155203250" sldId="417"/>
            <ac:spMk id="5" creationId="{5D705B13-2969-1413-A53A-CD1B61FA2569}"/>
          </ac:spMkLst>
        </pc:spChg>
        <pc:spChg chg="add mod ord">
          <ac:chgData name="Pavlína Bazalová" userId="e219d983-eaf7-45be-b67d-109fd92f69b5" providerId="ADAL" clId="{F1CD5619-4A88-5C4C-827A-D22DA384CE30}" dt="2024-04-24T18:59:26.397" v="2367" actId="20577"/>
          <ac:spMkLst>
            <pc:docMk/>
            <pc:sldMk cId="155203250" sldId="417"/>
            <ac:spMk id="6" creationId="{F14C6CB6-225A-A519-9302-A0EEB2EF43E4}"/>
          </ac:spMkLst>
        </pc:spChg>
        <pc:spChg chg="add mod ord">
          <ac:chgData name="Pavlína Bazalová" userId="e219d983-eaf7-45be-b67d-109fd92f69b5" providerId="ADAL" clId="{F1CD5619-4A88-5C4C-827A-D22DA384CE30}" dt="2024-04-24T19:00:04.023" v="2407" actId="20577"/>
          <ac:spMkLst>
            <pc:docMk/>
            <pc:sldMk cId="155203250" sldId="417"/>
            <ac:spMk id="7" creationId="{27FCD50E-286D-695C-6111-7D6A2790AD43}"/>
          </ac:spMkLst>
        </pc:spChg>
      </pc:sldChg>
      <pc:sldChg chg="addSp delSp modSp new mod">
        <pc:chgData name="Pavlína Bazalová" userId="e219d983-eaf7-45be-b67d-109fd92f69b5" providerId="ADAL" clId="{F1CD5619-4A88-5C4C-827A-D22DA384CE30}" dt="2024-04-24T19:03:20.333" v="2568" actId="1076"/>
        <pc:sldMkLst>
          <pc:docMk/>
          <pc:sldMk cId="3811961999" sldId="418"/>
        </pc:sldMkLst>
        <pc:spChg chg="mod">
          <ac:chgData name="Pavlína Bazalová" userId="e219d983-eaf7-45be-b67d-109fd92f69b5" providerId="ADAL" clId="{F1CD5619-4A88-5C4C-827A-D22DA384CE30}" dt="2024-04-24T19:01:31.189" v="2418" actId="20577"/>
          <ac:spMkLst>
            <pc:docMk/>
            <pc:sldMk cId="3811961999" sldId="418"/>
            <ac:spMk id="2" creationId="{8E8860D2-4F10-FDBB-3EB7-D429EED2ABCB}"/>
          </ac:spMkLst>
        </pc:spChg>
        <pc:spChg chg="mod">
          <ac:chgData name="Pavlína Bazalová" userId="e219d983-eaf7-45be-b67d-109fd92f69b5" providerId="ADAL" clId="{F1CD5619-4A88-5C4C-827A-D22DA384CE30}" dt="2024-04-24T19:02:19.672" v="2559" actId="20577"/>
          <ac:spMkLst>
            <pc:docMk/>
            <pc:sldMk cId="3811961999" sldId="418"/>
            <ac:spMk id="3" creationId="{D7591A31-60C4-842C-6304-EE5EE7FF6E4E}"/>
          </ac:spMkLst>
        </pc:spChg>
        <pc:spChg chg="del">
          <ac:chgData name="Pavlína Bazalová" userId="e219d983-eaf7-45be-b67d-109fd92f69b5" providerId="ADAL" clId="{F1CD5619-4A88-5C4C-827A-D22DA384CE30}" dt="2024-04-24T19:02:23.025" v="2560" actId="478"/>
          <ac:spMkLst>
            <pc:docMk/>
            <pc:sldMk cId="3811961999" sldId="418"/>
            <ac:spMk id="4" creationId="{6056E844-54C3-C64C-46F6-97B5373A155E}"/>
          </ac:spMkLst>
        </pc:spChg>
        <pc:spChg chg="add mod">
          <ac:chgData name="Pavlína Bazalová" userId="e219d983-eaf7-45be-b67d-109fd92f69b5" providerId="ADAL" clId="{F1CD5619-4A88-5C4C-827A-D22DA384CE30}" dt="2024-04-24T19:03:20.333" v="2568" actId="1076"/>
          <ac:spMkLst>
            <pc:docMk/>
            <pc:sldMk cId="3811961999" sldId="418"/>
            <ac:spMk id="7" creationId="{3B74F9E9-011C-659E-C7F9-938E4E436408}"/>
          </ac:spMkLst>
        </pc:spChg>
        <pc:picChg chg="add mod">
          <ac:chgData name="Pavlína Bazalová" userId="e219d983-eaf7-45be-b67d-109fd92f69b5" providerId="ADAL" clId="{F1CD5619-4A88-5C4C-827A-D22DA384CE30}" dt="2024-04-24T19:02:59.714" v="2563" actId="1076"/>
          <ac:picMkLst>
            <pc:docMk/>
            <pc:sldMk cId="3811961999" sldId="418"/>
            <ac:picMk id="12290" creationId="{C405553A-D15C-CCDF-7FFE-AED4B69D542C}"/>
          </ac:picMkLst>
        </pc:picChg>
      </pc:sldChg>
      <pc:sldChg chg="delSp modSp new mod">
        <pc:chgData name="Pavlína Bazalová" userId="e219d983-eaf7-45be-b67d-109fd92f69b5" providerId="ADAL" clId="{F1CD5619-4A88-5C4C-827A-D22DA384CE30}" dt="2024-04-24T19:06:12.382" v="2844" actId="20577"/>
        <pc:sldMkLst>
          <pc:docMk/>
          <pc:sldMk cId="3628506838" sldId="419"/>
        </pc:sldMkLst>
        <pc:spChg chg="mod">
          <ac:chgData name="Pavlína Bazalová" userId="e219d983-eaf7-45be-b67d-109fd92f69b5" providerId="ADAL" clId="{F1CD5619-4A88-5C4C-827A-D22DA384CE30}" dt="2024-04-24T19:03:26.702" v="2572" actId="20577"/>
          <ac:spMkLst>
            <pc:docMk/>
            <pc:sldMk cId="3628506838" sldId="419"/>
            <ac:spMk id="2" creationId="{0936E770-06AA-C193-9D22-D19E03C13C88}"/>
          </ac:spMkLst>
        </pc:spChg>
        <pc:spChg chg="mod">
          <ac:chgData name="Pavlína Bazalová" userId="e219d983-eaf7-45be-b67d-109fd92f69b5" providerId="ADAL" clId="{F1CD5619-4A88-5C4C-827A-D22DA384CE30}" dt="2024-04-24T19:06:12.382" v="2844" actId="20577"/>
          <ac:spMkLst>
            <pc:docMk/>
            <pc:sldMk cId="3628506838" sldId="419"/>
            <ac:spMk id="3" creationId="{D5D8CB64-CA03-7CFC-5921-6C7160FDBAD0}"/>
          </ac:spMkLst>
        </pc:spChg>
        <pc:spChg chg="del">
          <ac:chgData name="Pavlína Bazalová" userId="e219d983-eaf7-45be-b67d-109fd92f69b5" providerId="ADAL" clId="{F1CD5619-4A88-5C4C-827A-D22DA384CE30}" dt="2024-04-24T19:05:53.225" v="2804" actId="478"/>
          <ac:spMkLst>
            <pc:docMk/>
            <pc:sldMk cId="3628506838" sldId="419"/>
            <ac:spMk id="4" creationId="{1AD2E561-D087-F630-0AE7-3370A3018061}"/>
          </ac:spMkLst>
        </pc:spChg>
      </pc:sldChg>
      <pc:sldChg chg="addSp delSp modSp new mod modClrScheme chgLayout">
        <pc:chgData name="Pavlína Bazalová" userId="e219d983-eaf7-45be-b67d-109fd92f69b5" providerId="ADAL" clId="{F1CD5619-4A88-5C4C-827A-D22DA384CE30}" dt="2024-04-24T19:12:49.768" v="2889" actId="20577"/>
        <pc:sldMkLst>
          <pc:docMk/>
          <pc:sldMk cId="2431540843" sldId="420"/>
        </pc:sldMkLst>
        <pc:spChg chg="del">
          <ac:chgData name="Pavlína Bazalová" userId="e219d983-eaf7-45be-b67d-109fd92f69b5" providerId="ADAL" clId="{F1CD5619-4A88-5C4C-827A-D22DA384CE30}" dt="2024-04-24T19:09:32.802" v="2849" actId="26606"/>
          <ac:spMkLst>
            <pc:docMk/>
            <pc:sldMk cId="2431540843" sldId="420"/>
            <ac:spMk id="2" creationId="{820F831A-56BB-FAB1-C374-9D4E284520A0}"/>
          </ac:spMkLst>
        </pc:spChg>
        <pc:spChg chg="del">
          <ac:chgData name="Pavlína Bazalová" userId="e219d983-eaf7-45be-b67d-109fd92f69b5" providerId="ADAL" clId="{F1CD5619-4A88-5C4C-827A-D22DA384CE30}" dt="2024-04-24T19:09:27.071" v="2846"/>
          <ac:spMkLst>
            <pc:docMk/>
            <pc:sldMk cId="2431540843" sldId="420"/>
            <ac:spMk id="3" creationId="{7CCA885A-EF86-3426-3EEF-BEA34C6268CF}"/>
          </ac:spMkLst>
        </pc:spChg>
        <pc:spChg chg="del">
          <ac:chgData name="Pavlína Bazalová" userId="e219d983-eaf7-45be-b67d-109fd92f69b5" providerId="ADAL" clId="{F1CD5619-4A88-5C4C-827A-D22DA384CE30}" dt="2024-04-24T19:09:32.802" v="2849" actId="26606"/>
          <ac:spMkLst>
            <pc:docMk/>
            <pc:sldMk cId="2431540843" sldId="420"/>
            <ac:spMk id="4" creationId="{5277BBB4-13AB-5E1D-23D4-B5684798EC59}"/>
          </ac:spMkLst>
        </pc:spChg>
        <pc:spChg chg="mod">
          <ac:chgData name="Pavlína Bazalová" userId="e219d983-eaf7-45be-b67d-109fd92f69b5" providerId="ADAL" clId="{F1CD5619-4A88-5C4C-827A-D22DA384CE30}" dt="2024-04-24T19:09:32.802" v="2849" actId="26606"/>
          <ac:spMkLst>
            <pc:docMk/>
            <pc:sldMk cId="2431540843" sldId="420"/>
            <ac:spMk id="5" creationId="{4D41F689-389D-F483-78A4-B0E2321C6779}"/>
          </ac:spMkLst>
        </pc:spChg>
        <pc:spChg chg="add del mod">
          <ac:chgData name="Pavlína Bazalová" userId="e219d983-eaf7-45be-b67d-109fd92f69b5" providerId="ADAL" clId="{F1CD5619-4A88-5C4C-827A-D22DA384CE30}" dt="2024-04-24T19:09:45.187" v="2851" actId="478"/>
          <ac:spMkLst>
            <pc:docMk/>
            <pc:sldMk cId="2431540843" sldId="420"/>
            <ac:spMk id="9" creationId="{7C095DBE-6B0B-441E-20B8-F2ED838C30BC}"/>
          </ac:spMkLst>
        </pc:spChg>
        <pc:spChg chg="add mod">
          <ac:chgData name="Pavlína Bazalová" userId="e219d983-eaf7-45be-b67d-109fd92f69b5" providerId="ADAL" clId="{F1CD5619-4A88-5C4C-827A-D22DA384CE30}" dt="2024-04-24T19:12:49.768" v="2889" actId="20577"/>
          <ac:spMkLst>
            <pc:docMk/>
            <pc:sldMk cId="2431540843" sldId="420"/>
            <ac:spMk id="12" creationId="{70F98E5D-CA63-E9EE-D349-8B3A841E2AD2}"/>
          </ac:spMkLst>
        </pc:spChg>
        <pc:spChg chg="add mod">
          <ac:chgData name="Pavlína Bazalová" userId="e219d983-eaf7-45be-b67d-109fd92f69b5" providerId="ADAL" clId="{F1CD5619-4A88-5C4C-827A-D22DA384CE30}" dt="2024-04-24T19:09:32.802" v="2849" actId="26606"/>
          <ac:spMkLst>
            <pc:docMk/>
            <pc:sldMk cId="2431540843" sldId="420"/>
            <ac:spMk id="14" creationId="{9800A617-84A0-6F29-26D5-8F8720DA9080}"/>
          </ac:spMkLst>
        </pc:spChg>
        <pc:picChg chg="add del mod">
          <ac:chgData name="Pavlína Bazalová" userId="e219d983-eaf7-45be-b67d-109fd92f69b5" providerId="ADAL" clId="{F1CD5619-4A88-5C4C-827A-D22DA384CE30}" dt="2024-04-24T19:09:42.574" v="2850" actId="21"/>
          <ac:picMkLst>
            <pc:docMk/>
            <pc:sldMk cId="2431540843" sldId="420"/>
            <ac:picMk id="7" creationId="{3F3D27A0-1806-DCCD-B8CF-24C0FFB74DA5}"/>
          </ac:picMkLst>
        </pc:picChg>
      </pc:sldChg>
      <pc:sldChg chg="addSp modSp add mod">
        <pc:chgData name="Pavlína Bazalová" userId="e219d983-eaf7-45be-b67d-109fd92f69b5" providerId="ADAL" clId="{F1CD5619-4A88-5C4C-827A-D22DA384CE30}" dt="2024-04-24T19:15:14.915" v="2946" actId="115"/>
        <pc:sldMkLst>
          <pc:docMk/>
          <pc:sldMk cId="3770346727" sldId="421"/>
        </pc:sldMkLst>
        <pc:spChg chg="add mod">
          <ac:chgData name="Pavlína Bazalová" userId="e219d983-eaf7-45be-b67d-109fd92f69b5" providerId="ADAL" clId="{F1CD5619-4A88-5C4C-827A-D22DA384CE30}" dt="2024-04-24T19:14:57.066" v="2924" actId="13822"/>
          <ac:spMkLst>
            <pc:docMk/>
            <pc:sldMk cId="3770346727" sldId="421"/>
            <ac:spMk id="3" creationId="{A618730A-F8F5-2DDD-B0C6-26C34C150E7B}"/>
          </ac:spMkLst>
        </pc:spChg>
        <pc:spChg chg="add mod">
          <ac:chgData name="Pavlína Bazalová" userId="e219d983-eaf7-45be-b67d-109fd92f69b5" providerId="ADAL" clId="{F1CD5619-4A88-5C4C-827A-D22DA384CE30}" dt="2024-04-24T19:15:14.915" v="2946" actId="115"/>
          <ac:spMkLst>
            <pc:docMk/>
            <pc:sldMk cId="3770346727" sldId="421"/>
            <ac:spMk id="4" creationId="{902BA341-2093-1D02-6AC5-A59418A909CB}"/>
          </ac:spMkLst>
        </pc:spChg>
      </pc:sldChg>
      <pc:sldChg chg="modSp new mod">
        <pc:chgData name="Pavlína Bazalová" userId="e219d983-eaf7-45be-b67d-109fd92f69b5" providerId="ADAL" clId="{F1CD5619-4A88-5C4C-827A-D22DA384CE30}" dt="2024-04-24T19:16:28.969" v="3012" actId="113"/>
        <pc:sldMkLst>
          <pc:docMk/>
          <pc:sldMk cId="1585590131" sldId="422"/>
        </pc:sldMkLst>
        <pc:spChg chg="mod">
          <ac:chgData name="Pavlína Bazalová" userId="e219d983-eaf7-45be-b67d-109fd92f69b5" providerId="ADAL" clId="{F1CD5619-4A88-5C4C-827A-D22DA384CE30}" dt="2024-04-24T19:15:29.145" v="2988" actId="20577"/>
          <ac:spMkLst>
            <pc:docMk/>
            <pc:sldMk cId="1585590131" sldId="422"/>
            <ac:spMk id="2" creationId="{185BBC3B-6FE4-4B67-A052-2D6AE627A7DA}"/>
          </ac:spMkLst>
        </pc:spChg>
        <pc:spChg chg="mod">
          <ac:chgData name="Pavlína Bazalová" userId="e219d983-eaf7-45be-b67d-109fd92f69b5" providerId="ADAL" clId="{F1CD5619-4A88-5C4C-827A-D22DA384CE30}" dt="2024-04-24T19:16:28.969" v="3012" actId="113"/>
          <ac:spMkLst>
            <pc:docMk/>
            <pc:sldMk cId="1585590131" sldId="422"/>
            <ac:spMk id="3" creationId="{7E1D8860-7893-EF7A-AE4E-EA8A83CABDD3}"/>
          </ac:spMkLst>
        </pc:spChg>
      </pc:sldChg>
      <pc:sldChg chg="addSp delSp modSp new mod">
        <pc:chgData name="Pavlína Bazalová" userId="e219d983-eaf7-45be-b67d-109fd92f69b5" providerId="ADAL" clId="{F1CD5619-4A88-5C4C-827A-D22DA384CE30}" dt="2024-04-24T19:19:33.220" v="3070" actId="1076"/>
        <pc:sldMkLst>
          <pc:docMk/>
          <pc:sldMk cId="1466054483" sldId="423"/>
        </pc:sldMkLst>
        <pc:spChg chg="mod">
          <ac:chgData name="Pavlína Bazalová" userId="e219d983-eaf7-45be-b67d-109fd92f69b5" providerId="ADAL" clId="{F1CD5619-4A88-5C4C-827A-D22DA384CE30}" dt="2024-04-24T19:19:14.191" v="3046" actId="5793"/>
          <ac:spMkLst>
            <pc:docMk/>
            <pc:sldMk cId="1466054483" sldId="423"/>
            <ac:spMk id="2" creationId="{A10B0435-5A25-9BB1-6DBF-417535DD7461}"/>
          </ac:spMkLst>
        </pc:spChg>
        <pc:spChg chg="del">
          <ac:chgData name="Pavlína Bazalová" userId="e219d983-eaf7-45be-b67d-109fd92f69b5" providerId="ADAL" clId="{F1CD5619-4A88-5C4C-827A-D22DA384CE30}" dt="2024-04-24T19:18:49.333" v="3014"/>
          <ac:spMkLst>
            <pc:docMk/>
            <pc:sldMk cId="1466054483" sldId="423"/>
            <ac:spMk id="3" creationId="{ABE6C27A-F754-1CDB-94C9-10FCF485AF79}"/>
          </ac:spMkLst>
        </pc:spChg>
        <pc:spChg chg="mod">
          <ac:chgData name="Pavlína Bazalová" userId="e219d983-eaf7-45be-b67d-109fd92f69b5" providerId="ADAL" clId="{F1CD5619-4A88-5C4C-827A-D22DA384CE30}" dt="2024-04-24T19:19:33.220" v="3070" actId="1076"/>
          <ac:spMkLst>
            <pc:docMk/>
            <pc:sldMk cId="1466054483" sldId="423"/>
            <ac:spMk id="4" creationId="{96EC078F-B55E-F5E8-E9A5-3354BAFEDF7D}"/>
          </ac:spMkLst>
        </pc:spChg>
        <pc:picChg chg="add mod">
          <ac:chgData name="Pavlína Bazalová" userId="e219d983-eaf7-45be-b67d-109fd92f69b5" providerId="ADAL" clId="{F1CD5619-4A88-5C4C-827A-D22DA384CE30}" dt="2024-04-24T19:19:01.265" v="3017" actId="14100"/>
          <ac:picMkLst>
            <pc:docMk/>
            <pc:sldMk cId="1466054483" sldId="423"/>
            <ac:picMk id="6" creationId="{3356381B-BC06-8195-E687-A83E006308EF}"/>
          </ac:picMkLst>
        </pc:picChg>
      </pc:sldChg>
      <pc:sldChg chg="addSp delSp modSp add mod">
        <pc:chgData name="Pavlína Bazalová" userId="e219d983-eaf7-45be-b67d-109fd92f69b5" providerId="ADAL" clId="{F1CD5619-4A88-5C4C-827A-D22DA384CE30}" dt="2024-04-24T19:20:49.160" v="3078" actId="478"/>
        <pc:sldMkLst>
          <pc:docMk/>
          <pc:sldMk cId="2293562248" sldId="424"/>
        </pc:sldMkLst>
        <pc:spChg chg="add del mod">
          <ac:chgData name="Pavlína Bazalová" userId="e219d983-eaf7-45be-b67d-109fd92f69b5" providerId="ADAL" clId="{F1CD5619-4A88-5C4C-827A-D22DA384CE30}" dt="2024-04-24T19:20:49.160" v="3078" actId="478"/>
          <ac:spMkLst>
            <pc:docMk/>
            <pc:sldMk cId="2293562248" sldId="424"/>
            <ac:spMk id="7" creationId="{08AEA154-604E-00EC-92D1-00EC9DD71949}"/>
          </ac:spMkLst>
        </pc:spChg>
        <pc:picChg chg="del">
          <ac:chgData name="Pavlína Bazalová" userId="e219d983-eaf7-45be-b67d-109fd92f69b5" providerId="ADAL" clId="{F1CD5619-4A88-5C4C-827A-D22DA384CE30}" dt="2024-04-24T19:20:36.676" v="3072" actId="478"/>
          <ac:picMkLst>
            <pc:docMk/>
            <pc:sldMk cId="2293562248" sldId="424"/>
            <ac:picMk id="6" creationId="{3356381B-BC06-8195-E687-A83E006308EF}"/>
          </ac:picMkLst>
        </pc:picChg>
        <pc:picChg chg="add mod">
          <ac:chgData name="Pavlína Bazalová" userId="e219d983-eaf7-45be-b67d-109fd92f69b5" providerId="ADAL" clId="{F1CD5619-4A88-5C4C-827A-D22DA384CE30}" dt="2024-04-24T19:20:47.394" v="3077" actId="1076"/>
          <ac:picMkLst>
            <pc:docMk/>
            <pc:sldMk cId="2293562248" sldId="424"/>
            <ac:picMk id="8" creationId="{EA65AD5B-7044-082D-F4CE-9FB028B3FF32}"/>
          </ac:picMkLst>
        </pc:picChg>
      </pc:sldChg>
      <pc:sldChg chg="addSp modSp new mod">
        <pc:chgData name="Pavlína Bazalová" userId="e219d983-eaf7-45be-b67d-109fd92f69b5" providerId="ADAL" clId="{F1CD5619-4A88-5C4C-827A-D22DA384CE30}" dt="2024-04-24T20:19:58.681" v="3328" actId="13822"/>
        <pc:sldMkLst>
          <pc:docMk/>
          <pc:sldMk cId="3762137231" sldId="425"/>
        </pc:sldMkLst>
        <pc:spChg chg="mod">
          <ac:chgData name="Pavlína Bazalová" userId="e219d983-eaf7-45be-b67d-109fd92f69b5" providerId="ADAL" clId="{F1CD5619-4A88-5C4C-827A-D22DA384CE30}" dt="2024-04-24T20:12:36.792" v="3114" actId="20577"/>
          <ac:spMkLst>
            <pc:docMk/>
            <pc:sldMk cId="3762137231" sldId="425"/>
            <ac:spMk id="2" creationId="{67E456C0-D381-63E7-8365-E2272D48C7AE}"/>
          </ac:spMkLst>
        </pc:spChg>
        <pc:spChg chg="mod">
          <ac:chgData name="Pavlína Bazalová" userId="e219d983-eaf7-45be-b67d-109fd92f69b5" providerId="ADAL" clId="{F1CD5619-4A88-5C4C-827A-D22DA384CE30}" dt="2024-04-24T20:13:18.046" v="3180" actId="20577"/>
          <ac:spMkLst>
            <pc:docMk/>
            <pc:sldMk cId="3762137231" sldId="425"/>
            <ac:spMk id="3" creationId="{6D3D15E1-7E48-CE38-C819-E04A8DE0A131}"/>
          </ac:spMkLst>
        </pc:spChg>
        <pc:spChg chg="add mod">
          <ac:chgData name="Pavlína Bazalová" userId="e219d983-eaf7-45be-b67d-109fd92f69b5" providerId="ADAL" clId="{F1CD5619-4A88-5C4C-827A-D22DA384CE30}" dt="2024-04-24T20:19:58.681" v="3328" actId="13822"/>
          <ac:spMkLst>
            <pc:docMk/>
            <pc:sldMk cId="3762137231" sldId="425"/>
            <ac:spMk id="6" creationId="{AD8FEB80-2970-AAA3-A9AD-55E2990F80C5}"/>
          </ac:spMkLst>
        </pc:spChg>
      </pc:sldChg>
      <pc:sldChg chg="addSp delSp modSp new mod modClrScheme chgLayout">
        <pc:chgData name="Pavlína Bazalová" userId="e219d983-eaf7-45be-b67d-109fd92f69b5" providerId="ADAL" clId="{F1CD5619-4A88-5C4C-827A-D22DA384CE30}" dt="2024-04-25T04:06:40.223" v="3713" actId="1076"/>
        <pc:sldMkLst>
          <pc:docMk/>
          <pc:sldMk cId="1181020332" sldId="426"/>
        </pc:sldMkLst>
        <pc:spChg chg="del mod ord">
          <ac:chgData name="Pavlína Bazalová" userId="e219d983-eaf7-45be-b67d-109fd92f69b5" providerId="ADAL" clId="{F1CD5619-4A88-5C4C-827A-D22DA384CE30}" dt="2024-04-25T04:04:49.941" v="3683" actId="700"/>
          <ac:spMkLst>
            <pc:docMk/>
            <pc:sldMk cId="1181020332" sldId="426"/>
            <ac:spMk id="2" creationId="{962AD366-86F4-BBF0-EEDB-6F272FA235AB}"/>
          </ac:spMkLst>
        </pc:spChg>
        <pc:spChg chg="del mod ord">
          <ac:chgData name="Pavlína Bazalová" userId="e219d983-eaf7-45be-b67d-109fd92f69b5" providerId="ADAL" clId="{F1CD5619-4A88-5C4C-827A-D22DA384CE30}" dt="2024-04-25T04:04:49.941" v="3683" actId="700"/>
          <ac:spMkLst>
            <pc:docMk/>
            <pc:sldMk cId="1181020332" sldId="426"/>
            <ac:spMk id="3" creationId="{723D7CE6-01D1-EF46-F622-8AB1B7352E03}"/>
          </ac:spMkLst>
        </pc:spChg>
        <pc:spChg chg="del mod ord">
          <ac:chgData name="Pavlína Bazalová" userId="e219d983-eaf7-45be-b67d-109fd92f69b5" providerId="ADAL" clId="{F1CD5619-4A88-5C4C-827A-D22DA384CE30}" dt="2024-04-25T04:06:34.648" v="3711" actId="478"/>
          <ac:spMkLst>
            <pc:docMk/>
            <pc:sldMk cId="1181020332" sldId="426"/>
            <ac:spMk id="4" creationId="{90348897-2854-6E46-BACC-52D88365A0B9}"/>
          </ac:spMkLst>
        </pc:spChg>
        <pc:spChg chg="mod ord">
          <ac:chgData name="Pavlína Bazalová" userId="e219d983-eaf7-45be-b67d-109fd92f69b5" providerId="ADAL" clId="{F1CD5619-4A88-5C4C-827A-D22DA384CE30}" dt="2024-04-25T04:04:49.941" v="3683" actId="700"/>
          <ac:spMkLst>
            <pc:docMk/>
            <pc:sldMk cId="1181020332" sldId="426"/>
            <ac:spMk id="5" creationId="{B97CC2C4-1F13-0F3D-03BA-83883F8D84DB}"/>
          </ac:spMkLst>
        </pc:spChg>
        <pc:spChg chg="add mod ord">
          <ac:chgData name="Pavlína Bazalová" userId="e219d983-eaf7-45be-b67d-109fd92f69b5" providerId="ADAL" clId="{F1CD5619-4A88-5C4C-827A-D22DA384CE30}" dt="2024-04-25T04:06:06.993" v="3704" actId="1076"/>
          <ac:spMkLst>
            <pc:docMk/>
            <pc:sldMk cId="1181020332" sldId="426"/>
            <ac:spMk id="6" creationId="{9B662DF6-AC6B-7879-A1B4-9621BA6E3C46}"/>
          </ac:spMkLst>
        </pc:spChg>
        <pc:spChg chg="add del mod ord">
          <ac:chgData name="Pavlína Bazalová" userId="e219d983-eaf7-45be-b67d-109fd92f69b5" providerId="ADAL" clId="{F1CD5619-4A88-5C4C-827A-D22DA384CE30}" dt="2024-04-25T04:06:36.470" v="3712" actId="478"/>
          <ac:spMkLst>
            <pc:docMk/>
            <pc:sldMk cId="1181020332" sldId="426"/>
            <ac:spMk id="7" creationId="{6E569E89-51E0-26A3-98DE-D23A874F80D1}"/>
          </ac:spMkLst>
        </pc:spChg>
        <pc:picChg chg="add mod">
          <ac:chgData name="Pavlína Bazalová" userId="e219d983-eaf7-45be-b67d-109fd92f69b5" providerId="ADAL" clId="{F1CD5619-4A88-5C4C-827A-D22DA384CE30}" dt="2024-04-25T04:06:40.223" v="3713" actId="1076"/>
          <ac:picMkLst>
            <pc:docMk/>
            <pc:sldMk cId="1181020332" sldId="426"/>
            <ac:picMk id="1026" creationId="{36656D48-3AEC-EDE9-5566-8299AFC34858}"/>
          </ac:picMkLst>
        </pc:picChg>
        <pc:picChg chg="add mod">
          <ac:chgData name="Pavlína Bazalová" userId="e219d983-eaf7-45be-b67d-109fd92f69b5" providerId="ADAL" clId="{F1CD5619-4A88-5C4C-827A-D22DA384CE30}" dt="2024-04-25T04:06:32.308" v="3710" actId="1076"/>
          <ac:picMkLst>
            <pc:docMk/>
            <pc:sldMk cId="1181020332" sldId="426"/>
            <ac:picMk id="1028" creationId="{1100D99F-146C-EAF2-C147-EF1F9F142B7A}"/>
          </ac:picMkLst>
        </pc:pic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svg"/><Relationship Id="rId1" Type="http://schemas.openxmlformats.org/officeDocument/2006/relationships/image" Target="../media/image44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svg"/><Relationship Id="rId1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0C6C56-BEBD-400A-AC1C-2DACA0A8279F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91E28BF-3493-4BD8-9BCF-6FA95ED53F8C}">
      <dgm:prSet/>
      <dgm:spPr/>
      <dgm:t>
        <a:bodyPr/>
        <a:lstStyle/>
        <a:p>
          <a:r>
            <a:rPr lang="cs-CZ" b="0"/>
            <a:t>Strukturální </a:t>
          </a:r>
          <a:endParaRPr lang="en-US"/>
        </a:p>
      </dgm:t>
    </dgm:pt>
    <dgm:pt modelId="{B2A803B9-7B7B-4D6A-9375-69D728B733D5}" type="parTrans" cxnId="{D5503FAF-3F68-4C1B-A0A8-678CA11DC94B}">
      <dgm:prSet/>
      <dgm:spPr/>
      <dgm:t>
        <a:bodyPr/>
        <a:lstStyle/>
        <a:p>
          <a:endParaRPr lang="en-US"/>
        </a:p>
      </dgm:t>
    </dgm:pt>
    <dgm:pt modelId="{6F9D524E-B75D-4426-B787-853EFAE86BB3}" type="sibTrans" cxnId="{D5503FAF-3F68-4C1B-A0A8-678CA11DC94B}">
      <dgm:prSet/>
      <dgm:spPr/>
      <dgm:t>
        <a:bodyPr/>
        <a:lstStyle/>
        <a:p>
          <a:endParaRPr lang="en-US"/>
        </a:p>
      </dgm:t>
    </dgm:pt>
    <dgm:pt modelId="{7B47AD22-1C10-468C-8928-16B66D97F758}">
      <dgm:prSet/>
      <dgm:spPr/>
      <dgm:t>
        <a:bodyPr/>
        <a:lstStyle/>
        <a:p>
          <a:r>
            <a:rPr lang="cs-CZ" b="0"/>
            <a:t>Nestrukturální </a:t>
          </a:r>
          <a:endParaRPr lang="en-US"/>
        </a:p>
      </dgm:t>
    </dgm:pt>
    <dgm:pt modelId="{3AF7AB16-2C33-4883-9522-11FE2443034A}" type="parTrans" cxnId="{6C2F230B-FD95-4936-9D10-083D1D77680F}">
      <dgm:prSet/>
      <dgm:spPr/>
      <dgm:t>
        <a:bodyPr/>
        <a:lstStyle/>
        <a:p>
          <a:endParaRPr lang="en-US"/>
        </a:p>
      </dgm:t>
    </dgm:pt>
    <dgm:pt modelId="{392247B2-2765-4B5D-A964-2B35E293215C}" type="sibTrans" cxnId="{6C2F230B-FD95-4936-9D10-083D1D77680F}">
      <dgm:prSet/>
      <dgm:spPr/>
      <dgm:t>
        <a:bodyPr/>
        <a:lstStyle/>
        <a:p>
          <a:endParaRPr lang="en-US"/>
        </a:p>
      </dgm:t>
    </dgm:pt>
    <dgm:pt modelId="{67460448-5CF7-1146-95B3-4B5EC298A5F4}" type="pres">
      <dgm:prSet presAssocID="{120C6C56-BEBD-400A-AC1C-2DACA0A8279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DD18436-A018-6B44-ADAE-341F746074BE}" type="pres">
      <dgm:prSet presAssocID="{491E28BF-3493-4BD8-9BCF-6FA95ED53F8C}" presName="hierRoot1" presStyleCnt="0"/>
      <dgm:spPr/>
    </dgm:pt>
    <dgm:pt modelId="{60DE519F-DB4A-2549-B5A0-A196111105FA}" type="pres">
      <dgm:prSet presAssocID="{491E28BF-3493-4BD8-9BCF-6FA95ED53F8C}" presName="composite" presStyleCnt="0"/>
      <dgm:spPr/>
    </dgm:pt>
    <dgm:pt modelId="{8E7F346F-6772-2845-B503-9FE8652270BD}" type="pres">
      <dgm:prSet presAssocID="{491E28BF-3493-4BD8-9BCF-6FA95ED53F8C}" presName="background" presStyleLbl="node0" presStyleIdx="0" presStyleCnt="2"/>
      <dgm:spPr/>
    </dgm:pt>
    <dgm:pt modelId="{F43C2C43-4A99-774A-AA2C-E6E3605C4D9A}" type="pres">
      <dgm:prSet presAssocID="{491E28BF-3493-4BD8-9BCF-6FA95ED53F8C}" presName="text" presStyleLbl="fgAcc0" presStyleIdx="0" presStyleCnt="2">
        <dgm:presLayoutVars>
          <dgm:chPref val="3"/>
        </dgm:presLayoutVars>
      </dgm:prSet>
      <dgm:spPr/>
    </dgm:pt>
    <dgm:pt modelId="{A24FC7FB-4B9B-6745-8888-165D5A5E87D6}" type="pres">
      <dgm:prSet presAssocID="{491E28BF-3493-4BD8-9BCF-6FA95ED53F8C}" presName="hierChild2" presStyleCnt="0"/>
      <dgm:spPr/>
    </dgm:pt>
    <dgm:pt modelId="{0507897F-6703-CA40-91C9-8DAD1E9FE61A}" type="pres">
      <dgm:prSet presAssocID="{7B47AD22-1C10-468C-8928-16B66D97F758}" presName="hierRoot1" presStyleCnt="0"/>
      <dgm:spPr/>
    </dgm:pt>
    <dgm:pt modelId="{5D02847E-31A4-8F41-ACF2-5E624E6A1401}" type="pres">
      <dgm:prSet presAssocID="{7B47AD22-1C10-468C-8928-16B66D97F758}" presName="composite" presStyleCnt="0"/>
      <dgm:spPr/>
    </dgm:pt>
    <dgm:pt modelId="{E22935AA-7003-F941-9BEA-3EC11E3A5CA5}" type="pres">
      <dgm:prSet presAssocID="{7B47AD22-1C10-468C-8928-16B66D97F758}" presName="background" presStyleLbl="node0" presStyleIdx="1" presStyleCnt="2"/>
      <dgm:spPr/>
    </dgm:pt>
    <dgm:pt modelId="{61EBC82F-E81C-2942-A04C-97531F0E00F4}" type="pres">
      <dgm:prSet presAssocID="{7B47AD22-1C10-468C-8928-16B66D97F758}" presName="text" presStyleLbl="fgAcc0" presStyleIdx="1" presStyleCnt="2">
        <dgm:presLayoutVars>
          <dgm:chPref val="3"/>
        </dgm:presLayoutVars>
      </dgm:prSet>
      <dgm:spPr/>
    </dgm:pt>
    <dgm:pt modelId="{5E6F162A-1158-0840-8BCA-E4D86234B730}" type="pres">
      <dgm:prSet presAssocID="{7B47AD22-1C10-468C-8928-16B66D97F758}" presName="hierChild2" presStyleCnt="0"/>
      <dgm:spPr/>
    </dgm:pt>
  </dgm:ptLst>
  <dgm:cxnLst>
    <dgm:cxn modelId="{6C2F230B-FD95-4936-9D10-083D1D77680F}" srcId="{120C6C56-BEBD-400A-AC1C-2DACA0A8279F}" destId="{7B47AD22-1C10-468C-8928-16B66D97F758}" srcOrd="1" destOrd="0" parTransId="{3AF7AB16-2C33-4883-9522-11FE2443034A}" sibTransId="{392247B2-2765-4B5D-A964-2B35E293215C}"/>
    <dgm:cxn modelId="{A75BBE8A-B1F5-9A4B-BF1B-A589132EB9A8}" type="presOf" srcId="{491E28BF-3493-4BD8-9BCF-6FA95ED53F8C}" destId="{F43C2C43-4A99-774A-AA2C-E6E3605C4D9A}" srcOrd="0" destOrd="0" presId="urn:microsoft.com/office/officeart/2005/8/layout/hierarchy1"/>
    <dgm:cxn modelId="{D5503FAF-3F68-4C1B-A0A8-678CA11DC94B}" srcId="{120C6C56-BEBD-400A-AC1C-2DACA0A8279F}" destId="{491E28BF-3493-4BD8-9BCF-6FA95ED53F8C}" srcOrd="0" destOrd="0" parTransId="{B2A803B9-7B7B-4D6A-9375-69D728B733D5}" sibTransId="{6F9D524E-B75D-4426-B787-853EFAE86BB3}"/>
    <dgm:cxn modelId="{4C5331BA-F3D7-834B-9968-594E0EA2D6FC}" type="presOf" srcId="{7B47AD22-1C10-468C-8928-16B66D97F758}" destId="{61EBC82F-E81C-2942-A04C-97531F0E00F4}" srcOrd="0" destOrd="0" presId="urn:microsoft.com/office/officeart/2005/8/layout/hierarchy1"/>
    <dgm:cxn modelId="{B96A6AC0-5C0A-014A-971C-02724689F641}" type="presOf" srcId="{120C6C56-BEBD-400A-AC1C-2DACA0A8279F}" destId="{67460448-5CF7-1146-95B3-4B5EC298A5F4}" srcOrd="0" destOrd="0" presId="urn:microsoft.com/office/officeart/2005/8/layout/hierarchy1"/>
    <dgm:cxn modelId="{110FF4C9-5AC0-3142-A89D-10A74DC4FE80}" type="presParOf" srcId="{67460448-5CF7-1146-95B3-4B5EC298A5F4}" destId="{9DD18436-A018-6B44-ADAE-341F746074BE}" srcOrd="0" destOrd="0" presId="urn:microsoft.com/office/officeart/2005/8/layout/hierarchy1"/>
    <dgm:cxn modelId="{96A2C232-255D-D54B-83FB-EFA11D5F5654}" type="presParOf" srcId="{9DD18436-A018-6B44-ADAE-341F746074BE}" destId="{60DE519F-DB4A-2549-B5A0-A196111105FA}" srcOrd="0" destOrd="0" presId="urn:microsoft.com/office/officeart/2005/8/layout/hierarchy1"/>
    <dgm:cxn modelId="{84156ED9-D8A6-2047-8A82-69274B45F4D6}" type="presParOf" srcId="{60DE519F-DB4A-2549-B5A0-A196111105FA}" destId="{8E7F346F-6772-2845-B503-9FE8652270BD}" srcOrd="0" destOrd="0" presId="urn:microsoft.com/office/officeart/2005/8/layout/hierarchy1"/>
    <dgm:cxn modelId="{20B6C304-B789-DC47-846F-445018EE7C70}" type="presParOf" srcId="{60DE519F-DB4A-2549-B5A0-A196111105FA}" destId="{F43C2C43-4A99-774A-AA2C-E6E3605C4D9A}" srcOrd="1" destOrd="0" presId="urn:microsoft.com/office/officeart/2005/8/layout/hierarchy1"/>
    <dgm:cxn modelId="{4DC8D719-183C-3248-BE26-6B4C96AFE3A6}" type="presParOf" srcId="{9DD18436-A018-6B44-ADAE-341F746074BE}" destId="{A24FC7FB-4B9B-6745-8888-165D5A5E87D6}" srcOrd="1" destOrd="0" presId="urn:microsoft.com/office/officeart/2005/8/layout/hierarchy1"/>
    <dgm:cxn modelId="{DF51AB58-AD39-0A43-A053-AA3E2CBBB9C5}" type="presParOf" srcId="{67460448-5CF7-1146-95B3-4B5EC298A5F4}" destId="{0507897F-6703-CA40-91C9-8DAD1E9FE61A}" srcOrd="1" destOrd="0" presId="urn:microsoft.com/office/officeart/2005/8/layout/hierarchy1"/>
    <dgm:cxn modelId="{5296714E-E115-9E4E-AA2D-CD4F878AB800}" type="presParOf" srcId="{0507897F-6703-CA40-91C9-8DAD1E9FE61A}" destId="{5D02847E-31A4-8F41-ACF2-5E624E6A1401}" srcOrd="0" destOrd="0" presId="urn:microsoft.com/office/officeart/2005/8/layout/hierarchy1"/>
    <dgm:cxn modelId="{ABB9F9EF-1213-B547-8E31-680B7A04EFD4}" type="presParOf" srcId="{5D02847E-31A4-8F41-ACF2-5E624E6A1401}" destId="{E22935AA-7003-F941-9BEA-3EC11E3A5CA5}" srcOrd="0" destOrd="0" presId="urn:microsoft.com/office/officeart/2005/8/layout/hierarchy1"/>
    <dgm:cxn modelId="{0A18D7AD-D056-0C4C-A599-48B11965BCC7}" type="presParOf" srcId="{5D02847E-31A4-8F41-ACF2-5E624E6A1401}" destId="{61EBC82F-E81C-2942-A04C-97531F0E00F4}" srcOrd="1" destOrd="0" presId="urn:microsoft.com/office/officeart/2005/8/layout/hierarchy1"/>
    <dgm:cxn modelId="{9E3840C2-67E6-F448-9F13-3813B07E3CF5}" type="presParOf" srcId="{0507897F-6703-CA40-91C9-8DAD1E9FE61A}" destId="{5E6F162A-1158-0840-8BCA-E4D86234B73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A36BE2-F92F-4A5E-886D-F2B5F9069B4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CF9889-494A-431A-A47E-967013C50289}">
      <dgm:prSet/>
      <dgm:spPr/>
      <dgm:t>
        <a:bodyPr/>
        <a:lstStyle/>
        <a:p>
          <a:r>
            <a:rPr lang="cs-CZ"/>
            <a:t>kompenzační</a:t>
          </a:r>
          <a:endParaRPr lang="en-US"/>
        </a:p>
      </dgm:t>
    </dgm:pt>
    <dgm:pt modelId="{89BE7CA3-76FE-406F-A039-370E39F0A4A5}" type="parTrans" cxnId="{FCC639CA-C0F3-4791-9012-76C012A73CE6}">
      <dgm:prSet/>
      <dgm:spPr/>
      <dgm:t>
        <a:bodyPr/>
        <a:lstStyle/>
        <a:p>
          <a:endParaRPr lang="en-US"/>
        </a:p>
      </dgm:t>
    </dgm:pt>
    <dgm:pt modelId="{DDB2A836-2FA3-4914-BF29-BC6A5B390513}" type="sibTrans" cxnId="{FCC639CA-C0F3-4791-9012-76C012A73CE6}">
      <dgm:prSet/>
      <dgm:spPr/>
      <dgm:t>
        <a:bodyPr/>
        <a:lstStyle/>
        <a:p>
          <a:endParaRPr lang="en-US"/>
        </a:p>
      </dgm:t>
    </dgm:pt>
    <dgm:pt modelId="{E9897519-B546-46C4-B989-3D8B4100276C}">
      <dgm:prSet/>
      <dgm:spPr/>
      <dgm:t>
        <a:bodyPr/>
        <a:lstStyle/>
        <a:p>
          <a:r>
            <a:rPr lang="cs-CZ"/>
            <a:t>při neurologickém onemocnění</a:t>
          </a:r>
          <a:endParaRPr lang="en-US"/>
        </a:p>
      </dgm:t>
    </dgm:pt>
    <dgm:pt modelId="{A50792D8-A1E5-4412-808A-81A7F8BF8A75}" type="parTrans" cxnId="{7913FBF9-3E0E-4267-9009-5ADDC3F55BDD}">
      <dgm:prSet/>
      <dgm:spPr/>
      <dgm:t>
        <a:bodyPr/>
        <a:lstStyle/>
        <a:p>
          <a:endParaRPr lang="en-US"/>
        </a:p>
      </dgm:t>
    </dgm:pt>
    <dgm:pt modelId="{716A3BA7-9EE4-4DF6-8D67-2D4A11AAFF90}" type="sibTrans" cxnId="{7913FBF9-3E0E-4267-9009-5ADDC3F55BDD}">
      <dgm:prSet/>
      <dgm:spPr/>
      <dgm:t>
        <a:bodyPr/>
        <a:lstStyle/>
        <a:p>
          <a:endParaRPr lang="en-US"/>
        </a:p>
      </dgm:t>
    </dgm:pt>
    <dgm:pt modelId="{84B7725E-ED01-410B-8ED8-D3AB89E7FB23}">
      <dgm:prSet/>
      <dgm:spPr/>
      <dgm:t>
        <a:bodyPr/>
        <a:lstStyle/>
        <a:p>
          <a:r>
            <a:rPr lang="cs-CZ" dirty="0"/>
            <a:t>Konstituční = generalizovaná</a:t>
          </a:r>
          <a:endParaRPr lang="en-US" dirty="0"/>
        </a:p>
      </dgm:t>
    </dgm:pt>
    <dgm:pt modelId="{16012EC9-815C-4E89-9948-AE294CD6C368}" type="parTrans" cxnId="{11383490-425A-4483-A6B0-40129F4ED479}">
      <dgm:prSet/>
      <dgm:spPr/>
      <dgm:t>
        <a:bodyPr/>
        <a:lstStyle/>
        <a:p>
          <a:endParaRPr lang="en-US"/>
        </a:p>
      </dgm:t>
    </dgm:pt>
    <dgm:pt modelId="{C8BBF5E0-961D-4D51-B301-06D6E5B29574}" type="sibTrans" cxnId="{11383490-425A-4483-A6B0-40129F4ED479}">
      <dgm:prSet/>
      <dgm:spPr/>
      <dgm:t>
        <a:bodyPr/>
        <a:lstStyle/>
        <a:p>
          <a:endParaRPr lang="en-US"/>
        </a:p>
      </dgm:t>
    </dgm:pt>
    <dgm:pt modelId="{6CF43927-427C-40C7-A4BD-5207B24F1790}">
      <dgm:prSet/>
      <dgm:spPr/>
      <dgm:t>
        <a:bodyPr/>
        <a:lstStyle/>
        <a:p>
          <a:r>
            <a:rPr lang="cs-CZ"/>
            <a:t>lokální patologickou posttraumatická </a:t>
          </a:r>
          <a:endParaRPr lang="en-US"/>
        </a:p>
      </dgm:t>
    </dgm:pt>
    <dgm:pt modelId="{B5C35E9F-95CA-4FC1-A336-5736AEA6F26B}" type="parTrans" cxnId="{DC8DACEC-7FAA-44F3-A977-3C6DC18D8AAB}">
      <dgm:prSet/>
      <dgm:spPr/>
      <dgm:t>
        <a:bodyPr/>
        <a:lstStyle/>
        <a:p>
          <a:endParaRPr lang="en-US"/>
        </a:p>
      </dgm:t>
    </dgm:pt>
    <dgm:pt modelId="{51F84599-5961-4DB9-8BF2-B17EBE4D3F7B}" type="sibTrans" cxnId="{DC8DACEC-7FAA-44F3-A977-3C6DC18D8AAB}">
      <dgm:prSet/>
      <dgm:spPr/>
      <dgm:t>
        <a:bodyPr/>
        <a:lstStyle/>
        <a:p>
          <a:endParaRPr lang="en-US"/>
        </a:p>
      </dgm:t>
    </dgm:pt>
    <dgm:pt modelId="{65A26BC5-835E-4633-A3EA-CC279484A4DD}">
      <dgm:prSet/>
      <dgm:spPr/>
      <dgm:t>
        <a:bodyPr/>
        <a:lstStyle/>
        <a:p>
          <a:r>
            <a:rPr lang="cs-CZ"/>
            <a:t>lokální - sekundární vlivem sportovního tréninku nebo pracovního zatížení</a:t>
          </a:r>
          <a:endParaRPr lang="en-US"/>
        </a:p>
      </dgm:t>
    </dgm:pt>
    <dgm:pt modelId="{8DD934D8-9D88-43E4-A06A-1286A64B1C1B}" type="parTrans" cxnId="{120585E1-26C8-4296-8660-C5054F0060F8}">
      <dgm:prSet/>
      <dgm:spPr/>
      <dgm:t>
        <a:bodyPr/>
        <a:lstStyle/>
        <a:p>
          <a:endParaRPr lang="en-US"/>
        </a:p>
      </dgm:t>
    </dgm:pt>
    <dgm:pt modelId="{39F8A055-25B4-40B6-8E1A-7AECF22C45D2}" type="sibTrans" cxnId="{120585E1-26C8-4296-8660-C5054F0060F8}">
      <dgm:prSet/>
      <dgm:spPr/>
      <dgm:t>
        <a:bodyPr/>
        <a:lstStyle/>
        <a:p>
          <a:endParaRPr lang="en-US"/>
        </a:p>
      </dgm:t>
    </dgm:pt>
    <dgm:pt modelId="{79F5C102-BF63-4D26-8470-FC934567887C}">
      <dgm:prSet/>
      <dgm:spPr/>
      <dgm:t>
        <a:bodyPr/>
        <a:lstStyle/>
        <a:p>
          <a:r>
            <a:rPr lang="cs-CZ"/>
            <a:t>dědičná onemocnění </a:t>
          </a:r>
          <a:endParaRPr lang="en-US"/>
        </a:p>
      </dgm:t>
    </dgm:pt>
    <dgm:pt modelId="{D221DA12-BC74-4B68-9CB1-320A90D21EA2}" type="parTrans" cxnId="{87C5392D-2C63-47F9-8821-C5E2AF0CCB0C}">
      <dgm:prSet/>
      <dgm:spPr/>
      <dgm:t>
        <a:bodyPr/>
        <a:lstStyle/>
        <a:p>
          <a:endParaRPr lang="en-US"/>
        </a:p>
      </dgm:t>
    </dgm:pt>
    <dgm:pt modelId="{11F47E65-09F3-4190-98A7-19BD78FC57F8}" type="sibTrans" cxnId="{87C5392D-2C63-47F9-8821-C5E2AF0CCB0C}">
      <dgm:prSet/>
      <dgm:spPr/>
      <dgm:t>
        <a:bodyPr/>
        <a:lstStyle/>
        <a:p>
          <a:endParaRPr lang="en-US"/>
        </a:p>
      </dgm:t>
    </dgm:pt>
    <dgm:pt modelId="{7F83B0D0-035B-480C-9AC6-E33C9BDCC6F8}" type="pres">
      <dgm:prSet presAssocID="{7AA36BE2-F92F-4A5E-886D-F2B5F9069B4D}" presName="vert0" presStyleCnt="0">
        <dgm:presLayoutVars>
          <dgm:dir/>
          <dgm:animOne val="branch"/>
          <dgm:animLvl val="lvl"/>
        </dgm:presLayoutVars>
      </dgm:prSet>
      <dgm:spPr/>
    </dgm:pt>
    <dgm:pt modelId="{665C7863-A85D-4AF4-894E-8659BA24B49A}" type="pres">
      <dgm:prSet presAssocID="{47CF9889-494A-431A-A47E-967013C50289}" presName="thickLine" presStyleLbl="alignNode1" presStyleIdx="0" presStyleCnt="6"/>
      <dgm:spPr/>
    </dgm:pt>
    <dgm:pt modelId="{C88ADCE1-59BE-4535-AAA8-F54894A209FF}" type="pres">
      <dgm:prSet presAssocID="{47CF9889-494A-431A-A47E-967013C50289}" presName="horz1" presStyleCnt="0"/>
      <dgm:spPr/>
    </dgm:pt>
    <dgm:pt modelId="{072AD82B-FBE0-4659-92B5-11FBA6DDCDF3}" type="pres">
      <dgm:prSet presAssocID="{47CF9889-494A-431A-A47E-967013C50289}" presName="tx1" presStyleLbl="revTx" presStyleIdx="0" presStyleCnt="6"/>
      <dgm:spPr/>
    </dgm:pt>
    <dgm:pt modelId="{06358A56-30F6-43C7-96E0-E4416B8484F1}" type="pres">
      <dgm:prSet presAssocID="{47CF9889-494A-431A-A47E-967013C50289}" presName="vert1" presStyleCnt="0"/>
      <dgm:spPr/>
    </dgm:pt>
    <dgm:pt modelId="{256D5AF5-EE18-46B3-8681-8D515B5B2196}" type="pres">
      <dgm:prSet presAssocID="{E9897519-B546-46C4-B989-3D8B4100276C}" presName="thickLine" presStyleLbl="alignNode1" presStyleIdx="1" presStyleCnt="6"/>
      <dgm:spPr/>
    </dgm:pt>
    <dgm:pt modelId="{70258568-AFE3-46D0-96F8-B32CACC81589}" type="pres">
      <dgm:prSet presAssocID="{E9897519-B546-46C4-B989-3D8B4100276C}" presName="horz1" presStyleCnt="0"/>
      <dgm:spPr/>
    </dgm:pt>
    <dgm:pt modelId="{63661633-A4A9-42C8-8BE4-3BC5B0D2F95F}" type="pres">
      <dgm:prSet presAssocID="{E9897519-B546-46C4-B989-3D8B4100276C}" presName="tx1" presStyleLbl="revTx" presStyleIdx="1" presStyleCnt="6"/>
      <dgm:spPr/>
    </dgm:pt>
    <dgm:pt modelId="{2155B3B2-CF5C-4AD7-BD5F-5E07A825EF2F}" type="pres">
      <dgm:prSet presAssocID="{E9897519-B546-46C4-B989-3D8B4100276C}" presName="vert1" presStyleCnt="0"/>
      <dgm:spPr/>
    </dgm:pt>
    <dgm:pt modelId="{7B63D51D-30E0-4F46-82B1-D5D928F178E8}" type="pres">
      <dgm:prSet presAssocID="{84B7725E-ED01-410B-8ED8-D3AB89E7FB23}" presName="thickLine" presStyleLbl="alignNode1" presStyleIdx="2" presStyleCnt="6"/>
      <dgm:spPr/>
    </dgm:pt>
    <dgm:pt modelId="{E7A48080-C99F-466D-BAC2-2034B407976F}" type="pres">
      <dgm:prSet presAssocID="{84B7725E-ED01-410B-8ED8-D3AB89E7FB23}" presName="horz1" presStyleCnt="0"/>
      <dgm:spPr/>
    </dgm:pt>
    <dgm:pt modelId="{D1D4AE55-14D6-43C9-AF39-3764A5ED6CCF}" type="pres">
      <dgm:prSet presAssocID="{84B7725E-ED01-410B-8ED8-D3AB89E7FB23}" presName="tx1" presStyleLbl="revTx" presStyleIdx="2" presStyleCnt="6"/>
      <dgm:spPr/>
    </dgm:pt>
    <dgm:pt modelId="{3D1B91E9-7782-4D3F-A555-B7E9021A8272}" type="pres">
      <dgm:prSet presAssocID="{84B7725E-ED01-410B-8ED8-D3AB89E7FB23}" presName="vert1" presStyleCnt="0"/>
      <dgm:spPr/>
    </dgm:pt>
    <dgm:pt modelId="{B245D40B-2201-4556-93D1-3BF76A42EF64}" type="pres">
      <dgm:prSet presAssocID="{6CF43927-427C-40C7-A4BD-5207B24F1790}" presName="thickLine" presStyleLbl="alignNode1" presStyleIdx="3" presStyleCnt="6"/>
      <dgm:spPr/>
    </dgm:pt>
    <dgm:pt modelId="{CF7760DF-BC85-4D1A-AA7D-D3292C81572B}" type="pres">
      <dgm:prSet presAssocID="{6CF43927-427C-40C7-A4BD-5207B24F1790}" presName="horz1" presStyleCnt="0"/>
      <dgm:spPr/>
    </dgm:pt>
    <dgm:pt modelId="{CEBE3814-AEC3-48EB-BAD2-B5A7EB04CD6B}" type="pres">
      <dgm:prSet presAssocID="{6CF43927-427C-40C7-A4BD-5207B24F1790}" presName="tx1" presStyleLbl="revTx" presStyleIdx="3" presStyleCnt="6"/>
      <dgm:spPr/>
    </dgm:pt>
    <dgm:pt modelId="{716428DD-BC1C-4DCB-8B94-0C4E2D33D37D}" type="pres">
      <dgm:prSet presAssocID="{6CF43927-427C-40C7-A4BD-5207B24F1790}" presName="vert1" presStyleCnt="0"/>
      <dgm:spPr/>
    </dgm:pt>
    <dgm:pt modelId="{F906253E-3DEB-439B-BE48-1D67C555A0A6}" type="pres">
      <dgm:prSet presAssocID="{65A26BC5-835E-4633-A3EA-CC279484A4DD}" presName="thickLine" presStyleLbl="alignNode1" presStyleIdx="4" presStyleCnt="6"/>
      <dgm:spPr/>
    </dgm:pt>
    <dgm:pt modelId="{0849C3BE-7C39-4A45-A3E4-0DA71552912F}" type="pres">
      <dgm:prSet presAssocID="{65A26BC5-835E-4633-A3EA-CC279484A4DD}" presName="horz1" presStyleCnt="0"/>
      <dgm:spPr/>
    </dgm:pt>
    <dgm:pt modelId="{04BAC357-1090-42A5-91F6-E988E3652D65}" type="pres">
      <dgm:prSet presAssocID="{65A26BC5-835E-4633-A3EA-CC279484A4DD}" presName="tx1" presStyleLbl="revTx" presStyleIdx="4" presStyleCnt="6"/>
      <dgm:spPr/>
    </dgm:pt>
    <dgm:pt modelId="{0705E778-5662-4B7C-9D65-7484F6DFD1D3}" type="pres">
      <dgm:prSet presAssocID="{65A26BC5-835E-4633-A3EA-CC279484A4DD}" presName="vert1" presStyleCnt="0"/>
      <dgm:spPr/>
    </dgm:pt>
    <dgm:pt modelId="{66E73465-4212-4500-8B42-7F36B7DC4D27}" type="pres">
      <dgm:prSet presAssocID="{79F5C102-BF63-4D26-8470-FC934567887C}" presName="thickLine" presStyleLbl="alignNode1" presStyleIdx="5" presStyleCnt="6"/>
      <dgm:spPr/>
    </dgm:pt>
    <dgm:pt modelId="{A490AFB1-968A-41B3-AFB9-C506072EDEC7}" type="pres">
      <dgm:prSet presAssocID="{79F5C102-BF63-4D26-8470-FC934567887C}" presName="horz1" presStyleCnt="0"/>
      <dgm:spPr/>
    </dgm:pt>
    <dgm:pt modelId="{07D16E69-E011-42EE-841A-C8E30D6338FD}" type="pres">
      <dgm:prSet presAssocID="{79F5C102-BF63-4D26-8470-FC934567887C}" presName="tx1" presStyleLbl="revTx" presStyleIdx="5" presStyleCnt="6"/>
      <dgm:spPr/>
    </dgm:pt>
    <dgm:pt modelId="{FB2A71C2-9592-4E7E-B95F-0D73719E307F}" type="pres">
      <dgm:prSet presAssocID="{79F5C102-BF63-4D26-8470-FC934567887C}" presName="vert1" presStyleCnt="0"/>
      <dgm:spPr/>
    </dgm:pt>
  </dgm:ptLst>
  <dgm:cxnLst>
    <dgm:cxn modelId="{84F8B20D-35BD-493B-B55E-88E3E51A792F}" type="presOf" srcId="{84B7725E-ED01-410B-8ED8-D3AB89E7FB23}" destId="{D1D4AE55-14D6-43C9-AF39-3764A5ED6CCF}" srcOrd="0" destOrd="0" presId="urn:microsoft.com/office/officeart/2008/layout/LinedList"/>
    <dgm:cxn modelId="{24AC0C0F-01C8-4B7F-859A-49414590CF39}" type="presOf" srcId="{47CF9889-494A-431A-A47E-967013C50289}" destId="{072AD82B-FBE0-4659-92B5-11FBA6DDCDF3}" srcOrd="0" destOrd="0" presId="urn:microsoft.com/office/officeart/2008/layout/LinedList"/>
    <dgm:cxn modelId="{87C5392D-2C63-47F9-8821-C5E2AF0CCB0C}" srcId="{7AA36BE2-F92F-4A5E-886D-F2B5F9069B4D}" destId="{79F5C102-BF63-4D26-8470-FC934567887C}" srcOrd="5" destOrd="0" parTransId="{D221DA12-BC74-4B68-9CB1-320A90D21EA2}" sibTransId="{11F47E65-09F3-4190-98A7-19BD78FC57F8}"/>
    <dgm:cxn modelId="{A559C263-C4E0-4F83-A42D-FE221DFF968C}" type="presOf" srcId="{E9897519-B546-46C4-B989-3D8B4100276C}" destId="{63661633-A4A9-42C8-8BE4-3BC5B0D2F95F}" srcOrd="0" destOrd="0" presId="urn:microsoft.com/office/officeart/2008/layout/LinedList"/>
    <dgm:cxn modelId="{11383490-425A-4483-A6B0-40129F4ED479}" srcId="{7AA36BE2-F92F-4A5E-886D-F2B5F9069B4D}" destId="{84B7725E-ED01-410B-8ED8-D3AB89E7FB23}" srcOrd="2" destOrd="0" parTransId="{16012EC9-815C-4E89-9948-AE294CD6C368}" sibTransId="{C8BBF5E0-961D-4D51-B301-06D6E5B29574}"/>
    <dgm:cxn modelId="{D3D715A8-6C7E-43E2-8EFB-5A497941621D}" type="presOf" srcId="{79F5C102-BF63-4D26-8470-FC934567887C}" destId="{07D16E69-E011-42EE-841A-C8E30D6338FD}" srcOrd="0" destOrd="0" presId="urn:microsoft.com/office/officeart/2008/layout/LinedList"/>
    <dgm:cxn modelId="{1A0EC9B4-E36C-4675-8B78-36A0F2712978}" type="presOf" srcId="{7AA36BE2-F92F-4A5E-886D-F2B5F9069B4D}" destId="{7F83B0D0-035B-480C-9AC6-E33C9BDCC6F8}" srcOrd="0" destOrd="0" presId="urn:microsoft.com/office/officeart/2008/layout/LinedList"/>
    <dgm:cxn modelId="{241018BF-D356-48C3-A9E1-535018437502}" type="presOf" srcId="{65A26BC5-835E-4633-A3EA-CC279484A4DD}" destId="{04BAC357-1090-42A5-91F6-E988E3652D65}" srcOrd="0" destOrd="0" presId="urn:microsoft.com/office/officeart/2008/layout/LinedList"/>
    <dgm:cxn modelId="{FCC639CA-C0F3-4791-9012-76C012A73CE6}" srcId="{7AA36BE2-F92F-4A5E-886D-F2B5F9069B4D}" destId="{47CF9889-494A-431A-A47E-967013C50289}" srcOrd="0" destOrd="0" parTransId="{89BE7CA3-76FE-406F-A039-370E39F0A4A5}" sibTransId="{DDB2A836-2FA3-4914-BF29-BC6A5B390513}"/>
    <dgm:cxn modelId="{9CA0D8CC-D186-4036-AFB9-421ABEA2C35B}" type="presOf" srcId="{6CF43927-427C-40C7-A4BD-5207B24F1790}" destId="{CEBE3814-AEC3-48EB-BAD2-B5A7EB04CD6B}" srcOrd="0" destOrd="0" presId="urn:microsoft.com/office/officeart/2008/layout/LinedList"/>
    <dgm:cxn modelId="{120585E1-26C8-4296-8660-C5054F0060F8}" srcId="{7AA36BE2-F92F-4A5E-886D-F2B5F9069B4D}" destId="{65A26BC5-835E-4633-A3EA-CC279484A4DD}" srcOrd="4" destOrd="0" parTransId="{8DD934D8-9D88-43E4-A06A-1286A64B1C1B}" sibTransId="{39F8A055-25B4-40B6-8E1A-7AECF22C45D2}"/>
    <dgm:cxn modelId="{DC8DACEC-7FAA-44F3-A977-3C6DC18D8AAB}" srcId="{7AA36BE2-F92F-4A5E-886D-F2B5F9069B4D}" destId="{6CF43927-427C-40C7-A4BD-5207B24F1790}" srcOrd="3" destOrd="0" parTransId="{B5C35E9F-95CA-4FC1-A336-5736AEA6F26B}" sibTransId="{51F84599-5961-4DB9-8BF2-B17EBE4D3F7B}"/>
    <dgm:cxn modelId="{7913FBF9-3E0E-4267-9009-5ADDC3F55BDD}" srcId="{7AA36BE2-F92F-4A5E-886D-F2B5F9069B4D}" destId="{E9897519-B546-46C4-B989-3D8B4100276C}" srcOrd="1" destOrd="0" parTransId="{A50792D8-A1E5-4412-808A-81A7F8BF8A75}" sibTransId="{716A3BA7-9EE4-4DF6-8D67-2D4A11AAFF90}"/>
    <dgm:cxn modelId="{61D2F315-1A03-4834-ADC5-3257EC858A8F}" type="presParOf" srcId="{7F83B0D0-035B-480C-9AC6-E33C9BDCC6F8}" destId="{665C7863-A85D-4AF4-894E-8659BA24B49A}" srcOrd="0" destOrd="0" presId="urn:microsoft.com/office/officeart/2008/layout/LinedList"/>
    <dgm:cxn modelId="{E014E9DF-BDA3-4D3D-B2A7-97F7ECEE4287}" type="presParOf" srcId="{7F83B0D0-035B-480C-9AC6-E33C9BDCC6F8}" destId="{C88ADCE1-59BE-4535-AAA8-F54894A209FF}" srcOrd="1" destOrd="0" presId="urn:microsoft.com/office/officeart/2008/layout/LinedList"/>
    <dgm:cxn modelId="{8235482B-DF19-43CC-8D1C-C60B3EFE3658}" type="presParOf" srcId="{C88ADCE1-59BE-4535-AAA8-F54894A209FF}" destId="{072AD82B-FBE0-4659-92B5-11FBA6DDCDF3}" srcOrd="0" destOrd="0" presId="urn:microsoft.com/office/officeart/2008/layout/LinedList"/>
    <dgm:cxn modelId="{A55F412C-8DDA-4DFB-BD2E-3D08C265F948}" type="presParOf" srcId="{C88ADCE1-59BE-4535-AAA8-F54894A209FF}" destId="{06358A56-30F6-43C7-96E0-E4416B8484F1}" srcOrd="1" destOrd="0" presId="urn:microsoft.com/office/officeart/2008/layout/LinedList"/>
    <dgm:cxn modelId="{413603F8-E4F3-4490-BAF3-92D91C8AB444}" type="presParOf" srcId="{7F83B0D0-035B-480C-9AC6-E33C9BDCC6F8}" destId="{256D5AF5-EE18-46B3-8681-8D515B5B2196}" srcOrd="2" destOrd="0" presId="urn:microsoft.com/office/officeart/2008/layout/LinedList"/>
    <dgm:cxn modelId="{A7951516-DBD2-4E5F-ABF0-EC5441C8E896}" type="presParOf" srcId="{7F83B0D0-035B-480C-9AC6-E33C9BDCC6F8}" destId="{70258568-AFE3-46D0-96F8-B32CACC81589}" srcOrd="3" destOrd="0" presId="urn:microsoft.com/office/officeart/2008/layout/LinedList"/>
    <dgm:cxn modelId="{FC7125EA-A471-4E4C-BEFF-3D3BE784FB43}" type="presParOf" srcId="{70258568-AFE3-46D0-96F8-B32CACC81589}" destId="{63661633-A4A9-42C8-8BE4-3BC5B0D2F95F}" srcOrd="0" destOrd="0" presId="urn:microsoft.com/office/officeart/2008/layout/LinedList"/>
    <dgm:cxn modelId="{14228ABD-3194-4161-998D-73BF7E539B17}" type="presParOf" srcId="{70258568-AFE3-46D0-96F8-B32CACC81589}" destId="{2155B3B2-CF5C-4AD7-BD5F-5E07A825EF2F}" srcOrd="1" destOrd="0" presId="urn:microsoft.com/office/officeart/2008/layout/LinedList"/>
    <dgm:cxn modelId="{ED25FF46-B65E-4DE6-A523-CB68C56EA159}" type="presParOf" srcId="{7F83B0D0-035B-480C-9AC6-E33C9BDCC6F8}" destId="{7B63D51D-30E0-4F46-82B1-D5D928F178E8}" srcOrd="4" destOrd="0" presId="urn:microsoft.com/office/officeart/2008/layout/LinedList"/>
    <dgm:cxn modelId="{6B4A5B7C-C249-4534-9D9C-266DEF9EF409}" type="presParOf" srcId="{7F83B0D0-035B-480C-9AC6-E33C9BDCC6F8}" destId="{E7A48080-C99F-466D-BAC2-2034B407976F}" srcOrd="5" destOrd="0" presId="urn:microsoft.com/office/officeart/2008/layout/LinedList"/>
    <dgm:cxn modelId="{89E72626-82AA-49A8-9F0E-586B8AF4C5C2}" type="presParOf" srcId="{E7A48080-C99F-466D-BAC2-2034B407976F}" destId="{D1D4AE55-14D6-43C9-AF39-3764A5ED6CCF}" srcOrd="0" destOrd="0" presId="urn:microsoft.com/office/officeart/2008/layout/LinedList"/>
    <dgm:cxn modelId="{BA246A4D-83E0-4B88-8080-E3D9039A10F7}" type="presParOf" srcId="{E7A48080-C99F-466D-BAC2-2034B407976F}" destId="{3D1B91E9-7782-4D3F-A555-B7E9021A8272}" srcOrd="1" destOrd="0" presId="urn:microsoft.com/office/officeart/2008/layout/LinedList"/>
    <dgm:cxn modelId="{7E35009A-0CE7-4C5B-A251-01CC6086902D}" type="presParOf" srcId="{7F83B0D0-035B-480C-9AC6-E33C9BDCC6F8}" destId="{B245D40B-2201-4556-93D1-3BF76A42EF64}" srcOrd="6" destOrd="0" presId="urn:microsoft.com/office/officeart/2008/layout/LinedList"/>
    <dgm:cxn modelId="{CC68DDDF-3E55-438F-834E-E013879DB95A}" type="presParOf" srcId="{7F83B0D0-035B-480C-9AC6-E33C9BDCC6F8}" destId="{CF7760DF-BC85-4D1A-AA7D-D3292C81572B}" srcOrd="7" destOrd="0" presId="urn:microsoft.com/office/officeart/2008/layout/LinedList"/>
    <dgm:cxn modelId="{A6C564FB-9A9D-4FE5-870A-A2C9FEF821D5}" type="presParOf" srcId="{CF7760DF-BC85-4D1A-AA7D-D3292C81572B}" destId="{CEBE3814-AEC3-48EB-BAD2-B5A7EB04CD6B}" srcOrd="0" destOrd="0" presId="urn:microsoft.com/office/officeart/2008/layout/LinedList"/>
    <dgm:cxn modelId="{55CF3812-5523-48B8-83D3-8FC0704811DC}" type="presParOf" srcId="{CF7760DF-BC85-4D1A-AA7D-D3292C81572B}" destId="{716428DD-BC1C-4DCB-8B94-0C4E2D33D37D}" srcOrd="1" destOrd="0" presId="urn:microsoft.com/office/officeart/2008/layout/LinedList"/>
    <dgm:cxn modelId="{125F8605-4BDB-45B2-80C2-7A8BD1279A6B}" type="presParOf" srcId="{7F83B0D0-035B-480C-9AC6-E33C9BDCC6F8}" destId="{F906253E-3DEB-439B-BE48-1D67C555A0A6}" srcOrd="8" destOrd="0" presId="urn:microsoft.com/office/officeart/2008/layout/LinedList"/>
    <dgm:cxn modelId="{5BD8F414-7938-464C-BCCE-EBA34278A632}" type="presParOf" srcId="{7F83B0D0-035B-480C-9AC6-E33C9BDCC6F8}" destId="{0849C3BE-7C39-4A45-A3E4-0DA71552912F}" srcOrd="9" destOrd="0" presId="urn:microsoft.com/office/officeart/2008/layout/LinedList"/>
    <dgm:cxn modelId="{2D3434D2-7B81-4FC8-8799-93EF7F1470B5}" type="presParOf" srcId="{0849C3BE-7C39-4A45-A3E4-0DA71552912F}" destId="{04BAC357-1090-42A5-91F6-E988E3652D65}" srcOrd="0" destOrd="0" presId="urn:microsoft.com/office/officeart/2008/layout/LinedList"/>
    <dgm:cxn modelId="{872DD293-064F-4CC2-A8CD-AE9845FF6C77}" type="presParOf" srcId="{0849C3BE-7C39-4A45-A3E4-0DA71552912F}" destId="{0705E778-5662-4B7C-9D65-7484F6DFD1D3}" srcOrd="1" destOrd="0" presId="urn:microsoft.com/office/officeart/2008/layout/LinedList"/>
    <dgm:cxn modelId="{0E52BA71-1473-424D-98C8-566C2CA1558D}" type="presParOf" srcId="{7F83B0D0-035B-480C-9AC6-E33C9BDCC6F8}" destId="{66E73465-4212-4500-8B42-7F36B7DC4D27}" srcOrd="10" destOrd="0" presId="urn:microsoft.com/office/officeart/2008/layout/LinedList"/>
    <dgm:cxn modelId="{C6133B6C-CF84-46BE-BD94-2B9EFD6319AD}" type="presParOf" srcId="{7F83B0D0-035B-480C-9AC6-E33C9BDCC6F8}" destId="{A490AFB1-968A-41B3-AFB9-C506072EDEC7}" srcOrd="11" destOrd="0" presId="urn:microsoft.com/office/officeart/2008/layout/LinedList"/>
    <dgm:cxn modelId="{27290DDD-2B04-47C6-AD82-B5AF5E33E9F3}" type="presParOf" srcId="{A490AFB1-968A-41B3-AFB9-C506072EDEC7}" destId="{07D16E69-E011-42EE-841A-C8E30D6338FD}" srcOrd="0" destOrd="0" presId="urn:microsoft.com/office/officeart/2008/layout/LinedList"/>
    <dgm:cxn modelId="{90133B6D-A3E9-4EAA-9174-E1BA746AADBF}" type="presParOf" srcId="{A490AFB1-968A-41B3-AFB9-C506072EDEC7}" destId="{FB2A71C2-9592-4E7E-B95F-0D73719E307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AA3061-E56D-40F3-851C-3A6F8399ECC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70AD01-ADCC-4555-BDC0-4E36C56CBEB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Beighton score </a:t>
          </a:r>
          <a:endParaRPr lang="en-US"/>
        </a:p>
      </dgm:t>
    </dgm:pt>
    <dgm:pt modelId="{E28102B9-9D58-4680-905F-4DD1BE5B6916}" type="parTrans" cxnId="{52C952EC-1647-4F53-A98D-B1AFBA775344}">
      <dgm:prSet/>
      <dgm:spPr/>
      <dgm:t>
        <a:bodyPr/>
        <a:lstStyle/>
        <a:p>
          <a:endParaRPr lang="en-US"/>
        </a:p>
      </dgm:t>
    </dgm:pt>
    <dgm:pt modelId="{50A879A8-D88B-43FB-9E53-59EDEB6EA4B7}" type="sibTrans" cxnId="{52C952EC-1647-4F53-A98D-B1AFBA775344}">
      <dgm:prSet/>
      <dgm:spPr/>
      <dgm:t>
        <a:bodyPr/>
        <a:lstStyle/>
        <a:p>
          <a:endParaRPr lang="en-US"/>
        </a:p>
      </dgm:t>
    </dgm:pt>
    <dgm:pt modelId="{58C843CD-635D-4BAE-9476-6348A004407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bodová škála</a:t>
          </a:r>
          <a:endParaRPr lang="en-US"/>
        </a:p>
      </dgm:t>
    </dgm:pt>
    <dgm:pt modelId="{D7BFAEE0-740D-4005-87F2-B53DF44F563E}" type="parTrans" cxnId="{B203CFBE-76E0-4E72-B74E-B5ADC946ACD3}">
      <dgm:prSet/>
      <dgm:spPr/>
      <dgm:t>
        <a:bodyPr/>
        <a:lstStyle/>
        <a:p>
          <a:endParaRPr lang="en-US"/>
        </a:p>
      </dgm:t>
    </dgm:pt>
    <dgm:pt modelId="{118FDF64-F687-427B-80CE-CAEC1CABA032}" type="sibTrans" cxnId="{B203CFBE-76E0-4E72-B74E-B5ADC946ACD3}">
      <dgm:prSet/>
      <dgm:spPr/>
      <dgm:t>
        <a:bodyPr/>
        <a:lstStyle/>
        <a:p>
          <a:endParaRPr lang="en-US"/>
        </a:p>
      </dgm:t>
    </dgm:pt>
    <dgm:pt modelId="{008DFA48-9DC8-46B1-8D03-C3BDD807F82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Testování hypermobility podle Jandy</a:t>
          </a:r>
          <a:endParaRPr lang="en-US"/>
        </a:p>
      </dgm:t>
    </dgm:pt>
    <dgm:pt modelId="{7075BE7A-EFF2-4EC5-A359-B31BF0137583}" type="parTrans" cxnId="{E5F69BA6-36C8-4AA2-AE05-0F1817F5D840}">
      <dgm:prSet/>
      <dgm:spPr/>
      <dgm:t>
        <a:bodyPr/>
        <a:lstStyle/>
        <a:p>
          <a:endParaRPr lang="en-US"/>
        </a:p>
      </dgm:t>
    </dgm:pt>
    <dgm:pt modelId="{D4FD0D7E-3A4E-4B39-B915-C57FAD584172}" type="sibTrans" cxnId="{E5F69BA6-36C8-4AA2-AE05-0F1817F5D840}">
      <dgm:prSet/>
      <dgm:spPr/>
      <dgm:t>
        <a:bodyPr/>
        <a:lstStyle/>
        <a:p>
          <a:endParaRPr lang="en-US"/>
        </a:p>
      </dgm:t>
    </dgm:pt>
    <dgm:pt modelId="{25DB1CA9-6526-4E2C-BEF0-BC696DDCC47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není škála </a:t>
          </a:r>
          <a:endParaRPr lang="en-US" dirty="0"/>
        </a:p>
      </dgm:t>
    </dgm:pt>
    <dgm:pt modelId="{D5CDBDF5-B0D8-4B3D-B50F-C9B1791FBBB8}" type="parTrans" cxnId="{11916DE5-D28B-4E0D-A726-EBA8574B7B8F}">
      <dgm:prSet/>
      <dgm:spPr/>
      <dgm:t>
        <a:bodyPr/>
        <a:lstStyle/>
        <a:p>
          <a:endParaRPr lang="en-US"/>
        </a:p>
      </dgm:t>
    </dgm:pt>
    <dgm:pt modelId="{FB39984E-D636-4EB0-8004-84D6D8739247}" type="sibTrans" cxnId="{11916DE5-D28B-4E0D-A726-EBA8574B7B8F}">
      <dgm:prSet/>
      <dgm:spPr/>
      <dgm:t>
        <a:bodyPr/>
        <a:lstStyle/>
        <a:p>
          <a:endParaRPr lang="en-US"/>
        </a:p>
      </dgm:t>
    </dgm:pt>
    <dgm:pt modelId="{C39165C2-AAA2-4A4B-806B-D6CE24E363F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lokalizovaná x generalizovaná HM</a:t>
          </a:r>
          <a:endParaRPr lang="en-US" dirty="0"/>
        </a:p>
      </dgm:t>
    </dgm:pt>
    <dgm:pt modelId="{1FBE65B6-F03E-4128-A602-2915D20685D6}" type="parTrans" cxnId="{E457580F-B423-488B-85F4-AD450163E52E}">
      <dgm:prSet/>
      <dgm:spPr/>
      <dgm:t>
        <a:bodyPr/>
        <a:lstStyle/>
        <a:p>
          <a:endParaRPr lang="en-US"/>
        </a:p>
      </dgm:t>
    </dgm:pt>
    <dgm:pt modelId="{3036C749-02A7-4510-A23C-EB77AB1E006C}" type="sibTrans" cxnId="{E457580F-B423-488B-85F4-AD450163E52E}">
      <dgm:prSet/>
      <dgm:spPr/>
      <dgm:t>
        <a:bodyPr/>
        <a:lstStyle/>
        <a:p>
          <a:endParaRPr lang="en-US"/>
        </a:p>
      </dgm:t>
    </dgm:pt>
    <dgm:pt modelId="{944A3A80-CBCE-4177-8EA7-D9900C554350}" type="pres">
      <dgm:prSet presAssocID="{38AA3061-E56D-40F3-851C-3A6F8399ECCD}" presName="root" presStyleCnt="0">
        <dgm:presLayoutVars>
          <dgm:dir/>
          <dgm:resizeHandles val="exact"/>
        </dgm:presLayoutVars>
      </dgm:prSet>
      <dgm:spPr/>
    </dgm:pt>
    <dgm:pt modelId="{74382475-7C83-433D-BA93-4785A5C7F8FE}" type="pres">
      <dgm:prSet presAssocID="{E370AD01-ADCC-4555-BDC0-4E36C56CBEB5}" presName="compNode" presStyleCnt="0"/>
      <dgm:spPr/>
    </dgm:pt>
    <dgm:pt modelId="{4396A489-F8B5-4A75-B1F8-1B86866DA44F}" type="pres">
      <dgm:prSet presAssocID="{E370AD01-ADCC-4555-BDC0-4E36C56CBEB5}" presName="bgRect" presStyleLbl="bgShp" presStyleIdx="0" presStyleCnt="2"/>
      <dgm:spPr/>
    </dgm:pt>
    <dgm:pt modelId="{F890FE3D-D3EA-4CCD-A936-1F6D2C91DAEF}" type="pres">
      <dgm:prSet presAssocID="{E370AD01-ADCC-4555-BDC0-4E36C56CBEB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D038EB72-D153-431B-A9E5-4525A2E09783}" type="pres">
      <dgm:prSet presAssocID="{E370AD01-ADCC-4555-BDC0-4E36C56CBEB5}" presName="spaceRect" presStyleCnt="0"/>
      <dgm:spPr/>
    </dgm:pt>
    <dgm:pt modelId="{3AB77267-D14E-42BA-9006-D3C502FC3E47}" type="pres">
      <dgm:prSet presAssocID="{E370AD01-ADCC-4555-BDC0-4E36C56CBEB5}" presName="parTx" presStyleLbl="revTx" presStyleIdx="0" presStyleCnt="4">
        <dgm:presLayoutVars>
          <dgm:chMax val="0"/>
          <dgm:chPref val="0"/>
        </dgm:presLayoutVars>
      </dgm:prSet>
      <dgm:spPr/>
    </dgm:pt>
    <dgm:pt modelId="{25D6D63B-E982-47C7-ADEC-A7FC93AD5806}" type="pres">
      <dgm:prSet presAssocID="{E370AD01-ADCC-4555-BDC0-4E36C56CBEB5}" presName="desTx" presStyleLbl="revTx" presStyleIdx="1" presStyleCnt="4">
        <dgm:presLayoutVars/>
      </dgm:prSet>
      <dgm:spPr/>
    </dgm:pt>
    <dgm:pt modelId="{1141345D-9E5C-4E87-A8F8-1DB2DA6CE1DA}" type="pres">
      <dgm:prSet presAssocID="{50A879A8-D88B-43FB-9E53-59EDEB6EA4B7}" presName="sibTrans" presStyleCnt="0"/>
      <dgm:spPr/>
    </dgm:pt>
    <dgm:pt modelId="{8140FE6A-6FFC-4AF3-8863-024ACC81BA19}" type="pres">
      <dgm:prSet presAssocID="{008DFA48-9DC8-46B1-8D03-C3BDD807F825}" presName="compNode" presStyleCnt="0"/>
      <dgm:spPr/>
    </dgm:pt>
    <dgm:pt modelId="{9B90FC01-EB6D-4A6D-BD13-E367265676CB}" type="pres">
      <dgm:prSet presAssocID="{008DFA48-9DC8-46B1-8D03-C3BDD807F825}" presName="bgRect" presStyleLbl="bgShp" presStyleIdx="1" presStyleCnt="2"/>
      <dgm:spPr/>
    </dgm:pt>
    <dgm:pt modelId="{A28573F8-0337-4D86-829C-2DAB9F4EE3F5}" type="pres">
      <dgm:prSet presAssocID="{008DFA48-9DC8-46B1-8D03-C3BDD807F825}" presName="iconRect" presStyleLbl="node1" presStyleIdx="1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77840B01-DED3-4F0A-9393-FBBB41641522}" type="pres">
      <dgm:prSet presAssocID="{008DFA48-9DC8-46B1-8D03-C3BDD807F825}" presName="spaceRect" presStyleCnt="0"/>
      <dgm:spPr/>
    </dgm:pt>
    <dgm:pt modelId="{C362871F-E7C8-4099-BBCA-FDE4FD6293DA}" type="pres">
      <dgm:prSet presAssocID="{008DFA48-9DC8-46B1-8D03-C3BDD807F825}" presName="parTx" presStyleLbl="revTx" presStyleIdx="2" presStyleCnt="4">
        <dgm:presLayoutVars>
          <dgm:chMax val="0"/>
          <dgm:chPref val="0"/>
        </dgm:presLayoutVars>
      </dgm:prSet>
      <dgm:spPr/>
    </dgm:pt>
    <dgm:pt modelId="{6C5AA53A-463C-4177-A5DB-4BBD0A92166E}" type="pres">
      <dgm:prSet presAssocID="{008DFA48-9DC8-46B1-8D03-C3BDD807F825}" presName="desTx" presStyleLbl="revTx" presStyleIdx="3" presStyleCnt="4">
        <dgm:presLayoutVars/>
      </dgm:prSet>
      <dgm:spPr/>
    </dgm:pt>
  </dgm:ptLst>
  <dgm:cxnLst>
    <dgm:cxn modelId="{22CEEB06-C35E-465E-9350-7FE2ECED6A67}" type="presOf" srcId="{25DB1CA9-6526-4E2C-BEF0-BC696DDCC471}" destId="{6C5AA53A-463C-4177-A5DB-4BBD0A92166E}" srcOrd="0" destOrd="0" presId="urn:microsoft.com/office/officeart/2018/2/layout/IconVerticalSolidList"/>
    <dgm:cxn modelId="{E457580F-B423-488B-85F4-AD450163E52E}" srcId="{008DFA48-9DC8-46B1-8D03-C3BDD807F825}" destId="{C39165C2-AAA2-4A4B-806B-D6CE24E363FC}" srcOrd="1" destOrd="0" parTransId="{1FBE65B6-F03E-4128-A602-2915D20685D6}" sibTransId="{3036C749-02A7-4510-A23C-EB77AB1E006C}"/>
    <dgm:cxn modelId="{0124311E-79D8-4EA3-9B5F-A6FDE2343B52}" type="presOf" srcId="{C39165C2-AAA2-4A4B-806B-D6CE24E363FC}" destId="{6C5AA53A-463C-4177-A5DB-4BBD0A92166E}" srcOrd="0" destOrd="1" presId="urn:microsoft.com/office/officeart/2018/2/layout/IconVerticalSolidList"/>
    <dgm:cxn modelId="{EFFB0E7B-BF7F-482F-8938-ECD1C1BF80AB}" type="presOf" srcId="{58C843CD-635D-4BAE-9476-6348A004407C}" destId="{25D6D63B-E982-47C7-ADEC-A7FC93AD5806}" srcOrd="0" destOrd="0" presId="urn:microsoft.com/office/officeart/2018/2/layout/IconVerticalSolidList"/>
    <dgm:cxn modelId="{22E9549E-919F-49F9-9FF8-290AC80F3B52}" type="presOf" srcId="{008DFA48-9DC8-46B1-8D03-C3BDD807F825}" destId="{C362871F-E7C8-4099-BBCA-FDE4FD6293DA}" srcOrd="0" destOrd="0" presId="urn:microsoft.com/office/officeart/2018/2/layout/IconVerticalSolidList"/>
    <dgm:cxn modelId="{E5F69BA6-36C8-4AA2-AE05-0F1817F5D840}" srcId="{38AA3061-E56D-40F3-851C-3A6F8399ECCD}" destId="{008DFA48-9DC8-46B1-8D03-C3BDD807F825}" srcOrd="1" destOrd="0" parTransId="{7075BE7A-EFF2-4EC5-A359-B31BF0137583}" sibTransId="{D4FD0D7E-3A4E-4B39-B915-C57FAD584172}"/>
    <dgm:cxn modelId="{0069C5B2-D823-49CB-B96A-8A62982AE15B}" type="presOf" srcId="{38AA3061-E56D-40F3-851C-3A6F8399ECCD}" destId="{944A3A80-CBCE-4177-8EA7-D9900C554350}" srcOrd="0" destOrd="0" presId="urn:microsoft.com/office/officeart/2018/2/layout/IconVerticalSolidList"/>
    <dgm:cxn modelId="{B203CFBE-76E0-4E72-B74E-B5ADC946ACD3}" srcId="{E370AD01-ADCC-4555-BDC0-4E36C56CBEB5}" destId="{58C843CD-635D-4BAE-9476-6348A004407C}" srcOrd="0" destOrd="0" parTransId="{D7BFAEE0-740D-4005-87F2-B53DF44F563E}" sibTransId="{118FDF64-F687-427B-80CE-CAEC1CABA032}"/>
    <dgm:cxn modelId="{11916DE5-D28B-4E0D-A726-EBA8574B7B8F}" srcId="{008DFA48-9DC8-46B1-8D03-C3BDD807F825}" destId="{25DB1CA9-6526-4E2C-BEF0-BC696DDCC471}" srcOrd="0" destOrd="0" parTransId="{D5CDBDF5-B0D8-4B3D-B50F-C9B1791FBBB8}" sibTransId="{FB39984E-D636-4EB0-8004-84D6D8739247}"/>
    <dgm:cxn modelId="{52C952EC-1647-4F53-A98D-B1AFBA775344}" srcId="{38AA3061-E56D-40F3-851C-3A6F8399ECCD}" destId="{E370AD01-ADCC-4555-BDC0-4E36C56CBEB5}" srcOrd="0" destOrd="0" parTransId="{E28102B9-9D58-4680-905F-4DD1BE5B6916}" sibTransId="{50A879A8-D88B-43FB-9E53-59EDEB6EA4B7}"/>
    <dgm:cxn modelId="{8C9DBBFC-5277-401A-8427-3E798AA27B61}" type="presOf" srcId="{E370AD01-ADCC-4555-BDC0-4E36C56CBEB5}" destId="{3AB77267-D14E-42BA-9006-D3C502FC3E47}" srcOrd="0" destOrd="0" presId="urn:microsoft.com/office/officeart/2018/2/layout/IconVerticalSolidList"/>
    <dgm:cxn modelId="{E37A614D-BD35-4798-A02B-4515612E7F3B}" type="presParOf" srcId="{944A3A80-CBCE-4177-8EA7-D9900C554350}" destId="{74382475-7C83-433D-BA93-4785A5C7F8FE}" srcOrd="0" destOrd="0" presId="urn:microsoft.com/office/officeart/2018/2/layout/IconVerticalSolidList"/>
    <dgm:cxn modelId="{0A49EB84-6DE2-45D8-B4D6-0DC945DBFDF2}" type="presParOf" srcId="{74382475-7C83-433D-BA93-4785A5C7F8FE}" destId="{4396A489-F8B5-4A75-B1F8-1B86866DA44F}" srcOrd="0" destOrd="0" presId="urn:microsoft.com/office/officeart/2018/2/layout/IconVerticalSolidList"/>
    <dgm:cxn modelId="{A6A435C4-FF36-439B-83AA-9AF093B7EDA2}" type="presParOf" srcId="{74382475-7C83-433D-BA93-4785A5C7F8FE}" destId="{F890FE3D-D3EA-4CCD-A936-1F6D2C91DAEF}" srcOrd="1" destOrd="0" presId="urn:microsoft.com/office/officeart/2018/2/layout/IconVerticalSolidList"/>
    <dgm:cxn modelId="{623AD2BF-603D-4F76-B452-9B2EEBF76B45}" type="presParOf" srcId="{74382475-7C83-433D-BA93-4785A5C7F8FE}" destId="{D038EB72-D153-431B-A9E5-4525A2E09783}" srcOrd="2" destOrd="0" presId="urn:microsoft.com/office/officeart/2018/2/layout/IconVerticalSolidList"/>
    <dgm:cxn modelId="{18678BA2-5172-4184-B7B0-2A83ADBA9069}" type="presParOf" srcId="{74382475-7C83-433D-BA93-4785A5C7F8FE}" destId="{3AB77267-D14E-42BA-9006-D3C502FC3E47}" srcOrd="3" destOrd="0" presId="urn:microsoft.com/office/officeart/2018/2/layout/IconVerticalSolidList"/>
    <dgm:cxn modelId="{6209EF39-5D4F-4CD2-A084-FCDD883F3B11}" type="presParOf" srcId="{74382475-7C83-433D-BA93-4785A5C7F8FE}" destId="{25D6D63B-E982-47C7-ADEC-A7FC93AD5806}" srcOrd="4" destOrd="0" presId="urn:microsoft.com/office/officeart/2018/2/layout/IconVerticalSolidList"/>
    <dgm:cxn modelId="{F5FD5899-BF8F-415A-B37E-F6E2CBCDD397}" type="presParOf" srcId="{944A3A80-CBCE-4177-8EA7-D9900C554350}" destId="{1141345D-9E5C-4E87-A8F8-1DB2DA6CE1DA}" srcOrd="1" destOrd="0" presId="urn:microsoft.com/office/officeart/2018/2/layout/IconVerticalSolidList"/>
    <dgm:cxn modelId="{DAA2B4B1-57DC-44D7-B5C4-F27EE3D12E25}" type="presParOf" srcId="{944A3A80-CBCE-4177-8EA7-D9900C554350}" destId="{8140FE6A-6FFC-4AF3-8863-024ACC81BA19}" srcOrd="2" destOrd="0" presId="urn:microsoft.com/office/officeart/2018/2/layout/IconVerticalSolidList"/>
    <dgm:cxn modelId="{5500B781-27C9-4169-B009-1A417F6A17F8}" type="presParOf" srcId="{8140FE6A-6FFC-4AF3-8863-024ACC81BA19}" destId="{9B90FC01-EB6D-4A6D-BD13-E367265676CB}" srcOrd="0" destOrd="0" presId="urn:microsoft.com/office/officeart/2018/2/layout/IconVerticalSolidList"/>
    <dgm:cxn modelId="{FFF7C2ED-E497-4FC6-8D2D-E3D093840316}" type="presParOf" srcId="{8140FE6A-6FFC-4AF3-8863-024ACC81BA19}" destId="{A28573F8-0337-4D86-829C-2DAB9F4EE3F5}" srcOrd="1" destOrd="0" presId="urn:microsoft.com/office/officeart/2018/2/layout/IconVerticalSolidList"/>
    <dgm:cxn modelId="{FDB118C3-97AF-40C8-B6D5-FF949FE6691E}" type="presParOf" srcId="{8140FE6A-6FFC-4AF3-8863-024ACC81BA19}" destId="{77840B01-DED3-4F0A-9393-FBBB41641522}" srcOrd="2" destOrd="0" presId="urn:microsoft.com/office/officeart/2018/2/layout/IconVerticalSolidList"/>
    <dgm:cxn modelId="{0F8A3B0F-A48F-446A-A198-A3AA60E75E53}" type="presParOf" srcId="{8140FE6A-6FFC-4AF3-8863-024ACC81BA19}" destId="{C362871F-E7C8-4099-BBCA-FDE4FD6293DA}" srcOrd="3" destOrd="0" presId="urn:microsoft.com/office/officeart/2018/2/layout/IconVerticalSolidList"/>
    <dgm:cxn modelId="{A04F3DAB-E699-40A4-A197-8289337A39ED}" type="presParOf" srcId="{8140FE6A-6FFC-4AF3-8863-024ACC81BA19}" destId="{6C5AA53A-463C-4177-A5DB-4BBD0A92166E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F346F-6772-2845-B503-9FE8652270BD}">
      <dsp:nvSpPr>
        <dsp:cNvPr id="0" name=""/>
        <dsp:cNvSpPr/>
      </dsp:nvSpPr>
      <dsp:spPr>
        <a:xfrm>
          <a:off x="1312" y="363985"/>
          <a:ext cx="4607389" cy="29256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43C2C43-4A99-774A-AA2C-E6E3605C4D9A}">
      <dsp:nvSpPr>
        <dsp:cNvPr id="0" name=""/>
        <dsp:cNvSpPr/>
      </dsp:nvSpPr>
      <dsp:spPr>
        <a:xfrm>
          <a:off x="513244" y="850320"/>
          <a:ext cx="4607389" cy="29256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100" b="0" kern="1200"/>
            <a:t>Strukturální </a:t>
          </a:r>
          <a:endParaRPr lang="en-US" sz="5100" kern="1200"/>
        </a:p>
      </dsp:txBody>
      <dsp:txXfrm>
        <a:off x="598935" y="936011"/>
        <a:ext cx="4436007" cy="2754310"/>
      </dsp:txXfrm>
    </dsp:sp>
    <dsp:sp modelId="{E22935AA-7003-F941-9BEA-3EC11E3A5CA5}">
      <dsp:nvSpPr>
        <dsp:cNvPr id="0" name=""/>
        <dsp:cNvSpPr/>
      </dsp:nvSpPr>
      <dsp:spPr>
        <a:xfrm>
          <a:off x="5632566" y="363985"/>
          <a:ext cx="4607389" cy="29256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EBC82F-E81C-2942-A04C-97531F0E00F4}">
      <dsp:nvSpPr>
        <dsp:cNvPr id="0" name=""/>
        <dsp:cNvSpPr/>
      </dsp:nvSpPr>
      <dsp:spPr>
        <a:xfrm>
          <a:off x="6144498" y="850320"/>
          <a:ext cx="4607389" cy="29256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100" b="0" kern="1200"/>
            <a:t>Nestrukturální </a:t>
          </a:r>
          <a:endParaRPr lang="en-US" sz="5100" kern="1200"/>
        </a:p>
      </dsp:txBody>
      <dsp:txXfrm>
        <a:off x="6230189" y="936011"/>
        <a:ext cx="4436007" cy="2754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5C7863-A85D-4AF4-894E-8659BA24B49A}">
      <dsp:nvSpPr>
        <dsp:cNvPr id="0" name=""/>
        <dsp:cNvSpPr/>
      </dsp:nvSpPr>
      <dsp:spPr>
        <a:xfrm>
          <a:off x="0" y="1977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2AD82B-FBE0-4659-92B5-11FBA6DDCDF3}">
      <dsp:nvSpPr>
        <dsp:cNvPr id="0" name=""/>
        <dsp:cNvSpPr/>
      </dsp:nvSpPr>
      <dsp:spPr>
        <a:xfrm>
          <a:off x="0" y="1977"/>
          <a:ext cx="10058399" cy="67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kompenzační</a:t>
          </a:r>
          <a:endParaRPr lang="en-US" sz="2300" kern="1200"/>
        </a:p>
      </dsp:txBody>
      <dsp:txXfrm>
        <a:off x="0" y="1977"/>
        <a:ext cx="10058399" cy="674472"/>
      </dsp:txXfrm>
    </dsp:sp>
    <dsp:sp modelId="{256D5AF5-EE18-46B3-8681-8D515B5B2196}">
      <dsp:nvSpPr>
        <dsp:cNvPr id="0" name=""/>
        <dsp:cNvSpPr/>
      </dsp:nvSpPr>
      <dsp:spPr>
        <a:xfrm>
          <a:off x="0" y="676450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661633-A4A9-42C8-8BE4-3BC5B0D2F95F}">
      <dsp:nvSpPr>
        <dsp:cNvPr id="0" name=""/>
        <dsp:cNvSpPr/>
      </dsp:nvSpPr>
      <dsp:spPr>
        <a:xfrm>
          <a:off x="0" y="676450"/>
          <a:ext cx="10058399" cy="67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při neurologickém onemocnění</a:t>
          </a:r>
          <a:endParaRPr lang="en-US" sz="2300" kern="1200"/>
        </a:p>
      </dsp:txBody>
      <dsp:txXfrm>
        <a:off x="0" y="676450"/>
        <a:ext cx="10058399" cy="674472"/>
      </dsp:txXfrm>
    </dsp:sp>
    <dsp:sp modelId="{7B63D51D-30E0-4F46-82B1-D5D928F178E8}">
      <dsp:nvSpPr>
        <dsp:cNvPr id="0" name=""/>
        <dsp:cNvSpPr/>
      </dsp:nvSpPr>
      <dsp:spPr>
        <a:xfrm>
          <a:off x="0" y="1350923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D4AE55-14D6-43C9-AF39-3764A5ED6CCF}">
      <dsp:nvSpPr>
        <dsp:cNvPr id="0" name=""/>
        <dsp:cNvSpPr/>
      </dsp:nvSpPr>
      <dsp:spPr>
        <a:xfrm>
          <a:off x="0" y="1350923"/>
          <a:ext cx="10058399" cy="67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Konstituční = generalizovaná</a:t>
          </a:r>
          <a:endParaRPr lang="en-US" sz="2300" kern="1200" dirty="0"/>
        </a:p>
      </dsp:txBody>
      <dsp:txXfrm>
        <a:off x="0" y="1350923"/>
        <a:ext cx="10058399" cy="674472"/>
      </dsp:txXfrm>
    </dsp:sp>
    <dsp:sp modelId="{B245D40B-2201-4556-93D1-3BF76A42EF64}">
      <dsp:nvSpPr>
        <dsp:cNvPr id="0" name=""/>
        <dsp:cNvSpPr/>
      </dsp:nvSpPr>
      <dsp:spPr>
        <a:xfrm>
          <a:off x="0" y="2025395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E3814-AEC3-48EB-BAD2-B5A7EB04CD6B}">
      <dsp:nvSpPr>
        <dsp:cNvPr id="0" name=""/>
        <dsp:cNvSpPr/>
      </dsp:nvSpPr>
      <dsp:spPr>
        <a:xfrm>
          <a:off x="0" y="2025396"/>
          <a:ext cx="10058399" cy="67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lokální patologickou posttraumatická </a:t>
          </a:r>
          <a:endParaRPr lang="en-US" sz="2300" kern="1200"/>
        </a:p>
      </dsp:txBody>
      <dsp:txXfrm>
        <a:off x="0" y="2025396"/>
        <a:ext cx="10058399" cy="674472"/>
      </dsp:txXfrm>
    </dsp:sp>
    <dsp:sp modelId="{F906253E-3DEB-439B-BE48-1D67C555A0A6}">
      <dsp:nvSpPr>
        <dsp:cNvPr id="0" name=""/>
        <dsp:cNvSpPr/>
      </dsp:nvSpPr>
      <dsp:spPr>
        <a:xfrm>
          <a:off x="0" y="2699868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BAC357-1090-42A5-91F6-E988E3652D65}">
      <dsp:nvSpPr>
        <dsp:cNvPr id="0" name=""/>
        <dsp:cNvSpPr/>
      </dsp:nvSpPr>
      <dsp:spPr>
        <a:xfrm>
          <a:off x="0" y="2699868"/>
          <a:ext cx="10058399" cy="67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lokální - sekundární vlivem sportovního tréninku nebo pracovního zatížení</a:t>
          </a:r>
          <a:endParaRPr lang="en-US" sz="2300" kern="1200"/>
        </a:p>
      </dsp:txBody>
      <dsp:txXfrm>
        <a:off x="0" y="2699868"/>
        <a:ext cx="10058399" cy="674472"/>
      </dsp:txXfrm>
    </dsp:sp>
    <dsp:sp modelId="{66E73465-4212-4500-8B42-7F36B7DC4D27}">
      <dsp:nvSpPr>
        <dsp:cNvPr id="0" name=""/>
        <dsp:cNvSpPr/>
      </dsp:nvSpPr>
      <dsp:spPr>
        <a:xfrm>
          <a:off x="0" y="3374341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D16E69-E011-42EE-841A-C8E30D6338FD}">
      <dsp:nvSpPr>
        <dsp:cNvPr id="0" name=""/>
        <dsp:cNvSpPr/>
      </dsp:nvSpPr>
      <dsp:spPr>
        <a:xfrm>
          <a:off x="0" y="3374341"/>
          <a:ext cx="10058399" cy="67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dědičná onemocnění </a:t>
          </a:r>
          <a:endParaRPr lang="en-US" sz="2300" kern="1200"/>
        </a:p>
      </dsp:txBody>
      <dsp:txXfrm>
        <a:off x="0" y="3374341"/>
        <a:ext cx="10058399" cy="6744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6A489-F8B5-4A75-B1F8-1B86866DA44F}">
      <dsp:nvSpPr>
        <dsp:cNvPr id="0" name=""/>
        <dsp:cNvSpPr/>
      </dsp:nvSpPr>
      <dsp:spPr>
        <a:xfrm>
          <a:off x="0" y="658253"/>
          <a:ext cx="10058399" cy="12152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0FE3D-D3EA-4CCD-A936-1F6D2C91DAEF}">
      <dsp:nvSpPr>
        <dsp:cNvPr id="0" name=""/>
        <dsp:cNvSpPr/>
      </dsp:nvSpPr>
      <dsp:spPr>
        <a:xfrm>
          <a:off x="367609" y="931682"/>
          <a:ext cx="668380" cy="6683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B77267-D14E-42BA-9006-D3C502FC3E47}">
      <dsp:nvSpPr>
        <dsp:cNvPr id="0" name=""/>
        <dsp:cNvSpPr/>
      </dsp:nvSpPr>
      <dsp:spPr>
        <a:xfrm>
          <a:off x="1403599" y="658253"/>
          <a:ext cx="4526280" cy="1215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13" tIns="128613" rIns="128613" bIns="12861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Beighton score </a:t>
          </a:r>
          <a:endParaRPr lang="en-US" sz="2500" kern="1200"/>
        </a:p>
      </dsp:txBody>
      <dsp:txXfrm>
        <a:off x="1403599" y="658253"/>
        <a:ext cx="4526280" cy="1215237"/>
      </dsp:txXfrm>
    </dsp:sp>
    <dsp:sp modelId="{25D6D63B-E982-47C7-ADEC-A7FC93AD5806}">
      <dsp:nvSpPr>
        <dsp:cNvPr id="0" name=""/>
        <dsp:cNvSpPr/>
      </dsp:nvSpPr>
      <dsp:spPr>
        <a:xfrm>
          <a:off x="5929879" y="658253"/>
          <a:ext cx="4128520" cy="1215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13" tIns="128613" rIns="128613" bIns="12861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bodová škála</a:t>
          </a:r>
          <a:endParaRPr lang="en-US" sz="1800" kern="1200"/>
        </a:p>
      </dsp:txBody>
      <dsp:txXfrm>
        <a:off x="5929879" y="658253"/>
        <a:ext cx="4128520" cy="1215237"/>
      </dsp:txXfrm>
    </dsp:sp>
    <dsp:sp modelId="{9B90FC01-EB6D-4A6D-BD13-E367265676CB}">
      <dsp:nvSpPr>
        <dsp:cNvPr id="0" name=""/>
        <dsp:cNvSpPr/>
      </dsp:nvSpPr>
      <dsp:spPr>
        <a:xfrm>
          <a:off x="0" y="2177300"/>
          <a:ext cx="10058399" cy="12152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8573F8-0337-4D86-829C-2DAB9F4EE3F5}">
      <dsp:nvSpPr>
        <dsp:cNvPr id="0" name=""/>
        <dsp:cNvSpPr/>
      </dsp:nvSpPr>
      <dsp:spPr>
        <a:xfrm>
          <a:off x="367609" y="2450729"/>
          <a:ext cx="668380" cy="668380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62871F-E7C8-4099-BBCA-FDE4FD6293DA}">
      <dsp:nvSpPr>
        <dsp:cNvPr id="0" name=""/>
        <dsp:cNvSpPr/>
      </dsp:nvSpPr>
      <dsp:spPr>
        <a:xfrm>
          <a:off x="1403599" y="2177300"/>
          <a:ext cx="4526280" cy="1215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13" tIns="128613" rIns="128613" bIns="12861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Testování hypermobility podle Jandy</a:t>
          </a:r>
          <a:endParaRPr lang="en-US" sz="2500" kern="1200"/>
        </a:p>
      </dsp:txBody>
      <dsp:txXfrm>
        <a:off x="1403599" y="2177300"/>
        <a:ext cx="4526280" cy="1215237"/>
      </dsp:txXfrm>
    </dsp:sp>
    <dsp:sp modelId="{6C5AA53A-463C-4177-A5DB-4BBD0A92166E}">
      <dsp:nvSpPr>
        <dsp:cNvPr id="0" name=""/>
        <dsp:cNvSpPr/>
      </dsp:nvSpPr>
      <dsp:spPr>
        <a:xfrm>
          <a:off x="5929879" y="2177300"/>
          <a:ext cx="4128520" cy="1215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13" tIns="128613" rIns="128613" bIns="12861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není škála </a:t>
          </a:r>
          <a:endParaRPr lang="en-US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lokalizovaná x generalizovaná HM</a:t>
          </a:r>
          <a:endParaRPr lang="en-US" sz="1800" kern="1200" dirty="0"/>
        </a:p>
      </dsp:txBody>
      <dsp:txXfrm>
        <a:off x="5929879" y="2177300"/>
        <a:ext cx="4128520" cy="1215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AC617C30-30B9-5F40-B9CE-8190F0E78E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7F978BB5-2C40-1847-9BDD-10F4A7A7E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8">
            <a:extLst>
              <a:ext uri="{FF2B5EF4-FFF2-40B4-BE49-F238E27FC236}">
                <a16:creationId xmlns:a16="http://schemas.microsoft.com/office/drawing/2014/main" id="{89E476E0-A591-2D41-97B8-B350A84A3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5">
            <a:extLst>
              <a:ext uri="{FF2B5EF4-FFF2-40B4-BE49-F238E27FC236}">
                <a16:creationId xmlns:a16="http://schemas.microsoft.com/office/drawing/2014/main" id="{A2CCDBBA-9351-4241-8683-C6B09BB84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5">
            <a:extLst>
              <a:ext uri="{FF2B5EF4-FFF2-40B4-BE49-F238E27FC236}">
                <a16:creationId xmlns:a16="http://schemas.microsoft.com/office/drawing/2014/main" id="{10B27CBC-C779-8D49-81A2-7E60B02AB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5E93C79E-4EE6-7340-A532-170840922F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04D6D823-4C68-D841-A02B-330212BF1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247"/>
            <a:ext cx="1132477" cy="5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CA39A22B-25AC-154A-995D-A5A321924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678" y="2014200"/>
            <a:ext cx="5366645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dirty="0"/>
              <a:t>4/25/24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47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4/25/24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14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B6CE4B49-42C3-6246-B1EB-3DAF3FFB8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75D85D30-781C-3645-A803-7D040A1BE2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07BEE75-6ACF-F048-9475-FA5BD156AE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304B0A1-6A6D-2A4A-937E-72AE738379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0D0310EC-05B1-B942-BF73-CC87EC1CD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788EED2-C169-0E4F-A0DE-FC58E3BEC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C893EBC8-BC9E-264D-9299-3E5F5EC46B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FE25A66-24C4-FE4C-AD09-76419B1C7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ndawi.com/journals/cmmm/2019/6357171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ndt.net/cs/kde-jsi-zranil/bol%C3%AD-v-z%C3%A1dech/skolios-do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microsoft.com/office/2007/relationships/hdphoto" Target="../media/hdphoto3.wdp"/><Relationship Id="rId12" Type="http://schemas.openxmlformats.org/officeDocument/2006/relationships/image" Target="../media/image5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rs.org/patients-and-families/conditions-and-treatments/parents/scoliosis/congenital-scoliosi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spiralstabilization.com/cz/" TargetMode="External"/><Relationship Id="rId2" Type="http://schemas.openxmlformats.org/officeDocument/2006/relationships/hyperlink" Target="https://www.pediatriepropraxi.cz/pdfs/ped/2010/04/02.pdf" TargetMode="Externa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CC5FD60-97EA-41A7-B852-B527BAC5E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368" y="-548640"/>
            <a:ext cx="3200400" cy="1737360"/>
          </a:xfrm>
        </p:spPr>
        <p:txBody>
          <a:bodyPr>
            <a:normAutofit/>
          </a:bodyPr>
          <a:lstStyle/>
          <a:p>
            <a:r>
              <a:rPr lang="cs-CZ" sz="4800" dirty="0"/>
              <a:t>Skolióza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43B91D8-4274-402E-B459-F28BB290D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5" y="1307592"/>
            <a:ext cx="10341429" cy="542925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60B9F4C-D9C6-42DC-95D1-F141213FF763}"/>
              </a:ext>
            </a:extLst>
          </p:cNvPr>
          <p:cNvSpPr txBox="1"/>
          <p:nvPr/>
        </p:nvSpPr>
        <p:spPr>
          <a:xfrm>
            <a:off x="989838" y="6685544"/>
            <a:ext cx="427710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https://irecept.cz/co-je-skolioza-jake-jsou-jeji-priznaky-a-jak-ji-vylecit/</a:t>
            </a:r>
          </a:p>
        </p:txBody>
      </p:sp>
    </p:spTree>
    <p:extLst>
      <p:ext uri="{BB962C8B-B14F-4D97-AF65-F5344CB8AC3E}">
        <p14:creationId xmlns:p14="http://schemas.microsoft.com/office/powerpoint/2010/main" val="1114708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27CFB71-E93C-4D7B-FF35-CB9CC9880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>
            <a:normAutofit/>
          </a:bodyPr>
          <a:lstStyle/>
          <a:p>
            <a:r>
              <a:rPr lang="cs-CZ" dirty="0"/>
              <a:t>Klasifikace skoliózy </a:t>
            </a:r>
            <a:br>
              <a:rPr lang="cs-CZ" dirty="0"/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dirty="0"/>
              <a:t>dle tíže křivky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1CC88E-74EA-EE91-313B-2E63BD102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639" y="2704517"/>
            <a:ext cx="5671961" cy="2642617"/>
          </a:xfrm>
        </p:spPr>
        <p:txBody>
          <a:bodyPr>
            <a:normAutofit/>
          </a:bodyPr>
          <a:lstStyle/>
          <a:p>
            <a:r>
              <a:rPr lang="pl-PL" sz="2400" dirty="0"/>
              <a:t>Do 10° (nepovažuje se za patologii)</a:t>
            </a:r>
          </a:p>
          <a:p>
            <a:r>
              <a:rPr lang="pl-PL" sz="2400" dirty="0"/>
              <a:t>11°- 30°</a:t>
            </a:r>
          </a:p>
          <a:p>
            <a:r>
              <a:rPr lang="pl-PL" sz="2400" dirty="0"/>
              <a:t>31°- 60°</a:t>
            </a:r>
          </a:p>
          <a:p>
            <a:r>
              <a:rPr lang="pl-PL" sz="2400" dirty="0"/>
              <a:t>61°- 90° </a:t>
            </a:r>
          </a:p>
          <a:p>
            <a:r>
              <a:rPr lang="pl-PL" sz="2400" dirty="0"/>
              <a:t>Nad 90°</a:t>
            </a:r>
          </a:p>
          <a:p>
            <a:endParaRPr lang="cs-CZ" sz="1800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AF7B2D9-7DEA-2CC9-3E66-FFE57997F90A}"/>
              </a:ext>
            </a:extLst>
          </p:cNvPr>
          <p:cNvGrpSpPr/>
          <p:nvPr/>
        </p:nvGrpSpPr>
        <p:grpSpPr>
          <a:xfrm>
            <a:off x="8215700" y="611505"/>
            <a:ext cx="3344697" cy="5280471"/>
            <a:chOff x="109032" y="7582314"/>
            <a:chExt cx="2943225" cy="4259288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FD7A9B85-1B07-2928-AE60-333424224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32" y="7582314"/>
              <a:ext cx="2589446" cy="4022441"/>
            </a:xfrm>
            <a:prstGeom prst="rect">
              <a:avLst/>
            </a:prstGeom>
          </p:spPr>
        </p:pic>
        <p:sp>
          <p:nvSpPr>
            <p:cNvPr id="7" name="Textové pole 5">
              <a:extLst>
                <a:ext uri="{FF2B5EF4-FFF2-40B4-BE49-F238E27FC236}">
                  <a16:creationId xmlns:a16="http://schemas.microsoft.com/office/drawing/2014/main" id="{5ABC6378-4672-42F4-2BB9-AB71DDA3B277}"/>
                </a:ext>
              </a:extLst>
            </p:cNvPr>
            <p:cNvSpPr txBox="1"/>
            <p:nvPr/>
          </p:nvSpPr>
          <p:spPr>
            <a:xfrm>
              <a:off x="109032" y="11371701"/>
              <a:ext cx="2943225" cy="469901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rmAutofit/>
            </a:bodyPr>
            <a:lstStyle/>
            <a:p>
              <a:pPr>
                <a:lnSpc>
                  <a:spcPct val="97000"/>
                </a:lnSpc>
                <a:spcAft>
                  <a:spcPts val="800"/>
                </a:spcAft>
              </a:pPr>
              <a:r>
                <a:rPr lang="cs-CZ" sz="1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</a:t>
              </a:r>
              <a:r>
                <a:rPr lang="cs-CZ" sz="1600" u="sng">
                  <a:solidFill>
                    <a:srgbClr val="0563C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3"/>
                </a:rPr>
                <a:t>https://www.hindawi.com/journals/cmmm/2019/6357171/</a:t>
              </a:r>
              <a:endPara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28C4EAF2-36CF-7FFF-EB53-E09ADF98F0CA}"/>
              </a:ext>
            </a:extLst>
          </p:cNvPr>
          <p:cNvSpPr txBox="1"/>
          <p:nvPr/>
        </p:nvSpPr>
        <p:spPr>
          <a:xfrm>
            <a:off x="4190163" y="4401473"/>
            <a:ext cx="318548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Z pohledu terapie: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Do 20 stupňů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20-40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40 + </a:t>
            </a:r>
          </a:p>
        </p:txBody>
      </p:sp>
    </p:spTree>
    <p:extLst>
      <p:ext uri="{BB962C8B-B14F-4D97-AF65-F5344CB8AC3E}">
        <p14:creationId xmlns:p14="http://schemas.microsoft.com/office/powerpoint/2010/main" val="946161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E7C8A-AAF6-5BBC-DEFA-48D116F32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Klasifikace skoliózy </a:t>
            </a:r>
            <a:br>
              <a:rPr lang="cs-CZ" dirty="0"/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dirty="0"/>
              <a:t>dle lokace křivky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877E3A-10D7-358A-384B-7514383A3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2978277" cy="4184142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C,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CTh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ThL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L, LS</a:t>
            </a:r>
          </a:p>
          <a:p>
            <a:r>
              <a:rPr lang="cs-CZ" dirty="0"/>
              <a:t>„C“ křivka </a:t>
            </a:r>
          </a:p>
          <a:p>
            <a:r>
              <a:rPr lang="cs-CZ" dirty="0"/>
              <a:t>„S“ křivka </a:t>
            </a:r>
          </a:p>
          <a:p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3A355211-625C-4663-8D2B-3BC814C6D31D}"/>
              </a:ext>
            </a:extLst>
          </p:cNvPr>
          <p:cNvGrpSpPr/>
          <p:nvPr/>
        </p:nvGrpSpPr>
        <p:grpSpPr>
          <a:xfrm>
            <a:off x="3452812" y="2651760"/>
            <a:ext cx="7530148" cy="3968750"/>
            <a:chOff x="0" y="0"/>
            <a:chExt cx="3924300" cy="254000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259E50D3-7AAF-242B-936C-24A2A924B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660775" cy="2112645"/>
            </a:xfrm>
            <a:prstGeom prst="rect">
              <a:avLst/>
            </a:prstGeom>
          </p:spPr>
        </p:pic>
        <p:sp>
          <p:nvSpPr>
            <p:cNvPr id="6" name="Textové pole 1">
              <a:extLst>
                <a:ext uri="{FF2B5EF4-FFF2-40B4-BE49-F238E27FC236}">
                  <a16:creationId xmlns:a16="http://schemas.microsoft.com/office/drawing/2014/main" id="{0BA8F541-86DA-16DC-2AFD-B1B9AF60F05B}"/>
                </a:ext>
              </a:extLst>
            </p:cNvPr>
            <p:cNvSpPr txBox="1"/>
            <p:nvPr/>
          </p:nvSpPr>
          <p:spPr>
            <a:xfrm>
              <a:off x="0" y="2171700"/>
              <a:ext cx="3924300" cy="3683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  </a:t>
              </a:r>
              <a:r>
                <a:rPr lang="cs-CZ" sz="1100" u="sng">
                  <a:solidFill>
                    <a:srgbClr val="0563C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3"/>
                </a:rPr>
                <a:t>https://www.vondt.net/cs/kde-jsi-zranil/bol%C3%AD-v-z%C3%A1dech/skolios-do/</a:t>
              </a:r>
              <a:endPara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051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F70D9D-057B-4C10-8343-0C993282F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Etiopatogeneze – idiopatická skolióza  </a:t>
            </a:r>
          </a:p>
        </p:txBody>
      </p:sp>
      <p:pic>
        <p:nvPicPr>
          <p:cNvPr id="5" name="Grafický objekt 4" descr="Otazník se souvislou výplní">
            <a:extLst>
              <a:ext uri="{FF2B5EF4-FFF2-40B4-BE49-F238E27FC236}">
                <a16:creationId xmlns:a16="http://schemas.microsoft.com/office/drawing/2014/main" id="{E80670CD-2D46-4983-869B-4E83B9594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987" y="0"/>
            <a:ext cx="2663952" cy="266395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BD383C7-0CD5-E130-8CEB-569360F43075}"/>
              </a:ext>
            </a:extLst>
          </p:cNvPr>
          <p:cNvSpPr txBox="1"/>
          <p:nvPr/>
        </p:nvSpPr>
        <p:spPr>
          <a:xfrm>
            <a:off x="309722" y="1431762"/>
            <a:ext cx="10411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b="1" dirty="0" err="1">
                <a:solidFill>
                  <a:schemeClr val="accent2"/>
                </a:solidFill>
                <a:latin typeface="+mn-lt"/>
              </a:rPr>
              <a:t>Multifaktorialita</a:t>
            </a:r>
            <a:r>
              <a:rPr lang="cs-CZ" sz="2800" b="1" dirty="0">
                <a:solidFill>
                  <a:schemeClr val="accent2"/>
                </a:solidFill>
                <a:latin typeface="+mn-lt"/>
              </a:rPr>
              <a:t> – pozorujeme řadu patofyziologických dějů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6752739-042B-0476-8120-FBD96D6BC8F6}"/>
              </a:ext>
            </a:extLst>
          </p:cNvPr>
          <p:cNvSpPr txBox="1"/>
          <p:nvPr/>
        </p:nvSpPr>
        <p:spPr>
          <a:xfrm>
            <a:off x="728020" y="2215168"/>
            <a:ext cx="1092440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i="0" u="sng" strike="noStrike" dirty="0">
                <a:solidFill>
                  <a:srgbClr val="000000"/>
                </a:solidFill>
                <a:effectLst/>
                <a:latin typeface="+mn-lt"/>
              </a:rPr>
              <a:t>Adaptace kostní tkáně  </a:t>
            </a: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+mn-lt"/>
              </a:rPr>
              <a:t>- 2 základní mechanismy </a:t>
            </a:r>
          </a:p>
          <a:p>
            <a:endParaRPr lang="cs-CZ" sz="2800" dirty="0">
              <a:solidFill>
                <a:srgbClr val="000000"/>
              </a:solidFill>
              <a:latin typeface="+mn-lt"/>
            </a:endParaRPr>
          </a:p>
          <a:p>
            <a:pPr marL="457200" indent="-457200">
              <a:buAutoNum type="arabicParenR"/>
            </a:pPr>
            <a:r>
              <a:rPr lang="cs-CZ" sz="2800" b="1" dirty="0">
                <a:solidFill>
                  <a:srgbClr val="000000"/>
                </a:solidFill>
                <a:latin typeface="+mn-lt"/>
              </a:rPr>
              <a:t>Periost </a:t>
            </a:r>
            <a:r>
              <a:rPr lang="cs-CZ" sz="2800" dirty="0">
                <a:solidFill>
                  <a:srgbClr val="000000"/>
                </a:solidFill>
                <a:latin typeface="+mn-lt"/>
              </a:rPr>
              <a:t>– tlak </a:t>
            </a:r>
            <a:r>
              <a:rPr lang="cs-CZ" sz="2800" dirty="0" err="1">
                <a:solidFill>
                  <a:srgbClr val="000000"/>
                </a:solidFill>
                <a:latin typeface="+mn-lt"/>
              </a:rPr>
              <a:t>periostu</a:t>
            </a:r>
            <a:r>
              <a:rPr lang="cs-CZ" sz="2800" dirty="0">
                <a:solidFill>
                  <a:srgbClr val="000000"/>
                </a:solidFill>
                <a:latin typeface="+mn-lt"/>
              </a:rPr>
              <a:t> vytváří apozici a tlak na periost </a:t>
            </a:r>
            <a:r>
              <a:rPr lang="cs-CZ" sz="2800" dirty="0" err="1">
                <a:solidFill>
                  <a:srgbClr val="000000"/>
                </a:solidFill>
                <a:latin typeface="+mn-lt"/>
              </a:rPr>
              <a:t>resorbci</a:t>
            </a:r>
            <a:r>
              <a:rPr lang="cs-CZ" sz="28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r>
              <a:rPr lang="cs-CZ" sz="2800" dirty="0">
                <a:solidFill>
                  <a:srgbClr val="000000"/>
                </a:solidFill>
                <a:latin typeface="+mn-lt"/>
              </a:rPr>
              <a:t>	- růstová epifýza produkuje kostní tkáň ve směru 		  	  dominantního namáhání </a:t>
            </a:r>
            <a:r>
              <a:rPr lang="cs-CZ" sz="2000" dirty="0">
                <a:solidFill>
                  <a:srgbClr val="000000"/>
                </a:solidFill>
                <a:latin typeface="+mn-lt"/>
              </a:rPr>
              <a:t>(zásadní při vývoji) </a:t>
            </a:r>
          </a:p>
          <a:p>
            <a:endParaRPr lang="cs-CZ" sz="2800" dirty="0">
              <a:solidFill>
                <a:srgbClr val="000000"/>
              </a:solidFill>
              <a:latin typeface="+mn-lt"/>
            </a:endParaRPr>
          </a:p>
          <a:p>
            <a:r>
              <a:rPr lang="cs-CZ" sz="2800" dirty="0">
                <a:solidFill>
                  <a:srgbClr val="000000"/>
                </a:solidFill>
                <a:latin typeface="+mn-lt"/>
              </a:rPr>
              <a:t>2) </a:t>
            </a:r>
            <a:r>
              <a:rPr lang="cs-CZ" sz="28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Hüter</a:t>
            </a:r>
            <a:r>
              <a:rPr lang="cs-CZ" sz="2800" b="1" i="0" u="none" strike="noStrike" dirty="0">
                <a:solidFill>
                  <a:srgbClr val="000000"/>
                </a:solidFill>
                <a:effectLst/>
                <a:latin typeface="+mn-lt"/>
              </a:rPr>
              <a:t>–</a:t>
            </a:r>
            <a:r>
              <a:rPr lang="cs-CZ" sz="28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Volkmannův</a:t>
            </a:r>
            <a:r>
              <a:rPr lang="cs-CZ" sz="2800" b="1" i="0" u="none" strike="noStrike" dirty="0">
                <a:solidFill>
                  <a:srgbClr val="000000"/>
                </a:solidFill>
                <a:effectLst/>
                <a:latin typeface="+mn-lt"/>
              </a:rPr>
              <a:t> zákon </a:t>
            </a: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+mn-lt"/>
              </a:rPr>
              <a:t>– tlak na epifýzu obratle omezuje růst kosti, snížení růst urychluje (Nesymetrická metafýza – klínovitý růst) 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(využití při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korzetoterapii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) </a:t>
            </a:r>
            <a:endParaRPr lang="cs-CZ" sz="2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4598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F70D9D-057B-4C10-8343-0C993282F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Etiopatogeneze – idiopatická skolióza  </a:t>
            </a:r>
          </a:p>
        </p:txBody>
      </p:sp>
      <p:pic>
        <p:nvPicPr>
          <p:cNvPr id="5" name="Grafický objekt 4" descr="Otazník se souvislou výplní">
            <a:extLst>
              <a:ext uri="{FF2B5EF4-FFF2-40B4-BE49-F238E27FC236}">
                <a16:creationId xmlns:a16="http://schemas.microsoft.com/office/drawing/2014/main" id="{E80670CD-2D46-4983-869B-4E83B9594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2912" y="1549745"/>
            <a:ext cx="2663952" cy="266395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BD383C7-0CD5-E130-8CEB-569360F43075}"/>
              </a:ext>
            </a:extLst>
          </p:cNvPr>
          <p:cNvSpPr txBox="1"/>
          <p:nvPr/>
        </p:nvSpPr>
        <p:spPr>
          <a:xfrm>
            <a:off x="720000" y="1346692"/>
            <a:ext cx="3663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solidFill>
                  <a:schemeClr val="accent2"/>
                </a:solidFill>
                <a:latin typeface="+mn-lt"/>
              </a:rPr>
              <a:t>Patofyziologické děje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6752739-042B-0476-8120-FBD96D6BC8F6}"/>
              </a:ext>
            </a:extLst>
          </p:cNvPr>
          <p:cNvSpPr txBox="1"/>
          <p:nvPr/>
        </p:nvSpPr>
        <p:spPr>
          <a:xfrm>
            <a:off x="720000" y="1869912"/>
            <a:ext cx="9993527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u="sng" strike="noStrike" dirty="0">
                <a:solidFill>
                  <a:srgbClr val="000000"/>
                </a:solidFill>
                <a:effectLst/>
                <a:latin typeface="g_d0_f5"/>
              </a:rPr>
              <a:t>SKELET</a:t>
            </a:r>
            <a:endParaRPr lang="cs-CZ" b="1" u="sng" dirty="0">
              <a:solidFill>
                <a:srgbClr val="000000"/>
              </a:solidFill>
              <a:latin typeface="g_d0_f5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asymetrie obratlů v oblasti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pediklů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 (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Brink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 et. al., 2017)</a:t>
            </a:r>
            <a:endParaRPr lang="cs-CZ" dirty="0">
              <a:solidFill>
                <a:srgbClr val="00000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nepoměr růstu předního a zadního segmentu obratlů (příčina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hypokyfózy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 a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hypolordózy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 hrudní a bederní páteře) (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Guo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 et. al., 2003)</a:t>
            </a:r>
            <a:endParaRPr lang="cs-CZ" dirty="0">
              <a:solidFill>
                <a:srgbClr val="00000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střižné síly působící na páteř v dorsálním směru s kompenzační rotací obratlů (svalstvo a vazivo nezvládají kompenzovat změny a dochází k progresi křivky)(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Castelein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 et. al., 2005)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r>
              <a:rPr lang="cs-CZ" sz="2000" b="1" i="0" u="sng" strike="noStrike" dirty="0">
                <a:solidFill>
                  <a:srgbClr val="000000"/>
                </a:solidFill>
                <a:effectLst/>
                <a:latin typeface="+mn-lt"/>
              </a:rPr>
              <a:t>SVALSTVO</a:t>
            </a:r>
            <a:endParaRPr lang="cs-CZ" sz="2000" b="1" u="sng" dirty="0">
              <a:solidFill>
                <a:srgbClr val="00000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změny v objemu svalové hmoty (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Jiang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 et. al., 2017)</a:t>
            </a:r>
            <a:endParaRPr lang="cs-CZ" dirty="0">
              <a:solidFill>
                <a:srgbClr val="00000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histologické změny v typu svalových vláken (Fidler et al., 1976)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9479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F70D9D-057B-4C10-8343-0C993282F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Etiopatogeneze – idiopatická skolióza  </a:t>
            </a:r>
          </a:p>
        </p:txBody>
      </p:sp>
      <p:pic>
        <p:nvPicPr>
          <p:cNvPr id="5" name="Grafický objekt 4" descr="Otazník se souvislou výplní">
            <a:extLst>
              <a:ext uri="{FF2B5EF4-FFF2-40B4-BE49-F238E27FC236}">
                <a16:creationId xmlns:a16="http://schemas.microsoft.com/office/drawing/2014/main" id="{E80670CD-2D46-4983-869B-4E83B9594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2912" y="1549745"/>
            <a:ext cx="2663952" cy="266395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BD383C7-0CD5-E130-8CEB-569360F43075}"/>
              </a:ext>
            </a:extLst>
          </p:cNvPr>
          <p:cNvSpPr txBox="1"/>
          <p:nvPr/>
        </p:nvSpPr>
        <p:spPr>
          <a:xfrm>
            <a:off x="720000" y="1346692"/>
            <a:ext cx="3663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solidFill>
                  <a:schemeClr val="accent2"/>
                </a:solidFill>
                <a:latin typeface="+mn-lt"/>
              </a:rPr>
              <a:t>Patofyziologické děje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6752739-042B-0476-8120-FBD96D6BC8F6}"/>
              </a:ext>
            </a:extLst>
          </p:cNvPr>
          <p:cNvSpPr txBox="1"/>
          <p:nvPr/>
        </p:nvSpPr>
        <p:spPr>
          <a:xfrm>
            <a:off x="720000" y="1869912"/>
            <a:ext cx="999352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  <a:latin typeface="g_d0_f5"/>
              </a:rPr>
              <a:t>NEUROLOGIE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porucha vestibulárních funkcí (např.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Cakrt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 et al., 2011,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Hitier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 et al., 2015)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Posturální stabilita – n</a:t>
            </a:r>
            <a:r>
              <a:rPr lang="cs-CZ" dirty="0">
                <a:solidFill>
                  <a:srgbClr val="000000"/>
                </a:solidFill>
                <a:latin typeface="+mn-lt"/>
              </a:rPr>
              <a:t>arušení senzomotorické integrace (</a:t>
            </a:r>
            <a:r>
              <a:rPr lang="cs-CZ" dirty="0" err="1">
                <a:solidFill>
                  <a:srgbClr val="000000"/>
                </a:solidFill>
                <a:latin typeface="+mn-lt"/>
              </a:rPr>
              <a:t>Beaulieu</a:t>
            </a:r>
            <a:r>
              <a:rPr lang="cs-CZ" dirty="0">
                <a:solidFill>
                  <a:srgbClr val="000000"/>
                </a:solidFill>
                <a:latin typeface="+mn-lt"/>
              </a:rPr>
              <a:t> et al. 2009)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Narušení tělesného schématu (Auerbach et al.</a:t>
            </a:r>
            <a:r>
              <a:rPr lang="cs-CZ" dirty="0">
                <a:solidFill>
                  <a:srgbClr val="000000"/>
                </a:solidFill>
                <a:latin typeface="+mn-lt"/>
              </a:rPr>
              <a:t>, 2014), zkřížená lateralita oka a ruky (</a:t>
            </a:r>
            <a:r>
              <a:rPr lang="cs-CZ" dirty="0" err="1">
                <a:solidFill>
                  <a:srgbClr val="000000"/>
                </a:solidFill>
                <a:latin typeface="+mn-lt"/>
              </a:rPr>
              <a:t>Catanzariti</a:t>
            </a:r>
            <a:r>
              <a:rPr lang="cs-CZ" dirty="0">
                <a:solidFill>
                  <a:srgbClr val="000000"/>
                </a:solidFill>
                <a:latin typeface="+mn-lt"/>
              </a:rPr>
              <a:t> et al., 2014)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Teorie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neuroadaptivních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 změn (Roth, 1985) – cílem těla je nepoškození nervových struktur – tomu přizpůsobí skeletální růst </a:t>
            </a:r>
          </a:p>
          <a:p>
            <a:r>
              <a:rPr lang="cs-CZ" b="1" u="sng" dirty="0">
                <a:solidFill>
                  <a:srgbClr val="000000"/>
                </a:solidFill>
                <a:latin typeface="+mn-lt"/>
              </a:rPr>
              <a:t>HORMONY</a:t>
            </a:r>
            <a:endParaRPr lang="cs-CZ" b="1" i="0" u="sng" dirty="0">
              <a:solidFill>
                <a:srgbClr val="000000"/>
              </a:solidFill>
              <a:effectLst/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melatonin – ovlivnění osteogeneze(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Amstrup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+mn-lt"/>
              </a:rPr>
              <a:t> et al., 2013)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0000"/>
                </a:solidFill>
                <a:latin typeface="+mn-lt"/>
              </a:rPr>
              <a:t>Leptin</a:t>
            </a:r>
            <a:r>
              <a:rPr lang="cs-CZ" dirty="0">
                <a:solidFill>
                  <a:srgbClr val="000000"/>
                </a:solidFill>
                <a:latin typeface="+mn-lt"/>
              </a:rPr>
              <a:t> – nižší hladina – změny v kostním růstu (</a:t>
            </a:r>
            <a:r>
              <a:rPr lang="cs-CZ" dirty="0" err="1">
                <a:solidFill>
                  <a:srgbClr val="000000"/>
                </a:solidFill>
                <a:latin typeface="+mn-lt"/>
              </a:rPr>
              <a:t>Burwell</a:t>
            </a:r>
            <a:r>
              <a:rPr lang="cs-CZ" dirty="0">
                <a:solidFill>
                  <a:srgbClr val="000000"/>
                </a:solidFill>
                <a:latin typeface="+mn-lt"/>
              </a:rPr>
              <a:t> et al., 2016)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4772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F70D9D-057B-4C10-8343-0C993282F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Etiopatogeneze – idiopatická skolióza  </a:t>
            </a:r>
          </a:p>
        </p:txBody>
      </p:sp>
      <p:pic>
        <p:nvPicPr>
          <p:cNvPr id="5" name="Grafický objekt 4" descr="Otazník se souvislou výplní">
            <a:extLst>
              <a:ext uri="{FF2B5EF4-FFF2-40B4-BE49-F238E27FC236}">
                <a16:creationId xmlns:a16="http://schemas.microsoft.com/office/drawing/2014/main" id="{E80670CD-2D46-4983-869B-4E83B9594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987" y="0"/>
            <a:ext cx="2663952" cy="266395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BD383C7-0CD5-E130-8CEB-569360F43075}"/>
              </a:ext>
            </a:extLst>
          </p:cNvPr>
          <p:cNvSpPr txBox="1"/>
          <p:nvPr/>
        </p:nvSpPr>
        <p:spPr>
          <a:xfrm>
            <a:off x="324009" y="1891576"/>
            <a:ext cx="10411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b="1" dirty="0" err="1">
                <a:solidFill>
                  <a:schemeClr val="accent2"/>
                </a:solidFill>
                <a:latin typeface="+mn-lt"/>
              </a:rPr>
              <a:t>Multifaktorialita</a:t>
            </a:r>
            <a:r>
              <a:rPr lang="cs-CZ" sz="2800" b="1" dirty="0">
                <a:solidFill>
                  <a:schemeClr val="accent2"/>
                </a:solidFill>
                <a:latin typeface="+mn-lt"/>
              </a:rPr>
              <a:t> – pozorujeme řadu patofyziologických dějů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6752739-042B-0476-8120-FBD96D6BC8F6}"/>
              </a:ext>
            </a:extLst>
          </p:cNvPr>
          <p:cNvSpPr txBox="1"/>
          <p:nvPr/>
        </p:nvSpPr>
        <p:spPr>
          <a:xfrm>
            <a:off x="720000" y="3286108"/>
            <a:ext cx="109244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000000"/>
                </a:solidFill>
                <a:latin typeface="+mn-lt"/>
              </a:rPr>
              <a:t>Multifaktoriální etiologie – i přístup v terapii a diagnostice by měl být multifaktoriální! </a:t>
            </a:r>
          </a:p>
          <a:p>
            <a:pPr algn="ctr"/>
            <a:endParaRPr lang="cs-CZ" sz="2800" dirty="0">
              <a:solidFill>
                <a:srgbClr val="000000"/>
              </a:solidFill>
              <a:latin typeface="+mn-lt"/>
            </a:endParaRPr>
          </a:p>
          <a:p>
            <a:pPr algn="ctr"/>
            <a:r>
              <a:rPr lang="cs-CZ" sz="2800" dirty="0">
                <a:solidFill>
                  <a:srgbClr val="000000"/>
                </a:solidFill>
                <a:latin typeface="+mn-lt"/>
              </a:rPr>
              <a:t>Skolióza není pouze ortopedickou diagnózou, ale i neurologickou. </a:t>
            </a:r>
          </a:p>
        </p:txBody>
      </p:sp>
    </p:spTree>
    <p:extLst>
      <p:ext uri="{BB962C8B-B14F-4D97-AF65-F5344CB8AC3E}">
        <p14:creationId xmlns:p14="http://schemas.microsoft.com/office/powerpoint/2010/main" val="732362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EA857E-05ED-4939-ACE9-CE804B90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Rizikové faktory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3C080B-0909-436F-9EAA-F8A25A487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1786161"/>
            <a:ext cx="10052304" cy="405079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Mladší věk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Pohlaví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Rodinná zátěž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Hypermobilita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Neurologická zátěž – minimální mozečkové příznaky, dysfunkce vestibulárního aparátu </a:t>
            </a:r>
          </a:p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782F302-0081-4FDF-B359-AB4F274826C8}"/>
              </a:ext>
            </a:extLst>
          </p:cNvPr>
          <p:cNvSpPr txBox="1">
            <a:spLocks/>
          </p:cNvSpPr>
          <p:nvPr/>
        </p:nvSpPr>
        <p:spPr>
          <a:xfrm>
            <a:off x="6095999" y="593440"/>
            <a:ext cx="5402669" cy="264261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u="sng" dirty="0"/>
              <a:t>Riziko progrese </a:t>
            </a:r>
          </a:p>
          <a:p>
            <a:pPr>
              <a:buFontTx/>
              <a:buChar char="-"/>
            </a:pPr>
            <a:r>
              <a:rPr lang="cs-CZ" dirty="0"/>
              <a:t>RF </a:t>
            </a:r>
          </a:p>
          <a:p>
            <a:pPr>
              <a:buFontTx/>
              <a:buChar char="-"/>
            </a:pPr>
            <a:r>
              <a:rPr lang="cs-CZ" dirty="0"/>
              <a:t>Křivka – oblast TH </a:t>
            </a:r>
          </a:p>
          <a:p>
            <a:pPr>
              <a:buFontTx/>
              <a:buChar char="-"/>
            </a:pPr>
            <a:r>
              <a:rPr lang="cs-CZ" dirty="0"/>
              <a:t>Dekompenzovaná křivka </a:t>
            </a:r>
          </a:p>
          <a:p>
            <a:pPr>
              <a:buFontTx/>
              <a:buChar char="-"/>
            </a:pPr>
            <a:r>
              <a:rPr lang="cs-CZ" dirty="0"/>
              <a:t>Kostní věk (</a:t>
            </a:r>
            <a:r>
              <a:rPr lang="cs-CZ" dirty="0" err="1"/>
              <a:t>Risserovo</a:t>
            </a:r>
            <a:r>
              <a:rPr lang="cs-CZ" dirty="0"/>
              <a:t> znamení 0,1)</a:t>
            </a:r>
          </a:p>
          <a:p>
            <a:pPr>
              <a:buFontTx/>
              <a:buChar char="-"/>
            </a:pPr>
            <a:r>
              <a:rPr lang="cs-CZ" dirty="0"/>
              <a:t>Tíže křivky (20° a více)</a:t>
            </a:r>
          </a:p>
          <a:p>
            <a:pPr>
              <a:buFontTx/>
              <a:buChar char="-"/>
            </a:pPr>
            <a:r>
              <a:rPr lang="cs-CZ" dirty="0"/>
              <a:t>Růstové spurty (</a:t>
            </a:r>
            <a:r>
              <a:rPr lang="cs-CZ" dirty="0" err="1"/>
              <a:t>Peak</a:t>
            </a:r>
            <a:r>
              <a:rPr lang="cs-CZ" dirty="0"/>
              <a:t> </a:t>
            </a:r>
            <a:r>
              <a:rPr lang="cs-CZ" dirty="0" err="1"/>
              <a:t>hieght</a:t>
            </a:r>
            <a:r>
              <a:rPr lang="cs-CZ" dirty="0"/>
              <a:t> </a:t>
            </a:r>
            <a:r>
              <a:rPr lang="cs-CZ" dirty="0" err="1"/>
              <a:t>Velocity</a:t>
            </a:r>
            <a:r>
              <a:rPr lang="cs-CZ" dirty="0"/>
              <a:t>)  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E49424B4-177B-BF11-8B6B-3EBE5EB86A52}"/>
              </a:ext>
            </a:extLst>
          </p:cNvPr>
          <p:cNvSpPr txBox="1">
            <a:spLocks/>
          </p:cNvSpPr>
          <p:nvPr/>
        </p:nvSpPr>
        <p:spPr>
          <a:xfrm>
            <a:off x="2224770" y="5314827"/>
            <a:ext cx="7742459" cy="13300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u="sng" dirty="0"/>
              <a:t>Faktor progrese </a:t>
            </a:r>
          </a:p>
          <a:p>
            <a:pPr marL="0" indent="0">
              <a:buNone/>
            </a:pPr>
            <a:r>
              <a:rPr lang="cs-CZ" dirty="0"/>
              <a:t>Přímo závisí na velikosti křivky, </a:t>
            </a:r>
            <a:r>
              <a:rPr lang="cs-CZ" dirty="0" err="1"/>
              <a:t>Risserově</a:t>
            </a:r>
            <a:r>
              <a:rPr lang="cs-CZ" dirty="0"/>
              <a:t> znamení </a:t>
            </a:r>
          </a:p>
          <a:p>
            <a:pPr marL="0" indent="0">
              <a:buNone/>
            </a:pPr>
            <a:r>
              <a:rPr lang="cs-CZ" dirty="0"/>
              <a:t>Nepřímo na věku pacienta </a:t>
            </a:r>
          </a:p>
        </p:txBody>
      </p:sp>
    </p:spTree>
    <p:extLst>
      <p:ext uri="{BB962C8B-B14F-4D97-AF65-F5344CB8AC3E}">
        <p14:creationId xmlns:p14="http://schemas.microsoft.com/office/powerpoint/2010/main" val="232375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808B3D1-8629-4710-9BD7-9B582E5E1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0" t="4201" r="44400" b="-400"/>
          <a:stretch/>
        </p:blipFill>
        <p:spPr>
          <a:xfrm>
            <a:off x="777240" y="330521"/>
            <a:ext cx="4315968" cy="619695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0370C05-3B1F-4939-AF15-7823A90DF44C}"/>
              </a:ext>
            </a:extLst>
          </p:cNvPr>
          <p:cNvSpPr txBox="1"/>
          <p:nvPr/>
        </p:nvSpPr>
        <p:spPr>
          <a:xfrm>
            <a:off x="777240" y="6554910"/>
            <a:ext cx="36941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https://za.pinterest.com/pin/317574211226480298/</a:t>
            </a:r>
          </a:p>
        </p:txBody>
      </p:sp>
      <p:pic>
        <p:nvPicPr>
          <p:cNvPr id="1026" name="Picture 2" descr="Risser's Sign">
            <a:extLst>
              <a:ext uri="{FF2B5EF4-FFF2-40B4-BE49-F238E27FC236}">
                <a16:creationId xmlns:a16="http://schemas.microsoft.com/office/drawing/2014/main" id="{93833D66-42DE-424A-8844-223C44E41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808" y="2026884"/>
            <a:ext cx="3585972" cy="280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1C0FC2A-7099-4B04-BA23-689F48A3493B}"/>
              </a:ext>
            </a:extLst>
          </p:cNvPr>
          <p:cNvSpPr txBox="1"/>
          <p:nvPr/>
        </p:nvSpPr>
        <p:spPr>
          <a:xfrm>
            <a:off x="5093208" y="4863213"/>
            <a:ext cx="60944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http://www0.sun.ac.za/ortho/webct-ortho/age/risser.html</a:t>
            </a:r>
          </a:p>
        </p:txBody>
      </p:sp>
      <p:pic>
        <p:nvPicPr>
          <p:cNvPr id="5" name="Picture 4" descr="Téma: Fyzioterapie u skolióz">
            <a:extLst>
              <a:ext uri="{FF2B5EF4-FFF2-40B4-BE49-F238E27FC236}">
                <a16:creationId xmlns:a16="http://schemas.microsoft.com/office/drawing/2014/main" id="{2E38FCE8-91BC-6A3A-0F0F-6851B788D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228" y="154742"/>
            <a:ext cx="3213734" cy="5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4CE95CB-25BF-D45E-A831-24518E86898F}"/>
              </a:ext>
            </a:extLst>
          </p:cNvPr>
          <p:cNvSpPr txBox="1"/>
          <p:nvPr/>
        </p:nvSpPr>
        <p:spPr>
          <a:xfrm>
            <a:off x="9388178" y="6146857"/>
            <a:ext cx="2026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https://dspace.cuni.cz/bitstream/handle/20.500.11956/30835/130005592.pdf?sequence=1&amp;isAllowed=y</a:t>
            </a:r>
          </a:p>
        </p:txBody>
      </p:sp>
    </p:spTree>
    <p:extLst>
      <p:ext uri="{BB962C8B-B14F-4D97-AF65-F5344CB8AC3E}">
        <p14:creationId xmlns:p14="http://schemas.microsoft.com/office/powerpoint/2010/main" val="1920584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10EDC54-DCFB-4ABC-AF4B-B53D21AA8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53" t="28235" r="22549" b="26536"/>
          <a:stretch/>
        </p:blipFill>
        <p:spPr>
          <a:xfrm>
            <a:off x="2151528" y="416305"/>
            <a:ext cx="8184777" cy="60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00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6DAE5AC-2E06-7198-0781-3A8E9E0B6C68}"/>
              </a:ext>
            </a:extLst>
          </p:cNvPr>
          <p:cNvSpPr txBox="1"/>
          <p:nvPr/>
        </p:nvSpPr>
        <p:spPr>
          <a:xfrm>
            <a:off x="3048000" y="2416966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Stupeň rizika progrese dle Černého - upraveno</a:t>
            </a:r>
          </a:p>
          <a:p>
            <a:pPr algn="l"/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MENARCHÉ</a:t>
            </a:r>
          </a:p>
          <a:p>
            <a:pPr algn="l"/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R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I Z I K O P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R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O G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R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E S E</a:t>
            </a:r>
          </a:p>
          <a:p>
            <a:pPr algn="l"/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-1</a:t>
            </a:r>
          </a:p>
          <a:p>
            <a:pPr algn="l"/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-2</a:t>
            </a:r>
          </a:p>
          <a:p>
            <a:pPr algn="l"/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+1</a:t>
            </a:r>
          </a:p>
          <a:p>
            <a:pPr algn="l"/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-2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D1159E8-9D5C-CB7D-9262-07F0679D3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276" y="316770"/>
            <a:ext cx="9807448" cy="622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76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3D436C1-3F04-8523-D39D-152FE58AD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8423" y="1045083"/>
            <a:ext cx="3197352" cy="469392"/>
          </a:xfrm>
        </p:spPr>
        <p:txBody>
          <a:bodyPr/>
          <a:lstStyle/>
          <a:p>
            <a:pPr marL="0" indent="0">
              <a:buNone/>
            </a:pPr>
            <a:r>
              <a:rPr lang="cs-CZ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„Ze skoliózy dítě vyroste.“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F52D8EF-E6DB-30DC-56A5-35144008460D}"/>
              </a:ext>
            </a:extLst>
          </p:cNvPr>
          <p:cNvSpPr txBox="1"/>
          <p:nvPr/>
        </p:nvSpPr>
        <p:spPr>
          <a:xfrm>
            <a:off x="2697099" y="2039035"/>
            <a:ext cx="8039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„Skolióza je způsobená tím, že například nosíme batoh na jednom rameni.“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ED2CA9D-56E3-E32E-B17F-2D87FAE08097}"/>
              </a:ext>
            </a:extLst>
          </p:cNvPr>
          <p:cNvSpPr txBox="1"/>
          <p:nvPr/>
        </p:nvSpPr>
        <p:spPr>
          <a:xfrm>
            <a:off x="904875" y="2907268"/>
            <a:ext cx="2543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„Skolióze lze předejít.“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B9103B8-4627-9CCA-D4F2-BD3A2E984CBF}"/>
              </a:ext>
            </a:extLst>
          </p:cNvPr>
          <p:cNvSpPr txBox="1"/>
          <p:nvPr/>
        </p:nvSpPr>
        <p:spPr>
          <a:xfrm>
            <a:off x="3048000" y="37755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„Děti, které mají skoliózu, nemohou sportovat.“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5B744ED-DF2B-E71D-5B79-486E7C3B2CFB}"/>
              </a:ext>
            </a:extLst>
          </p:cNvPr>
          <p:cNvSpPr txBox="1"/>
          <p:nvPr/>
        </p:nvSpPr>
        <p:spPr>
          <a:xfrm>
            <a:off x="1098423" y="5254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„Skolióza může způsobit poruchu orgánů.“</a:t>
            </a:r>
          </a:p>
        </p:txBody>
      </p:sp>
    </p:spTree>
    <p:extLst>
      <p:ext uri="{BB962C8B-B14F-4D97-AF65-F5344CB8AC3E}">
        <p14:creationId xmlns:p14="http://schemas.microsoft.com/office/powerpoint/2010/main" val="167071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C9EFA1-7CE7-EB87-EC0C-4E6629409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878C63-AA97-5698-8454-838E5A3D9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720" y="1656312"/>
            <a:ext cx="5422392" cy="42519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Hlavní křivka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Vedlejší křivka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Koncový obratel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Vrcholový obratel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Konvexní strana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Konkávní strana 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2441727D-8FDD-7187-442E-A627D3F1DDE0}"/>
              </a:ext>
            </a:extLst>
          </p:cNvPr>
          <p:cNvGrpSpPr/>
          <p:nvPr/>
        </p:nvGrpSpPr>
        <p:grpSpPr>
          <a:xfrm>
            <a:off x="6693832" y="314961"/>
            <a:ext cx="5183208" cy="5760720"/>
            <a:chOff x="23731" y="190485"/>
            <a:chExt cx="2820723" cy="2616215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873029D5-B5D4-E98A-9DBB-ECFEB6567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1" y="190485"/>
              <a:ext cx="2692400" cy="2439670"/>
            </a:xfrm>
            <a:prstGeom prst="rect">
              <a:avLst/>
            </a:prstGeom>
          </p:spPr>
        </p:pic>
        <p:sp>
          <p:nvSpPr>
            <p:cNvPr id="6" name="Textové pole 9">
              <a:extLst>
                <a:ext uri="{FF2B5EF4-FFF2-40B4-BE49-F238E27FC236}">
                  <a16:creationId xmlns:a16="http://schemas.microsoft.com/office/drawing/2014/main" id="{AE8C59E0-C712-92AF-9AD5-606781DEB96C}"/>
                </a:ext>
              </a:extLst>
            </p:cNvPr>
            <p:cNvSpPr txBox="1"/>
            <p:nvPr/>
          </p:nvSpPr>
          <p:spPr>
            <a:xfrm>
              <a:off x="101254" y="2654644"/>
              <a:ext cx="2743200" cy="152056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 https://link.springer.com/article/10.1007/s00586-017-5350-x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3465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D29307-3B82-65DA-B3EE-CD0B6DC65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240FB10-4C60-9918-F89D-FB9F92878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dirty="0"/>
              <a:t>Klinické vyšetření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Statické vyšetření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Dynamické vyšetření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Dech, respirační vlna, antropometrie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Hypermobilita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Neurologické vyšetření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dirty="0"/>
              <a:t>Zobrazovací metody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RTG, CT, MRI, UZ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dirty="0"/>
              <a:t>Funkční / přístrojová diagnostika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Spirometrie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Kardiologické vyšetření (těžké křivky)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9574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D29307-3B82-65DA-B3EE-CD0B6DC65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Klinické vyšetření – statika </a:t>
            </a:r>
          </a:p>
        </p:txBody>
      </p:sp>
      <p:pic>
        <p:nvPicPr>
          <p:cNvPr id="5122" name="Picture 2" descr="signs of scoliosis">
            <a:extLst>
              <a:ext uri="{FF2B5EF4-FFF2-40B4-BE49-F238E27FC236}">
                <a16:creationId xmlns:a16="http://schemas.microsoft.com/office/drawing/2014/main" id="{CE51B08E-4F82-B55B-8714-BAFCC279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1447401"/>
            <a:ext cx="5379720" cy="430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D672D7C-50C8-7F9D-8AE1-5BBF9B32CF97}"/>
              </a:ext>
            </a:extLst>
          </p:cNvPr>
          <p:cNvSpPr txBox="1"/>
          <p:nvPr/>
        </p:nvSpPr>
        <p:spPr>
          <a:xfrm>
            <a:off x="7381875" y="6211668"/>
            <a:ext cx="4810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https://www.hudsonvalleyscoliosis.com/what-is-scoliosis/overview/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091DD64-CBC5-8404-A1FB-2811D66F25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08" t="22592" r="10834" b="19074"/>
          <a:stretch/>
        </p:blipFill>
        <p:spPr>
          <a:xfrm>
            <a:off x="0" y="1331855"/>
            <a:ext cx="6911324" cy="463205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AD9C2FB-9DF3-A708-FC1D-5C45199254C1}"/>
              </a:ext>
            </a:extLst>
          </p:cNvPr>
          <p:cNvSpPr txBox="1"/>
          <p:nvPr/>
        </p:nvSpPr>
        <p:spPr>
          <a:xfrm>
            <a:off x="-42440" y="6027003"/>
            <a:ext cx="7810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Převzato z: BP – Možnost fyzioterapie u idiopatické skoliózy v období adolescence, Holečková 2022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D74F657-AF46-AA81-B918-FAF41A28ADE9}"/>
              </a:ext>
            </a:extLst>
          </p:cNvPr>
          <p:cNvSpPr txBox="1"/>
          <p:nvPr/>
        </p:nvSpPr>
        <p:spPr>
          <a:xfrm>
            <a:off x="9108867" y="339062"/>
            <a:ext cx="135614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3600" dirty="0">
                <a:solidFill>
                  <a:schemeClr val="accent2"/>
                </a:solidFill>
                <a:latin typeface="+mn-lt"/>
              </a:rPr>
              <a:t>STOJ</a:t>
            </a:r>
          </a:p>
        </p:txBody>
      </p:sp>
    </p:spTree>
    <p:extLst>
      <p:ext uri="{BB962C8B-B14F-4D97-AF65-F5344CB8AC3E}">
        <p14:creationId xmlns:p14="http://schemas.microsoft.com/office/powerpoint/2010/main" val="3691381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4DC7B1B-BBD5-0CB1-490F-8957808E7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F06D81B-CA62-B908-0260-2B3728D19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D76DD63E-26EB-9ED6-8D7F-31A206B9BB10}"/>
              </a:ext>
            </a:extLst>
          </p:cNvPr>
          <p:cNvSpPr txBox="1">
            <a:spLocks/>
          </p:cNvSpPr>
          <p:nvPr/>
        </p:nvSpPr>
        <p:spPr>
          <a:xfrm>
            <a:off x="9022540" y="4423500"/>
            <a:ext cx="3200400" cy="2286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000" kern="0" dirty="0"/>
              <a:t>Převzato z: BP - </a:t>
            </a:r>
            <a:r>
              <a:rPr lang="cs-CZ" sz="2000" kern="0" dirty="0">
                <a:latin typeface="Arial" panose="020B0604020202020204" pitchFamily="34" charset="0"/>
              </a:rPr>
              <a:t>Diagnostika a korekce svalových </a:t>
            </a:r>
          </a:p>
          <a:p>
            <a:r>
              <a:rPr lang="cs-CZ" sz="2000" kern="0" dirty="0">
                <a:latin typeface="Arial" panose="020B0604020202020204" pitchFamily="34" charset="0"/>
              </a:rPr>
              <a:t>dysbalancí u silničního cyklisty</a:t>
            </a:r>
          </a:p>
          <a:p>
            <a:r>
              <a:rPr lang="cs-CZ" sz="2000" kern="0" dirty="0"/>
              <a:t>Hoffmanová, 2006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ECD53CAF-53FA-FE76-07AD-508039EFE9AC}"/>
              </a:ext>
            </a:extLst>
          </p:cNvPr>
          <p:cNvGrpSpPr/>
          <p:nvPr/>
        </p:nvGrpSpPr>
        <p:grpSpPr>
          <a:xfrm>
            <a:off x="0" y="0"/>
            <a:ext cx="8640000" cy="6858000"/>
            <a:chOff x="0" y="0"/>
            <a:chExt cx="8640000" cy="6858000"/>
          </a:xfrm>
        </p:grpSpPr>
        <p:pic>
          <p:nvPicPr>
            <p:cNvPr id="6" name="Zástupný symbol obrázku 6">
              <a:extLst>
                <a:ext uri="{FF2B5EF4-FFF2-40B4-BE49-F238E27FC236}">
                  <a16:creationId xmlns:a16="http://schemas.microsoft.com/office/drawing/2014/main" id="{F74B6051-74C4-72F3-C84E-84CCD5945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514" b="5514"/>
            <a:stretch>
              <a:fillRect/>
            </a:stretch>
          </p:blipFill>
          <p:spPr>
            <a:xfrm>
              <a:off x="0" y="0"/>
              <a:ext cx="8640000" cy="6858000"/>
            </a:xfrm>
            <a:prstGeom prst="rect">
              <a:avLst/>
            </a:prstGeom>
          </p:spPr>
        </p:pic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77883395-78D4-F510-9E97-7C6BAC8D23E8}"/>
                </a:ext>
              </a:extLst>
            </p:cNvPr>
            <p:cNvSpPr/>
            <p:nvPr/>
          </p:nvSpPr>
          <p:spPr bwMode="auto">
            <a:xfrm>
              <a:off x="857251" y="76613"/>
              <a:ext cx="957262" cy="82867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6CBB969E-0D88-53CA-71B7-219D9DF8313C}"/>
                </a:ext>
              </a:extLst>
            </p:cNvPr>
            <p:cNvSpPr/>
            <p:nvPr/>
          </p:nvSpPr>
          <p:spPr bwMode="auto">
            <a:xfrm>
              <a:off x="3509963" y="76613"/>
              <a:ext cx="957262" cy="82867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9036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37012D-AAB1-214F-4459-C60F2BC8D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zeď, interiér, osoba, místnost&#10;&#10;Popis byl vytvořen automaticky">
            <a:extLst>
              <a:ext uri="{FF2B5EF4-FFF2-40B4-BE49-F238E27FC236}">
                <a16:creationId xmlns:a16="http://schemas.microsoft.com/office/drawing/2014/main" id="{5517F93E-7DE7-04E3-B53B-D838E4074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0998" y="857251"/>
            <a:ext cx="6858003" cy="5143501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17E5E0A-ED6B-6C58-FCA3-59965A34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82E49FD-ED28-D376-7D29-12B68768B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0E3C7EA3-16DB-CA61-36B7-9F998BCCE5C6}"/>
              </a:ext>
            </a:extLst>
          </p:cNvPr>
          <p:cNvGrpSpPr/>
          <p:nvPr/>
        </p:nvGrpSpPr>
        <p:grpSpPr>
          <a:xfrm>
            <a:off x="718800" y="0"/>
            <a:ext cx="5143500" cy="6858000"/>
            <a:chOff x="718800" y="0"/>
            <a:chExt cx="5143500" cy="6858000"/>
          </a:xfrm>
        </p:grpSpPr>
        <p:pic>
          <p:nvPicPr>
            <p:cNvPr id="9" name="Obrázek 8" descr="Obsah obrázku osoba, zeď, Stehno, boky&#10;&#10;Popis byl vytvořen automaticky">
              <a:extLst>
                <a:ext uri="{FF2B5EF4-FFF2-40B4-BE49-F238E27FC236}">
                  <a16:creationId xmlns:a16="http://schemas.microsoft.com/office/drawing/2014/main" id="{9DEE1BA6-A71C-1D94-EBBD-3B55D31CF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38450" y="857250"/>
              <a:ext cx="6858000" cy="5143500"/>
            </a:xfrm>
            <a:prstGeom prst="rect">
              <a:avLst/>
            </a:prstGeom>
          </p:spPr>
        </p:pic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15AF84A0-54AB-C042-3D20-38108052350D}"/>
                </a:ext>
              </a:extLst>
            </p:cNvPr>
            <p:cNvSpPr/>
            <p:nvPr/>
          </p:nvSpPr>
          <p:spPr bwMode="auto">
            <a:xfrm>
              <a:off x="2986088" y="385763"/>
              <a:ext cx="757237" cy="785813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5599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D29307-3B82-65DA-B3EE-CD0B6DC65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Klinické vyšetření – statika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D74F657-AF46-AA81-B918-FAF41A28ADE9}"/>
              </a:ext>
            </a:extLst>
          </p:cNvPr>
          <p:cNvSpPr txBox="1"/>
          <p:nvPr/>
        </p:nvSpPr>
        <p:spPr>
          <a:xfrm>
            <a:off x="6743430" y="1353603"/>
            <a:ext cx="528882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3600" dirty="0">
                <a:solidFill>
                  <a:schemeClr val="accent2"/>
                </a:solidFill>
                <a:latin typeface="+mn-lt"/>
              </a:rPr>
              <a:t>Předklon – </a:t>
            </a:r>
            <a:r>
              <a:rPr lang="cs-CZ" sz="3600" dirty="0" err="1">
                <a:solidFill>
                  <a:schemeClr val="accent2"/>
                </a:solidFill>
                <a:latin typeface="+mn-lt"/>
              </a:rPr>
              <a:t>Adamsův</a:t>
            </a:r>
            <a:r>
              <a:rPr lang="cs-CZ" sz="3600" dirty="0">
                <a:solidFill>
                  <a:schemeClr val="accent2"/>
                </a:solidFill>
                <a:latin typeface="+mn-lt"/>
              </a:rPr>
              <a:t> test</a:t>
            </a:r>
          </a:p>
        </p:txBody>
      </p:sp>
      <p:pic>
        <p:nvPicPr>
          <p:cNvPr id="3" name="Obrázek 2" descr="Obsah obrázku zeď, interiér, osoba, Stehno&#10;&#10;Popis byl vytvořen automaticky">
            <a:extLst>
              <a:ext uri="{FF2B5EF4-FFF2-40B4-BE49-F238E27FC236}">
                <a16:creationId xmlns:a16="http://schemas.microsoft.com/office/drawing/2014/main" id="{9457FFF3-DDEB-7519-B9AD-794D279F58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8"/>
          <a:stretch/>
        </p:blipFill>
        <p:spPr>
          <a:xfrm rot="5400000">
            <a:off x="7412864" y="2394492"/>
            <a:ext cx="4331983" cy="4232549"/>
          </a:xfrm>
          <a:prstGeom prst="rect">
            <a:avLst/>
          </a:prstGeom>
        </p:spPr>
      </p:pic>
      <p:pic>
        <p:nvPicPr>
          <p:cNvPr id="7" name="Obrázek 6" descr="Obsah obrázku nábytek, interiér, podlaha, židle&#10;&#10;Popis byl vytvořen automaticky">
            <a:extLst>
              <a:ext uri="{FF2B5EF4-FFF2-40B4-BE49-F238E27FC236}">
                <a16:creationId xmlns:a16="http://schemas.microsoft.com/office/drawing/2014/main" id="{936011B5-1F84-3255-32AB-08371703B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09" y="1999934"/>
            <a:ext cx="5288820" cy="397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3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300237-D827-617F-4AFC-4662E6DDD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A19735-D70A-9522-B5F5-C048061C7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EC6B1E8-42FD-985D-BB4F-CB668306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D9392C8-540D-0A40-CD53-1DF8FAEF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F05E3991-1387-7546-6024-710DC7796ECD}"/>
              </a:ext>
            </a:extLst>
          </p:cNvPr>
          <p:cNvGrpSpPr/>
          <p:nvPr/>
        </p:nvGrpSpPr>
        <p:grpSpPr>
          <a:xfrm>
            <a:off x="6308596" y="1181314"/>
            <a:ext cx="5838190" cy="5095661"/>
            <a:chOff x="223590" y="1"/>
            <a:chExt cx="2641600" cy="242534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B41B15F4-CD08-72F4-0AC6-03E853932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5" y="1"/>
              <a:ext cx="2057564" cy="2234002"/>
            </a:xfrm>
            <a:prstGeom prst="rect">
              <a:avLst/>
            </a:prstGeom>
          </p:spPr>
        </p:pic>
        <p:sp>
          <p:nvSpPr>
            <p:cNvPr id="8" name="Textové pole 13">
              <a:extLst>
                <a:ext uri="{FF2B5EF4-FFF2-40B4-BE49-F238E27FC236}">
                  <a16:creationId xmlns:a16="http://schemas.microsoft.com/office/drawing/2014/main" id="{28F3DF6D-8E68-4ADE-4E20-118F362FA982}"/>
                </a:ext>
              </a:extLst>
            </p:cNvPr>
            <p:cNvSpPr txBox="1"/>
            <p:nvPr/>
          </p:nvSpPr>
          <p:spPr>
            <a:xfrm>
              <a:off x="223590" y="2262817"/>
              <a:ext cx="2641600" cy="162524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 https://www.researchgate.net/figure/Abbildung-2-Adams-Vorbeugetest-15-jaehriges-Maedchen-mit-einer-rechts-konvexen_fig2_220020884</a:t>
              </a: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448DE9BF-2267-B945-6D9D-FB778E9A171E}"/>
              </a:ext>
            </a:extLst>
          </p:cNvPr>
          <p:cNvGrpSpPr/>
          <p:nvPr/>
        </p:nvGrpSpPr>
        <p:grpSpPr>
          <a:xfrm>
            <a:off x="8893388" y="581025"/>
            <a:ext cx="3298612" cy="2181860"/>
            <a:chOff x="253497" y="0"/>
            <a:chExt cx="2996565" cy="2741858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0E156809-4BEB-38D0-86F4-EC0995A1E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97" y="0"/>
              <a:ext cx="2188845" cy="2188845"/>
            </a:xfrm>
            <a:prstGeom prst="rect">
              <a:avLst/>
            </a:prstGeom>
          </p:spPr>
        </p:pic>
        <p:sp>
          <p:nvSpPr>
            <p:cNvPr id="11" name="Textové pole 7">
              <a:extLst>
                <a:ext uri="{FF2B5EF4-FFF2-40B4-BE49-F238E27FC236}">
                  <a16:creationId xmlns:a16="http://schemas.microsoft.com/office/drawing/2014/main" id="{B46321C3-5B4A-35CB-5BB0-E251D53A779B}"/>
                </a:ext>
              </a:extLst>
            </p:cNvPr>
            <p:cNvSpPr txBox="1"/>
            <p:nvPr/>
          </p:nvSpPr>
          <p:spPr>
            <a:xfrm>
              <a:off x="253497" y="2196393"/>
              <a:ext cx="2996565" cy="5454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Zdroj::https://rad.washington.edu/about-us/academic-sections/musculoskeletal-radiology/teaching-materials/online-musculoskeletal-radiology-book/scoliosis/</a:t>
              </a:r>
            </a:p>
          </p:txBody>
        </p:sp>
      </p:grpSp>
      <p:pic>
        <p:nvPicPr>
          <p:cNvPr id="12" name="Obrázek 11">
            <a:extLst>
              <a:ext uri="{FF2B5EF4-FFF2-40B4-BE49-F238E27FC236}">
                <a16:creationId xmlns:a16="http://schemas.microsoft.com/office/drawing/2014/main" id="{F8311C39-C975-DE95-FFAB-64E278A31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56" y="3541365"/>
            <a:ext cx="4658868" cy="294839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E3430EF-031A-25A4-AC4C-123E724B58F6}"/>
              </a:ext>
            </a:extLst>
          </p:cNvPr>
          <p:cNvSpPr txBox="1"/>
          <p:nvPr/>
        </p:nvSpPr>
        <p:spPr>
          <a:xfrm>
            <a:off x="687954" y="6475261"/>
            <a:ext cx="60944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https://www.scoliosissos.com/blog/scoliometer-apps-are-they-worth-trying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3F9F62F4-D475-824F-C8CC-7DB8E7BA4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27" y="737806"/>
            <a:ext cx="5715000" cy="220027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90353274-4B8F-13B8-00F0-CEAEF4806EFF}"/>
              </a:ext>
            </a:extLst>
          </p:cNvPr>
          <p:cNvSpPr txBox="1"/>
          <p:nvPr/>
        </p:nvSpPr>
        <p:spPr>
          <a:xfrm>
            <a:off x="436727" y="2894775"/>
            <a:ext cx="609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https://www.researchgate.net/figure/Measurement-of-the-rib-hump-on-a-a-plaster-model-and-a-b-scoliosis-patient-using-the_fig3_230588077</a:t>
            </a:r>
          </a:p>
        </p:txBody>
      </p:sp>
    </p:spTree>
    <p:extLst>
      <p:ext uri="{BB962C8B-B14F-4D97-AF65-F5344CB8AC3E}">
        <p14:creationId xmlns:p14="http://schemas.microsoft.com/office/powerpoint/2010/main" val="3160178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80017-8CD2-941A-CCB5-514C1E5E4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Klinické vyšetření – statika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A766E3-0491-BF55-B68C-6AD163689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Stoj na 1 DK </a:t>
            </a:r>
          </a:p>
          <a:p>
            <a:r>
              <a:rPr lang="cs-CZ" dirty="0"/>
              <a:t>Další možnosti – vývojová řada: </a:t>
            </a:r>
          </a:p>
          <a:p>
            <a:pPr marL="457200" indent="-457200">
              <a:buFontTx/>
              <a:buChar char="-"/>
            </a:pPr>
            <a:r>
              <a:rPr lang="cs-CZ" dirty="0"/>
              <a:t>3M na zádech </a:t>
            </a:r>
          </a:p>
          <a:p>
            <a:pPr marL="457200" indent="-457200">
              <a:buFontTx/>
              <a:buChar char="-"/>
            </a:pPr>
            <a:r>
              <a:rPr lang="cs-CZ" dirty="0"/>
              <a:t>Klek s oporou o lokty, o dlaně </a:t>
            </a:r>
          </a:p>
          <a:p>
            <a:pPr marL="457200" indent="-457200">
              <a:buFontTx/>
              <a:buChar char="-"/>
            </a:pPr>
            <a:r>
              <a:rPr lang="cs-CZ" dirty="0"/>
              <a:t>Medvěd </a:t>
            </a:r>
          </a:p>
          <a:p>
            <a:pPr marL="457200" indent="-457200">
              <a:buFontTx/>
              <a:buChar char="-"/>
            </a:pPr>
            <a:r>
              <a:rPr lang="cs-CZ" dirty="0"/>
              <a:t>Rytíř </a:t>
            </a:r>
          </a:p>
          <a:p>
            <a:pPr marL="457200" indent="-457200">
              <a:buFontTx/>
              <a:buChar char="-"/>
            </a:pPr>
            <a:r>
              <a:rPr lang="cs-CZ" dirty="0"/>
              <a:t>Hluboký podřep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E6F58E-F19B-DB34-D5DA-94A162B1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 dirty="0"/>
          </a:p>
        </p:txBody>
      </p:sp>
      <p:pic>
        <p:nvPicPr>
          <p:cNvPr id="7" name="Obrázek 6" descr="Obsah obrázku podprsenka&#10;&#10;Popis byl vytvořen automaticky se střední mírou spolehlivosti">
            <a:extLst>
              <a:ext uri="{FF2B5EF4-FFF2-40B4-BE49-F238E27FC236}">
                <a16:creationId xmlns:a16="http://schemas.microsoft.com/office/drawing/2014/main" id="{EAECF72F-326D-5886-66CE-E7C814390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r="6110" b="2847"/>
          <a:stretch/>
        </p:blipFill>
        <p:spPr>
          <a:xfrm rot="16200000">
            <a:off x="7238907" y="956828"/>
            <a:ext cx="3736291" cy="55666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187AA8C-73E5-CF98-DE5F-4BAAE9394FFD}"/>
              </a:ext>
            </a:extLst>
          </p:cNvPr>
          <p:cNvSpPr txBox="1"/>
          <p:nvPr/>
        </p:nvSpPr>
        <p:spPr>
          <a:xfrm>
            <a:off x="6190021" y="5601167"/>
            <a:ext cx="583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dirty="0">
                <a:latin typeface="+mn-lt"/>
              </a:rPr>
              <a:t>Zdroj: fotoarchív FNM – kurz Diagnostika a terapie skolióz interdisciplinární přístup – část A </a:t>
            </a:r>
          </a:p>
        </p:txBody>
      </p:sp>
    </p:spTree>
    <p:extLst>
      <p:ext uri="{BB962C8B-B14F-4D97-AF65-F5344CB8AC3E}">
        <p14:creationId xmlns:p14="http://schemas.microsoft.com/office/powerpoint/2010/main" val="708248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80017-8CD2-941A-CCB5-514C1E5E4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Klinické vyšetření – dynamika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A766E3-0491-BF55-B68C-6AD163689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872000"/>
            <a:ext cx="5053350" cy="3960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Podřep na 1DK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Chůze – rotace trupu, souhyb HKK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Lezení, otáčení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Vývojová řada – přechodové pozice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Elevace HK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E6F58E-F19B-DB34-D5DA-94A162B1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  <p:pic>
        <p:nvPicPr>
          <p:cNvPr id="4" name="Obrázek 3" descr="Obsah obrázku osoba, zeď, dívka, Lidská tvář&#10;&#10;Popis byl vytvořen automaticky">
            <a:extLst>
              <a:ext uri="{FF2B5EF4-FFF2-40B4-BE49-F238E27FC236}">
                <a16:creationId xmlns:a16="http://schemas.microsoft.com/office/drawing/2014/main" id="{4D13CF6A-5CAD-9A0F-A90C-DE4E594F5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9"/>
          <a:stretch/>
        </p:blipFill>
        <p:spPr>
          <a:xfrm rot="16200000">
            <a:off x="7048400" y="569118"/>
            <a:ext cx="3443492" cy="571976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267D397-E32E-D692-E019-ABFF763E78C3}"/>
              </a:ext>
            </a:extLst>
          </p:cNvPr>
          <p:cNvSpPr txBox="1"/>
          <p:nvPr/>
        </p:nvSpPr>
        <p:spPr>
          <a:xfrm>
            <a:off x="978253" y="6092390"/>
            <a:ext cx="10358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b="1" u="sng" dirty="0">
                <a:latin typeface="+mn-lt"/>
              </a:rPr>
              <a:t>Otestovat</a:t>
            </a:r>
            <a:r>
              <a:rPr lang="cs-CZ" sz="2800" dirty="0">
                <a:latin typeface="+mn-lt"/>
              </a:rPr>
              <a:t> – schopnost aktivně korigovat křivku, vnímání roviny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D730671-5B47-AA02-7C51-FADB803CFD70}"/>
              </a:ext>
            </a:extLst>
          </p:cNvPr>
          <p:cNvSpPr txBox="1"/>
          <p:nvPr/>
        </p:nvSpPr>
        <p:spPr>
          <a:xfrm>
            <a:off x="5910264" y="5180303"/>
            <a:ext cx="583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dirty="0">
                <a:latin typeface="+mn-lt"/>
              </a:rPr>
              <a:t>Zdroj: fotoarchív FNM – kurz Diagnostika a terapie skolióz interdisciplinární přístup – část A </a:t>
            </a:r>
          </a:p>
        </p:txBody>
      </p:sp>
    </p:spTree>
    <p:extLst>
      <p:ext uri="{BB962C8B-B14F-4D97-AF65-F5344CB8AC3E}">
        <p14:creationId xmlns:p14="http://schemas.microsoft.com/office/powerpoint/2010/main" val="3478680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BEB150-11D0-1749-0408-BEC70FA9F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Dynamické zkoušky páteře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DF21E1-38B5-51F4-1C81-00A066D9D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49000"/>
            <a:ext cx="10753200" cy="3960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Schoberova</a:t>
            </a:r>
            <a:r>
              <a:rPr lang="cs-CZ" sz="2400" dirty="0"/>
              <a:t> vzdálenost – </a:t>
            </a:r>
            <a:r>
              <a:rPr lang="cs-CZ" sz="2400" dirty="0" err="1"/>
              <a:t>Lp</a:t>
            </a:r>
            <a:r>
              <a:rPr lang="cs-CZ" sz="2400" dirty="0"/>
              <a:t>, L5 + 10 cm kraniálně (předklon + 3-4 cm)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Stiborova vzdálenost – </a:t>
            </a:r>
            <a:r>
              <a:rPr lang="cs-CZ" sz="2400" dirty="0" err="1"/>
              <a:t>Lp</a:t>
            </a:r>
            <a:r>
              <a:rPr lang="cs-CZ" sz="2400" dirty="0"/>
              <a:t> + </a:t>
            </a:r>
            <a:r>
              <a:rPr lang="cs-CZ" sz="2400" dirty="0" err="1"/>
              <a:t>Thp</a:t>
            </a:r>
            <a:r>
              <a:rPr lang="cs-CZ" sz="2400" dirty="0"/>
              <a:t>, L5- C7 (předklon + 7-10 cm)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Forestierova</a:t>
            </a:r>
            <a:r>
              <a:rPr lang="cs-CZ" sz="2400" dirty="0"/>
              <a:t> </a:t>
            </a:r>
            <a:r>
              <a:rPr lang="cs-CZ" sz="2400" dirty="0" err="1"/>
              <a:t>fleche</a:t>
            </a:r>
            <a:r>
              <a:rPr lang="cs-CZ" sz="2400" dirty="0"/>
              <a:t> – </a:t>
            </a:r>
            <a:r>
              <a:rPr lang="cs-CZ" sz="2400" dirty="0" err="1"/>
              <a:t>Cp</a:t>
            </a:r>
            <a:r>
              <a:rPr lang="cs-CZ" sz="2400" dirty="0"/>
              <a:t>, </a:t>
            </a:r>
            <a:r>
              <a:rPr lang="cs-CZ" sz="2400" dirty="0" err="1"/>
              <a:t>protuberantia</a:t>
            </a:r>
            <a:r>
              <a:rPr lang="cs-CZ" sz="2400" dirty="0"/>
              <a:t> </a:t>
            </a:r>
            <a:r>
              <a:rPr lang="cs-CZ" sz="2400" dirty="0" err="1"/>
              <a:t>occipitalis</a:t>
            </a:r>
            <a:r>
              <a:rPr lang="cs-CZ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Čepojevova</a:t>
            </a:r>
            <a:r>
              <a:rPr lang="cs-CZ" sz="2400" dirty="0"/>
              <a:t> vzdálenost – </a:t>
            </a:r>
            <a:r>
              <a:rPr lang="cs-CZ" sz="2400" dirty="0" err="1"/>
              <a:t>Cp</a:t>
            </a:r>
            <a:r>
              <a:rPr lang="cs-CZ" sz="2400" dirty="0"/>
              <a:t>, C7 + 8 cm kraniálně (anteflexe + 2,5-3 cm)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Ottova </a:t>
            </a:r>
            <a:r>
              <a:rPr lang="cs-CZ" sz="2400" dirty="0" err="1"/>
              <a:t>inkliniční</a:t>
            </a:r>
            <a:r>
              <a:rPr lang="cs-CZ" sz="2400" dirty="0"/>
              <a:t> vzdálenost – </a:t>
            </a:r>
            <a:r>
              <a:rPr lang="cs-CZ" sz="2400" dirty="0" err="1"/>
              <a:t>Thp</a:t>
            </a:r>
            <a:r>
              <a:rPr lang="cs-CZ" sz="2400" dirty="0"/>
              <a:t>, C7 + 30 cm kaudálně (anteflexe + min 3,5 cm)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Ottova </a:t>
            </a:r>
            <a:r>
              <a:rPr lang="cs-CZ" sz="2400" dirty="0" err="1"/>
              <a:t>rekliniční</a:t>
            </a:r>
            <a:r>
              <a:rPr lang="cs-CZ" sz="2400" dirty="0"/>
              <a:t> vzdálenost – </a:t>
            </a:r>
            <a:r>
              <a:rPr lang="cs-CZ" sz="2400" dirty="0" err="1"/>
              <a:t>Thp</a:t>
            </a:r>
            <a:r>
              <a:rPr lang="cs-CZ" sz="2400" dirty="0"/>
              <a:t>, C7 + 30 cm kaudálně (retroflexe – 2,5 cm)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Thomayerova vzdálenost – 10 cm (30 cm)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Lateroflexe</a:t>
            </a:r>
            <a:r>
              <a:rPr lang="cs-CZ" sz="2400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1681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543898-B1AC-1507-896B-4B9E51AF7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942975"/>
            <a:ext cx="9966960" cy="3525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4600" cap="all" dirty="0">
                <a:solidFill>
                  <a:schemeClr val="tx1"/>
                </a:solidFill>
              </a:rPr>
              <a:t>Co je to </a:t>
            </a:r>
            <a:r>
              <a:rPr lang="en-US" sz="4600" cap="all" dirty="0" err="1">
                <a:solidFill>
                  <a:schemeClr val="tx1"/>
                </a:solidFill>
              </a:rPr>
              <a:t>skolióza</a:t>
            </a:r>
            <a:r>
              <a:rPr lang="en-US" sz="4600" cap="all" dirty="0">
                <a:solidFill>
                  <a:schemeClr val="tx1"/>
                </a:solidFill>
              </a:rPr>
              <a:t>? </a:t>
            </a:r>
            <a:br>
              <a:rPr lang="en-US" sz="4600" cap="all" dirty="0">
                <a:solidFill>
                  <a:schemeClr val="tx1"/>
                </a:solidFill>
              </a:rPr>
            </a:br>
            <a:br>
              <a:rPr lang="en-US" sz="4600" cap="all" dirty="0">
                <a:solidFill>
                  <a:schemeClr val="tx1"/>
                </a:solidFill>
              </a:rPr>
            </a:br>
            <a:br>
              <a:rPr lang="en-US" sz="4600" cap="all" dirty="0">
                <a:solidFill>
                  <a:schemeClr val="tx1"/>
                </a:solidFill>
              </a:rPr>
            </a:br>
            <a:r>
              <a:rPr lang="en-US" sz="4600" cap="all" dirty="0" err="1">
                <a:solidFill>
                  <a:schemeClr val="tx1"/>
                </a:solidFill>
              </a:rPr>
              <a:t>Kdy</a:t>
            </a:r>
            <a:r>
              <a:rPr lang="en-US" sz="4600" cap="all" dirty="0">
                <a:solidFill>
                  <a:schemeClr val="tx1"/>
                </a:solidFill>
              </a:rPr>
              <a:t> </a:t>
            </a:r>
            <a:r>
              <a:rPr lang="en-US" sz="4600" cap="all" dirty="0" err="1">
                <a:solidFill>
                  <a:schemeClr val="tx1"/>
                </a:solidFill>
              </a:rPr>
              <a:t>hovoříme</a:t>
            </a:r>
            <a:r>
              <a:rPr lang="en-US" sz="4600" cap="all" dirty="0">
                <a:solidFill>
                  <a:schemeClr val="tx1"/>
                </a:solidFill>
              </a:rPr>
              <a:t> o </a:t>
            </a:r>
            <a:r>
              <a:rPr lang="en-US" sz="4600" cap="all" dirty="0" err="1">
                <a:solidFill>
                  <a:schemeClr val="tx1"/>
                </a:solidFill>
              </a:rPr>
              <a:t>skolióze</a:t>
            </a:r>
            <a:r>
              <a:rPr lang="en-US" sz="4600" cap="all" dirty="0">
                <a:solidFill>
                  <a:schemeClr val="tx1"/>
                </a:solidFill>
              </a:rPr>
              <a:t> a </a:t>
            </a:r>
            <a:r>
              <a:rPr lang="en-US" sz="4600" cap="all" dirty="0" err="1">
                <a:solidFill>
                  <a:schemeClr val="tx1"/>
                </a:solidFill>
              </a:rPr>
              <a:t>kdy</a:t>
            </a:r>
            <a:r>
              <a:rPr lang="en-US" sz="4600" cap="all" dirty="0">
                <a:solidFill>
                  <a:schemeClr val="tx1"/>
                </a:solidFill>
              </a:rPr>
              <a:t> o </a:t>
            </a:r>
            <a:r>
              <a:rPr lang="en-US" sz="4600" cap="all" dirty="0" err="1">
                <a:solidFill>
                  <a:schemeClr val="tx1"/>
                </a:solidFill>
              </a:rPr>
              <a:t>skoliotickém</a:t>
            </a:r>
            <a:r>
              <a:rPr lang="en-US" sz="4600" cap="all" dirty="0">
                <a:solidFill>
                  <a:schemeClr val="tx1"/>
                </a:solidFill>
              </a:rPr>
              <a:t> </a:t>
            </a:r>
            <a:r>
              <a:rPr lang="en-US" sz="4600" cap="all" dirty="0" err="1">
                <a:solidFill>
                  <a:schemeClr val="tx1"/>
                </a:solidFill>
              </a:rPr>
              <a:t>držení</a:t>
            </a:r>
            <a:r>
              <a:rPr lang="en-US" sz="4600" cap="all" dirty="0">
                <a:solidFill>
                  <a:srgbClr val="FFFFFF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28076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0A0766-D7FD-EBF3-914E-B4F076812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Klinické vyšetření – dech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537A3F-CEA2-5117-88C1-A7D051A3A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A201957-D65C-2746-DCF3-2C8CA5870763}"/>
              </a:ext>
            </a:extLst>
          </p:cNvPr>
          <p:cNvSpPr txBox="1"/>
          <p:nvPr/>
        </p:nvSpPr>
        <p:spPr>
          <a:xfrm>
            <a:off x="1171575" y="2200275"/>
            <a:ext cx="810510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Tx/>
              <a:buChar char="-"/>
            </a:pPr>
            <a:r>
              <a:rPr lang="cs-CZ" sz="2800" dirty="0">
                <a:latin typeface="+mn-lt"/>
              </a:rPr>
              <a:t>Rozvíjení hrudníku – antropometrické hodnoty </a:t>
            </a:r>
          </a:p>
          <a:p>
            <a:pPr marL="914400" lvl="1" indent="-457200">
              <a:buFontTx/>
              <a:buChar char="-"/>
            </a:pPr>
            <a:r>
              <a:rPr lang="cs-CZ" sz="2800" dirty="0">
                <a:latin typeface="+mn-lt"/>
              </a:rPr>
              <a:t>Respirační amplituda  </a:t>
            </a:r>
          </a:p>
          <a:p>
            <a:pPr marL="457200" indent="-457200" algn="l">
              <a:buFontTx/>
              <a:buChar char="-"/>
            </a:pPr>
            <a:r>
              <a:rPr lang="cs-CZ" sz="2800" dirty="0">
                <a:latin typeface="+mn-lt"/>
              </a:rPr>
              <a:t>Dechová vlna </a:t>
            </a:r>
          </a:p>
          <a:p>
            <a:pPr marL="457200" indent="-457200" algn="l">
              <a:buFontTx/>
              <a:buChar char="-"/>
            </a:pPr>
            <a:r>
              <a:rPr lang="cs-CZ" sz="2800" dirty="0">
                <a:latin typeface="+mn-lt"/>
              </a:rPr>
              <a:t>Rozvíjení hrudníku – jednotlivé segmenty </a:t>
            </a:r>
          </a:p>
          <a:p>
            <a:pPr marL="457200" indent="-457200" algn="l">
              <a:buFontTx/>
              <a:buChar char="-"/>
            </a:pPr>
            <a:r>
              <a:rPr lang="cs-CZ" sz="2800" dirty="0">
                <a:latin typeface="+mn-lt"/>
              </a:rPr>
              <a:t>Symetrie </a:t>
            </a:r>
          </a:p>
        </p:txBody>
      </p:sp>
    </p:spTree>
    <p:extLst>
      <p:ext uri="{BB962C8B-B14F-4D97-AF65-F5344CB8AC3E}">
        <p14:creationId xmlns:p14="http://schemas.microsoft.com/office/powerpoint/2010/main" val="2265801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0A0766-D7FD-EBF3-914E-B4F076812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Klinické vyšetření – hypermobilita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537A3F-CEA2-5117-88C1-A7D051A3A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31</a:t>
            </a:fld>
            <a:endParaRPr lang="en-US" dirty="0"/>
          </a:p>
        </p:txBody>
      </p:sp>
      <p:pic>
        <p:nvPicPr>
          <p:cNvPr id="9" name="Grafický objekt 8" descr="Odznak, otazník se souvislou výplní">
            <a:extLst>
              <a:ext uri="{FF2B5EF4-FFF2-40B4-BE49-F238E27FC236}">
                <a16:creationId xmlns:a16="http://schemas.microsoft.com/office/drawing/2014/main" id="{F6647C07-E4E7-A4B4-07B4-0D7F61491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9106" y="1612106"/>
            <a:ext cx="3633788" cy="363378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7334CDC-626B-941A-C38B-77A966250359}"/>
              </a:ext>
            </a:extLst>
          </p:cNvPr>
          <p:cNvSpPr txBox="1"/>
          <p:nvPr/>
        </p:nvSpPr>
        <p:spPr>
          <a:xfrm>
            <a:off x="2767531" y="5245592"/>
            <a:ext cx="122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Dělení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F6063A7-242A-C6BF-5207-CF0005D2E7E1}"/>
              </a:ext>
            </a:extLst>
          </p:cNvPr>
          <p:cNvSpPr txBox="1"/>
          <p:nvPr/>
        </p:nvSpPr>
        <p:spPr>
          <a:xfrm>
            <a:off x="8199455" y="5245592"/>
            <a:ext cx="16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Vyšetření</a:t>
            </a:r>
          </a:p>
        </p:txBody>
      </p:sp>
      <p:cxnSp>
        <p:nvCxnSpPr>
          <p:cNvPr id="7" name="Přímá spojovací šipka 6">
            <a:extLst>
              <a:ext uri="{FF2B5EF4-FFF2-40B4-BE49-F238E27FC236}">
                <a16:creationId xmlns:a16="http://schemas.microsoft.com/office/drawing/2014/main" id="{00C6708C-966E-3235-88C2-D5CF332C07E0}"/>
              </a:ext>
            </a:extLst>
          </p:cNvPr>
          <p:cNvCxnSpPr/>
          <p:nvPr/>
        </p:nvCxnSpPr>
        <p:spPr bwMode="auto">
          <a:xfrm flipH="1">
            <a:off x="3788229" y="4290646"/>
            <a:ext cx="944545" cy="81391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>
            <a:extLst>
              <a:ext uri="{FF2B5EF4-FFF2-40B4-BE49-F238E27FC236}">
                <a16:creationId xmlns:a16="http://schemas.microsoft.com/office/drawing/2014/main" id="{E5B13046-3EF1-C0D7-5983-109F4B9C56D8}"/>
              </a:ext>
            </a:extLst>
          </p:cNvPr>
          <p:cNvCxnSpPr>
            <a:cxnSpLocks/>
          </p:cNvCxnSpPr>
          <p:nvPr/>
        </p:nvCxnSpPr>
        <p:spPr bwMode="auto">
          <a:xfrm>
            <a:off x="7387214" y="4431675"/>
            <a:ext cx="932821" cy="81391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260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0A0766-D7FD-EBF3-914E-B4F076812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Klinické vyšetření – hypermobilita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537A3F-CEA2-5117-88C1-A7D051A3A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32</a:t>
            </a:fld>
            <a:endParaRPr lang="en-US" dirty="0"/>
          </a:p>
        </p:txBody>
      </p:sp>
      <p:graphicFrame>
        <p:nvGraphicFramePr>
          <p:cNvPr id="3" name="Zástupný obsah 2">
            <a:extLst>
              <a:ext uri="{FF2B5EF4-FFF2-40B4-BE49-F238E27FC236}">
                <a16:creationId xmlns:a16="http://schemas.microsoft.com/office/drawing/2014/main" id="{5AAC3A16-7FFF-F833-B3A7-1BDFAB9E715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9848" y="2121408"/>
          <a:ext cx="100584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8940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1F5FFF-7F5A-F884-4657-FFE964F3B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544" y="1382165"/>
            <a:ext cx="4869179" cy="1517984"/>
          </a:xfrm>
        </p:spPr>
        <p:txBody>
          <a:bodyPr>
            <a:normAutofit/>
          </a:bodyPr>
          <a:lstStyle/>
          <a:p>
            <a:r>
              <a:rPr lang="cs-CZ" sz="3400">
                <a:solidFill>
                  <a:schemeClr val="tx1"/>
                </a:solidFill>
              </a:rPr>
              <a:t>Hypermobilita – dědičná onemocnění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7CD709-8463-F844-2E8C-52264E60F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375" y="3007389"/>
            <a:ext cx="6170350" cy="3350549"/>
          </a:xfrm>
        </p:spPr>
        <p:txBody>
          <a:bodyPr anchor="t">
            <a:normAutofit/>
          </a:bodyPr>
          <a:lstStyle/>
          <a:p>
            <a:pPr marL="457200" lvl="1">
              <a:lnSpc>
                <a:spcPct val="100000"/>
              </a:lnSpc>
              <a:spcAft>
                <a:spcPts val="120"/>
              </a:spcAft>
              <a:buSzPts val="1000"/>
              <a:tabLst>
                <a:tab pos="914400" algn="l"/>
              </a:tabLst>
            </a:pPr>
            <a:r>
              <a:rPr lang="cs-CZ" sz="1900" b="1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Ehlers-Danlosův</a:t>
            </a:r>
            <a:r>
              <a:rPr lang="cs-CZ" sz="19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syndrom</a:t>
            </a:r>
            <a:r>
              <a:rPr lang="cs-CZ" sz="19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souhrnné označení pro skupinu onemocnění pojivových tkání, která se projevují </a:t>
            </a:r>
            <a:r>
              <a:rPr lang="cs-CZ" sz="190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hypermobilními</a:t>
            </a:r>
            <a:r>
              <a:rPr lang="cs-CZ" sz="19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klouby, postižením pojiva a sníženou odolností kůže – dědičné onemocnění. </a:t>
            </a:r>
          </a:p>
          <a:p>
            <a:pPr marL="457200" lvl="1">
              <a:lnSpc>
                <a:spcPct val="100000"/>
              </a:lnSpc>
              <a:spcAft>
                <a:spcPts val="120"/>
              </a:spcAft>
              <a:buSzPts val="1000"/>
              <a:tabLst>
                <a:tab pos="914400" algn="l"/>
              </a:tabLst>
            </a:pPr>
            <a:endParaRPr lang="cs-CZ" sz="19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0000"/>
              </a:lnSpc>
              <a:spcAft>
                <a:spcPts val="120"/>
              </a:spcAft>
              <a:buSzPts val="1000"/>
              <a:tabLst>
                <a:tab pos="914400" algn="l"/>
              </a:tabLst>
            </a:pPr>
            <a:r>
              <a:rPr lang="cs-CZ" sz="1900" b="1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Marfanův</a:t>
            </a:r>
            <a:r>
              <a:rPr lang="cs-CZ" sz="19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syndrom (</a:t>
            </a:r>
            <a:r>
              <a:rPr lang="cs-CZ" sz="1900" b="1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dolichostenomelie</a:t>
            </a:r>
            <a:r>
              <a:rPr lang="cs-CZ" sz="19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9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zahrnuje širokou skupinu příznaků, při úplném vyjádření bývá postižen systém kostní, oční a kardiovaskulární. Základní kritéria jsou: vysoká postava, dlouhé tenké končetiny, dlouhé tenké prsty, dislokace oční čočky, anomálie srdce a cév. (AD dědičné onemocnění)</a:t>
            </a:r>
            <a:endParaRPr lang="cs-CZ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120"/>
              </a:spcAft>
              <a:buSzPts val="1000"/>
              <a:buNone/>
              <a:tabLst>
                <a:tab pos="457200" algn="l"/>
              </a:tabLst>
            </a:pPr>
            <a:endParaRPr lang="cs-CZ" sz="1500" dirty="0">
              <a:latin typeface="Segoe UI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97AF1551-CC6A-FA80-C7DD-0B563156FA27}"/>
              </a:ext>
            </a:extLst>
          </p:cNvPr>
          <p:cNvGrpSpPr/>
          <p:nvPr/>
        </p:nvGrpSpPr>
        <p:grpSpPr>
          <a:xfrm>
            <a:off x="875037" y="1979875"/>
            <a:ext cx="3263002" cy="4093380"/>
            <a:chOff x="-1" y="0"/>
            <a:chExt cx="2228851" cy="2796055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9C7B4A5F-A828-01F2-4081-28AE4B32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28850" cy="2375535"/>
            </a:xfrm>
            <a:prstGeom prst="rect">
              <a:avLst/>
            </a:prstGeom>
            <a:noFill/>
          </p:spPr>
        </p:pic>
        <p:sp>
          <p:nvSpPr>
            <p:cNvPr id="7" name="Textové pole 5">
              <a:extLst>
                <a:ext uri="{FF2B5EF4-FFF2-40B4-BE49-F238E27FC236}">
                  <a16:creationId xmlns:a16="http://schemas.microsoft.com/office/drawing/2014/main" id="{0BFCC132-A8FB-54BF-1474-994E658D7F43}"/>
                </a:ext>
              </a:extLst>
            </p:cNvPr>
            <p:cNvSpPr txBox="1"/>
            <p:nvPr/>
          </p:nvSpPr>
          <p:spPr>
            <a:xfrm>
              <a:off x="-1" y="2390290"/>
              <a:ext cx="2228850" cy="4057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rm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cs-CZ" sz="20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https://www.manual-cmp.cz/marfanuv-syndrom/</a:t>
              </a:r>
            </a:p>
          </p:txBody>
        </p:sp>
      </p:grpSp>
      <p:sp>
        <p:nvSpPr>
          <p:cNvPr id="4" name="Nadpis 1">
            <a:extLst>
              <a:ext uri="{FF2B5EF4-FFF2-40B4-BE49-F238E27FC236}">
                <a16:creationId xmlns:a16="http://schemas.microsoft.com/office/drawing/2014/main" id="{D8A852E6-4F7B-F5D7-471C-1874591CAA75}"/>
              </a:ext>
            </a:extLst>
          </p:cNvPr>
          <p:cNvSpPr txBox="1">
            <a:spLocks/>
          </p:cNvSpPr>
          <p:nvPr/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/>
              <a:t>1) Klinické vyšetření – hypermobilita 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1864351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00E558AB-164B-533C-FEDE-5280D5531240}"/>
              </a:ext>
            </a:extLst>
          </p:cNvPr>
          <p:cNvGrpSpPr/>
          <p:nvPr/>
        </p:nvGrpSpPr>
        <p:grpSpPr>
          <a:xfrm>
            <a:off x="581660" y="484632"/>
            <a:ext cx="4711700" cy="5739447"/>
            <a:chOff x="0" y="0"/>
            <a:chExt cx="2880360" cy="3848735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16EA5B03-CAA0-DF53-49ED-EA0669156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62530" cy="3582035"/>
            </a:xfrm>
            <a:prstGeom prst="rect">
              <a:avLst/>
            </a:prstGeom>
            <a:noFill/>
          </p:spPr>
        </p:pic>
        <p:sp>
          <p:nvSpPr>
            <p:cNvPr id="6" name="Textové pole 8">
              <a:extLst>
                <a:ext uri="{FF2B5EF4-FFF2-40B4-BE49-F238E27FC236}">
                  <a16:creationId xmlns:a16="http://schemas.microsoft.com/office/drawing/2014/main" id="{BFF34CB6-4B49-6A1A-0E2F-F613782182A6}"/>
                </a:ext>
              </a:extLst>
            </p:cNvPr>
            <p:cNvSpPr txBox="1"/>
            <p:nvPr/>
          </p:nvSpPr>
          <p:spPr>
            <a:xfrm>
              <a:off x="38100" y="3582035"/>
              <a:ext cx="2842260" cy="2667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https://www.pinterest.cl/pin/529665606157736500/</a:t>
              </a:r>
            </a:p>
          </p:txBody>
        </p:sp>
      </p:grpSp>
      <p:pic>
        <p:nvPicPr>
          <p:cNvPr id="1026" name="Picture 2" descr="Ehlersův-Danlosův syndrom – příznaky, projevy, symptomy - Příznaky a  projevy nemocí">
            <a:extLst>
              <a:ext uri="{FF2B5EF4-FFF2-40B4-BE49-F238E27FC236}">
                <a16:creationId xmlns:a16="http://schemas.microsoft.com/office/drawing/2014/main" id="{6A5394E6-3C17-7047-63AF-1E70E93DA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592" y="484632"/>
            <a:ext cx="6573520" cy="521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C49FAF7-260F-2F9E-392F-7F05F0B759D8}"/>
              </a:ext>
            </a:extLst>
          </p:cNvPr>
          <p:cNvSpPr txBox="1"/>
          <p:nvPr/>
        </p:nvSpPr>
        <p:spPr>
          <a:xfrm>
            <a:off x="5035737" y="569920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https://www.priznaky-projevy.cz/geneticke-nemoci/389-ehlersuv-danlosuv-syndrom-priznaky-projevy-symptomy</a:t>
            </a:r>
          </a:p>
        </p:txBody>
      </p:sp>
    </p:spTree>
    <p:extLst>
      <p:ext uri="{BB962C8B-B14F-4D97-AF65-F5344CB8AC3E}">
        <p14:creationId xmlns:p14="http://schemas.microsoft.com/office/powerpoint/2010/main" val="766980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C21735-81EF-37FE-CC08-FD31EA2A1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Hypermobilita - hodnocení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630BCE9-CE86-CA38-A2C3-AA7F6CCCFDB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9848" y="2121408"/>
          <a:ext cx="100584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82904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BEBEBE-EE2C-9071-0EB0-D628319D2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6357112" cy="775208"/>
          </a:xfrm>
        </p:spPr>
        <p:txBody>
          <a:bodyPr/>
          <a:lstStyle/>
          <a:p>
            <a:r>
              <a:rPr lang="cs-CZ" dirty="0" err="1"/>
              <a:t>Beighton</a:t>
            </a:r>
            <a:r>
              <a:rPr lang="cs-CZ" dirty="0"/>
              <a:t> </a:t>
            </a:r>
            <a:r>
              <a:rPr lang="cs-CZ" dirty="0" err="1"/>
              <a:t>score</a:t>
            </a:r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885AF855-A7A0-FF4B-FFC4-1FE0F92D059B}"/>
              </a:ext>
            </a:extLst>
          </p:cNvPr>
          <p:cNvGrpSpPr/>
          <p:nvPr/>
        </p:nvGrpSpPr>
        <p:grpSpPr>
          <a:xfrm>
            <a:off x="1211262" y="1259840"/>
            <a:ext cx="8064818" cy="5354320"/>
            <a:chOff x="0" y="0"/>
            <a:chExt cx="5400675" cy="4033520"/>
          </a:xfrm>
        </p:grpSpPr>
        <p:pic>
          <p:nvPicPr>
            <p:cNvPr id="5" name="obrázek 2" descr="Beighton score for joint laxity* | Download Scientific Diagram">
              <a:extLst>
                <a:ext uri="{FF2B5EF4-FFF2-40B4-BE49-F238E27FC236}">
                  <a16:creationId xmlns:a16="http://schemas.microsoft.com/office/drawing/2014/main" id="{2FE798CD-45D7-16DE-7D1A-99BED6B01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400675" cy="3712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ové pole 1">
              <a:extLst>
                <a:ext uri="{FF2B5EF4-FFF2-40B4-BE49-F238E27FC236}">
                  <a16:creationId xmlns:a16="http://schemas.microsoft.com/office/drawing/2014/main" id="{00F18C54-A33D-9593-C3E7-4D3CFCAEEC89}"/>
                </a:ext>
              </a:extLst>
            </p:cNvPr>
            <p:cNvSpPr txBox="1"/>
            <p:nvPr/>
          </p:nvSpPr>
          <p:spPr>
            <a:xfrm>
              <a:off x="0" y="3766820"/>
              <a:ext cx="5400675" cy="2667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https://www.researchgate.net/figure/Beighton-score-for-joint-laxity_fig1_293025400</a:t>
              </a:r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3695700C-11D4-7F5D-7FEA-DD29ED063771}"/>
              </a:ext>
            </a:extLst>
          </p:cNvPr>
          <p:cNvSpPr txBox="1"/>
          <p:nvPr/>
        </p:nvSpPr>
        <p:spPr>
          <a:xfrm>
            <a:off x="8891588" y="3262072"/>
            <a:ext cx="3100387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Předpubertální – více než 6 </a:t>
            </a:r>
          </a:p>
          <a:p>
            <a:pPr algn="l"/>
            <a:r>
              <a:rPr lang="cs-CZ" sz="1800" dirty="0">
                <a:latin typeface="+mn-lt"/>
              </a:rPr>
              <a:t>Puberta – 50 let – 5 </a:t>
            </a:r>
          </a:p>
          <a:p>
            <a:pPr algn="l"/>
            <a:r>
              <a:rPr lang="cs-CZ" sz="1800" dirty="0">
                <a:latin typeface="+mn-lt"/>
              </a:rPr>
              <a:t>Nad 50 let – 4 </a:t>
            </a:r>
          </a:p>
        </p:txBody>
      </p:sp>
    </p:spTree>
    <p:extLst>
      <p:ext uri="{BB962C8B-B14F-4D97-AF65-F5344CB8AC3E}">
        <p14:creationId xmlns:p14="http://schemas.microsoft.com/office/powerpoint/2010/main" val="2871607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20C154FB-A56B-4B2B-A9E3-A91DD1E5E555}"/>
              </a:ext>
            </a:extLst>
          </p:cNvPr>
          <p:cNvSpPr txBox="1"/>
          <p:nvPr/>
        </p:nvSpPr>
        <p:spPr>
          <a:xfrm>
            <a:off x="8695766" y="3846255"/>
            <a:ext cx="34962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1. Zkouška rotace hlavy</a:t>
            </a:r>
          </a:p>
          <a:p>
            <a:r>
              <a:rPr lang="cs-CZ" sz="1600" dirty="0"/>
              <a:t>2. Zkouška šály</a:t>
            </a:r>
          </a:p>
          <a:p>
            <a:r>
              <a:rPr lang="cs-CZ" sz="1600" dirty="0"/>
              <a:t>3. Zkouška zapažených paží</a:t>
            </a:r>
          </a:p>
          <a:p>
            <a:r>
              <a:rPr lang="cs-CZ" sz="1600" dirty="0"/>
              <a:t>4. Zkouška založených paží</a:t>
            </a:r>
          </a:p>
          <a:p>
            <a:r>
              <a:rPr lang="cs-CZ" sz="1600" dirty="0"/>
              <a:t>5. Zkouška extendovaných loktů</a:t>
            </a:r>
          </a:p>
          <a:p>
            <a:r>
              <a:rPr lang="cs-CZ" sz="1600" dirty="0"/>
              <a:t>6. Zkouška sepjatých rukou</a:t>
            </a:r>
          </a:p>
          <a:p>
            <a:r>
              <a:rPr lang="cs-CZ" sz="1600" dirty="0"/>
              <a:t>7. Zkouška sepjatých prstů</a:t>
            </a:r>
          </a:p>
          <a:p>
            <a:r>
              <a:rPr lang="cs-CZ" sz="1600" dirty="0"/>
              <a:t>8. Zkouška předklonu</a:t>
            </a:r>
          </a:p>
          <a:p>
            <a:r>
              <a:rPr lang="cs-CZ" sz="1600" dirty="0"/>
              <a:t>9. Zkouška úklonu</a:t>
            </a:r>
          </a:p>
          <a:p>
            <a:r>
              <a:rPr lang="cs-CZ" sz="1600" dirty="0"/>
              <a:t>10. Zkouška posazení na paty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587D472-F766-DA2A-83CD-5C8C02A7E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3" y="33474"/>
            <a:ext cx="2319337" cy="223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7045626-A754-198F-ED42-11A857704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2" y="2353761"/>
            <a:ext cx="2319337" cy="2150477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A4AE718-6509-2366-6C9B-EE18716EF1D6}"/>
              </a:ext>
            </a:extLst>
          </p:cNvPr>
          <p:cNvSpPr txBox="1"/>
          <p:nvPr/>
        </p:nvSpPr>
        <p:spPr>
          <a:xfrm>
            <a:off x="0" y="6578305"/>
            <a:ext cx="53762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https://i.pinimg.com/originals/2e/72/c2/2e72c2921122b8c69877fc41ecd27daf.jpg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F03AECD-9A31-4E25-CEEA-170953947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0" y="4483033"/>
            <a:ext cx="2371259" cy="211931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1BCDEE0-8179-92F3-23E0-C48F2803C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969" y="33474"/>
            <a:ext cx="2083595" cy="246371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5F83435-6ED7-3F31-0D6D-65ECA6BDC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4218" y="2716172"/>
            <a:ext cx="2200275" cy="207645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DFD5790B-3EFA-354F-61E4-66925231AC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7775" y="153486"/>
            <a:ext cx="2076450" cy="220027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B43C3848-33F2-7855-FFB7-C44E0FE150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0669" y="4823691"/>
            <a:ext cx="1886896" cy="1812739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FD29DECA-EF17-2EE5-D8CA-0CADC04D54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9501" y="3073240"/>
            <a:ext cx="2330297" cy="3438763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9A33787C-B42B-6F0A-E579-096D565A65E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961"/>
          <a:stretch/>
        </p:blipFill>
        <p:spPr>
          <a:xfrm>
            <a:off x="7664436" y="267287"/>
            <a:ext cx="1886895" cy="2805953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32B78372-6291-A605-625B-A13A07F634A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882" r="44338"/>
          <a:stretch/>
        </p:blipFill>
        <p:spPr>
          <a:xfrm>
            <a:off x="9267470" y="1857598"/>
            <a:ext cx="2352825" cy="171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53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80017-8CD2-941A-CCB5-514C1E5E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1024325" cy="451576"/>
          </a:xfrm>
        </p:spPr>
        <p:txBody>
          <a:bodyPr/>
          <a:lstStyle/>
          <a:p>
            <a:r>
              <a:rPr lang="cs-CZ" dirty="0"/>
              <a:t>1) Klinické vyšetření – neurologické vyšetření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A766E3-0491-BF55-B68C-6AD163689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99" y="1872000"/>
            <a:ext cx="10396875" cy="3960000"/>
          </a:xfrm>
        </p:spPr>
        <p:txBody>
          <a:bodyPr/>
          <a:lstStyle/>
          <a:p>
            <a:r>
              <a:rPr lang="cs-CZ" dirty="0"/>
              <a:t>A) Minimální mozečková symptomatologie</a:t>
            </a:r>
          </a:p>
          <a:p>
            <a:pPr marL="4572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Hypotonie </a:t>
            </a:r>
          </a:p>
          <a:p>
            <a:pPr marL="4572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Reflexy </a:t>
            </a:r>
          </a:p>
          <a:p>
            <a:pPr marL="4572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 err="1"/>
              <a:t>Dysdiadochokineza</a:t>
            </a:r>
            <a:r>
              <a:rPr lang="cs-CZ" sz="2400" dirty="0"/>
              <a:t> – jazyka, HK, DK </a:t>
            </a: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E6F58E-F19B-DB34-D5DA-94A162B1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094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80017-8CD2-941A-CCB5-514C1E5E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1024325" cy="451576"/>
          </a:xfrm>
        </p:spPr>
        <p:txBody>
          <a:bodyPr/>
          <a:lstStyle/>
          <a:p>
            <a:r>
              <a:rPr lang="cs-CZ" dirty="0"/>
              <a:t>1) Klinické vyšetření – neurologické vyšetření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A766E3-0491-BF55-B68C-6AD163689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99" y="1872000"/>
            <a:ext cx="10396875" cy="3960000"/>
          </a:xfrm>
        </p:spPr>
        <p:txBody>
          <a:bodyPr/>
          <a:lstStyle/>
          <a:p>
            <a:r>
              <a:rPr lang="cs-CZ" dirty="0"/>
              <a:t>A) Minimální mozečková symptomatologie</a:t>
            </a:r>
          </a:p>
          <a:p>
            <a:pPr marL="4572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Hypotonie </a:t>
            </a:r>
          </a:p>
          <a:p>
            <a:pPr marL="4572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Reflexy </a:t>
            </a:r>
          </a:p>
          <a:p>
            <a:pPr marL="4572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 err="1"/>
              <a:t>Dysdiadochokineza</a:t>
            </a:r>
            <a:r>
              <a:rPr lang="cs-CZ" sz="2400" dirty="0"/>
              <a:t> – jazyka, HK, DK </a:t>
            </a: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E6F58E-F19B-DB34-D5DA-94A162B1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39</a:t>
            </a:fld>
            <a:endParaRPr lang="en-US" dirty="0"/>
          </a:p>
        </p:txBody>
      </p:sp>
      <p:pic>
        <p:nvPicPr>
          <p:cNvPr id="4" name="Picture 2" descr="Dysdiadochokinesia in MS: Symptoms, Diagnosis, and Treatment">
            <a:extLst>
              <a:ext uri="{FF2B5EF4-FFF2-40B4-BE49-F238E27FC236}">
                <a16:creationId xmlns:a16="http://schemas.microsoft.com/office/drawing/2014/main" id="{25933CEE-4840-D794-A5CC-DB62AE1FE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826" y="1638934"/>
            <a:ext cx="3599498" cy="239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安全なHolmes-Stewart反跳現象の診察とその意義 - Neurology 興味を持った「脳神経内科」論文">
            <a:extLst>
              <a:ext uri="{FF2B5EF4-FFF2-40B4-BE49-F238E27FC236}">
                <a16:creationId xmlns:a16="http://schemas.microsoft.com/office/drawing/2014/main" id="{7977C0BA-6A8C-014B-140C-D37656277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" b="45778"/>
          <a:stretch/>
        </p:blipFill>
        <p:spPr bwMode="auto">
          <a:xfrm>
            <a:off x="414000" y="4038599"/>
            <a:ext cx="4557713" cy="147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663BA79-5F8C-D651-CA53-EF5A004F57BF}"/>
              </a:ext>
            </a:extLst>
          </p:cNvPr>
          <p:cNvSpPr txBox="1"/>
          <p:nvPr/>
        </p:nvSpPr>
        <p:spPr>
          <a:xfrm>
            <a:off x="131399" y="5693500"/>
            <a:ext cx="4557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200" dirty="0"/>
              <a:t>Zdroj obrázku: https://</a:t>
            </a:r>
            <a:r>
              <a:rPr lang="cs-CZ" sz="1200" dirty="0" err="1"/>
              <a:t>blog.goo.ne.jp</a:t>
            </a:r>
            <a:r>
              <a:rPr lang="cs-CZ" sz="1200" dirty="0"/>
              <a:t>/</a:t>
            </a:r>
            <a:r>
              <a:rPr lang="cs-CZ" sz="1200" dirty="0" err="1"/>
              <a:t>pkcdelta</a:t>
            </a:r>
            <a:r>
              <a:rPr lang="cs-CZ" sz="1200" dirty="0"/>
              <a:t>/e/04774a38d2bfc95adeb517cb54459f3b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2FC0ABD-9109-F4DE-E541-11A458D32EC8}"/>
              </a:ext>
            </a:extLst>
          </p:cNvPr>
          <p:cNvSpPr txBox="1"/>
          <p:nvPr/>
        </p:nvSpPr>
        <p:spPr>
          <a:xfrm>
            <a:off x="8102624" y="4038599"/>
            <a:ext cx="39735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www.verywellhealth.com</a:t>
            </a:r>
            <a:r>
              <a:rPr lang="cs-CZ" sz="1100" dirty="0"/>
              <a:t>/dysdiadochokinesia-in-ms-2440863</a:t>
            </a:r>
          </a:p>
        </p:txBody>
      </p:sp>
      <p:pic>
        <p:nvPicPr>
          <p:cNvPr id="11" name="Picture 2" descr="Dysmetria: What Is It, Causes, Diagnosis, Treatment, and More | Osmosis">
            <a:extLst>
              <a:ext uri="{FF2B5EF4-FFF2-40B4-BE49-F238E27FC236}">
                <a16:creationId xmlns:a16="http://schemas.microsoft.com/office/drawing/2014/main" id="{BB8DE689-B180-8B04-8430-82EB3F98D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" t="58489" r="7650" b="6133"/>
          <a:stretch/>
        </p:blipFill>
        <p:spPr bwMode="auto">
          <a:xfrm>
            <a:off x="5619769" y="4593084"/>
            <a:ext cx="6428787" cy="188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48660AC-A579-6E3D-61D2-CD202277A717}"/>
              </a:ext>
            </a:extLst>
          </p:cNvPr>
          <p:cNvSpPr txBox="1"/>
          <p:nvPr/>
        </p:nvSpPr>
        <p:spPr>
          <a:xfrm>
            <a:off x="7750299" y="6583271"/>
            <a:ext cx="37242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www.osmosis.org</a:t>
            </a:r>
            <a:r>
              <a:rPr lang="cs-CZ" sz="1050" dirty="0"/>
              <a:t>/</a:t>
            </a:r>
            <a:r>
              <a:rPr lang="cs-CZ" sz="1050" dirty="0" err="1"/>
              <a:t>answers</a:t>
            </a:r>
            <a:r>
              <a:rPr lang="cs-CZ" sz="1050" dirty="0"/>
              <a:t>/</a:t>
            </a:r>
            <a:r>
              <a:rPr lang="cs-CZ" sz="1050" dirty="0" err="1"/>
              <a:t>dysmetria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1747709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A2BAC-1765-7027-F4B3-4CE038A7E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Skolióza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0B2C5D-B3D4-DBF6-318C-073C7ED05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1318219"/>
            <a:ext cx="4770319" cy="5861057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= 3D deformita páteře </a:t>
            </a:r>
          </a:p>
          <a:p>
            <a:pPr marL="0" indent="0">
              <a:buNone/>
            </a:pPr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Skolióza představuje patologické zakřivení ve frontální rovině nad 10 stupňů, je většinou spojená s rotací obratlových těl (ev. deformita žeber) a pravidelně doprovázená porušením fyziologických zakřivení v sagitální rovině (nejčastěji hrudní </a:t>
            </a:r>
            <a:r>
              <a:rPr lang="cs-CZ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hypo</a:t>
            </a:r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či hyper- kyfóza).</a:t>
            </a:r>
          </a:p>
          <a:p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6AD2AF80-DBFD-AF42-7C98-CBB879E93DC1}"/>
              </a:ext>
            </a:extLst>
          </p:cNvPr>
          <p:cNvGrpSpPr/>
          <p:nvPr/>
        </p:nvGrpSpPr>
        <p:grpSpPr>
          <a:xfrm>
            <a:off x="6351835" y="1993900"/>
            <a:ext cx="5492750" cy="3784600"/>
            <a:chOff x="0" y="0"/>
            <a:chExt cx="2996565" cy="2736215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9996E192-B711-513E-D39C-1AFA0D200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97" y="0"/>
              <a:ext cx="2188845" cy="2188845"/>
            </a:xfrm>
            <a:prstGeom prst="rect">
              <a:avLst/>
            </a:prstGeom>
          </p:spPr>
        </p:pic>
        <p:sp>
          <p:nvSpPr>
            <p:cNvPr id="6" name="Textové pole 7">
              <a:extLst>
                <a:ext uri="{FF2B5EF4-FFF2-40B4-BE49-F238E27FC236}">
                  <a16:creationId xmlns:a16="http://schemas.microsoft.com/office/drawing/2014/main" id="{E2BBFFF3-19C7-2C60-8BC4-D33C2411B4B9}"/>
                </a:ext>
              </a:extLst>
            </p:cNvPr>
            <p:cNvSpPr txBox="1"/>
            <p:nvPr/>
          </p:nvSpPr>
          <p:spPr>
            <a:xfrm>
              <a:off x="0" y="2190750"/>
              <a:ext cx="2996565" cy="5454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Zdroj::https://rad.washington.edu/about-us/academic-sections/musculoskeletal-radiology/teaching-materials/online-musculoskeletal-radiology-book/scoliosis/</a:t>
              </a:r>
            </a:p>
          </p:txBody>
        </p:sp>
      </p:grpSp>
      <p:sp>
        <p:nvSpPr>
          <p:cNvPr id="7" name="TextovéPole 6">
            <a:extLst>
              <a:ext uri="{FF2B5EF4-FFF2-40B4-BE49-F238E27FC236}">
                <a16:creationId xmlns:a16="http://schemas.microsoft.com/office/drawing/2014/main" id="{9C342FF1-7728-2A3B-2E4B-C1F81A8C9B8B}"/>
              </a:ext>
            </a:extLst>
          </p:cNvPr>
          <p:cNvSpPr txBox="1"/>
          <p:nvPr/>
        </p:nvSpPr>
        <p:spPr>
          <a:xfrm>
            <a:off x="2095693" y="5843728"/>
            <a:ext cx="8465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solidFill>
                  <a:schemeClr val="tx2"/>
                </a:solidFill>
                <a:latin typeface="+mn-lt"/>
              </a:rPr>
              <a:t>SOSORT – zakřivení nad 10 stupňů dle </a:t>
            </a:r>
            <a:r>
              <a:rPr lang="cs-CZ" sz="2800" dirty="0" err="1">
                <a:solidFill>
                  <a:schemeClr val="tx2"/>
                </a:solidFill>
                <a:latin typeface="+mn-lt"/>
              </a:rPr>
              <a:t>Cobba</a:t>
            </a:r>
            <a:endParaRPr lang="cs-CZ" sz="2800" dirty="0">
              <a:solidFill>
                <a:schemeClr val="tx2"/>
              </a:solidFill>
              <a:latin typeface="+mn-lt"/>
            </a:endParaRPr>
          </a:p>
          <a:p>
            <a:pPr algn="l"/>
            <a:r>
              <a:rPr lang="cs-CZ" sz="1400" dirty="0">
                <a:solidFill>
                  <a:schemeClr val="tx2"/>
                </a:solidFill>
                <a:latin typeface="+mn-lt"/>
              </a:rPr>
              <a:t>SOSORT = </a:t>
            </a:r>
            <a:r>
              <a:rPr lang="cs-CZ" sz="1400" dirty="0" err="1">
                <a:solidFill>
                  <a:schemeClr val="tx2"/>
                </a:solidFill>
                <a:latin typeface="+mn-lt"/>
              </a:rPr>
              <a:t>The</a:t>
            </a:r>
            <a:r>
              <a:rPr lang="cs-CZ" sz="1400" dirty="0">
                <a:solidFill>
                  <a:schemeClr val="tx2"/>
                </a:solidFill>
                <a:latin typeface="+mn-lt"/>
              </a:rPr>
              <a:t> International </a:t>
            </a:r>
            <a:r>
              <a:rPr lang="cs-CZ" sz="1400" dirty="0" err="1">
                <a:solidFill>
                  <a:schemeClr val="tx2"/>
                </a:solidFill>
                <a:latin typeface="+mn-lt"/>
              </a:rPr>
              <a:t>Scientific</a:t>
            </a:r>
            <a:r>
              <a:rPr lang="cs-CZ" sz="1400" dirty="0">
                <a:solidFill>
                  <a:schemeClr val="tx2"/>
                </a:solidFill>
                <a:latin typeface="+mn-lt"/>
              </a:rPr>
              <a:t> Society </a:t>
            </a:r>
            <a:r>
              <a:rPr lang="cs-CZ" sz="1400" dirty="0" err="1">
                <a:solidFill>
                  <a:schemeClr val="tx2"/>
                </a:solidFill>
                <a:latin typeface="+mn-lt"/>
              </a:rPr>
              <a:t>of</a:t>
            </a:r>
            <a:r>
              <a:rPr lang="cs-CZ" sz="1400" dirty="0">
                <a:solidFill>
                  <a:schemeClr val="tx2"/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tx2"/>
                </a:solidFill>
                <a:latin typeface="+mn-lt"/>
              </a:rPr>
              <a:t>Scoliosis</a:t>
            </a:r>
            <a:r>
              <a:rPr lang="cs-CZ" sz="1400" dirty="0">
                <a:solidFill>
                  <a:schemeClr val="tx2"/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tx2"/>
                </a:solidFill>
                <a:latin typeface="+mn-lt"/>
              </a:rPr>
              <a:t>Orthopaedic</a:t>
            </a:r>
            <a:r>
              <a:rPr lang="cs-CZ" sz="1400" dirty="0">
                <a:solidFill>
                  <a:schemeClr val="tx2"/>
                </a:solidFill>
                <a:latin typeface="+mn-lt"/>
              </a:rPr>
              <a:t> and </a:t>
            </a:r>
            <a:r>
              <a:rPr lang="cs-CZ" sz="1400" dirty="0" err="1">
                <a:solidFill>
                  <a:schemeClr val="tx2"/>
                </a:solidFill>
                <a:latin typeface="+mn-lt"/>
              </a:rPr>
              <a:t>Rehabilitation</a:t>
            </a:r>
            <a:r>
              <a:rPr lang="cs-CZ" sz="1400" dirty="0">
                <a:solidFill>
                  <a:schemeClr val="tx2"/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tx2"/>
                </a:solidFill>
                <a:latin typeface="+mn-lt"/>
              </a:rPr>
              <a:t>Treatment</a:t>
            </a:r>
            <a:endParaRPr lang="cs-CZ" sz="14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6772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80017-8CD2-941A-CCB5-514C1E5E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1024325" cy="451576"/>
          </a:xfrm>
        </p:spPr>
        <p:txBody>
          <a:bodyPr/>
          <a:lstStyle/>
          <a:p>
            <a:r>
              <a:rPr lang="cs-CZ" dirty="0"/>
              <a:t>1) Klinické vyšetření – neurologické vyšetření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A766E3-0491-BF55-B68C-6AD163689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99" y="1872000"/>
            <a:ext cx="10396875" cy="3960000"/>
          </a:xfrm>
        </p:spPr>
        <p:txBody>
          <a:bodyPr/>
          <a:lstStyle/>
          <a:p>
            <a:r>
              <a:rPr lang="cs-CZ" dirty="0"/>
              <a:t>B) Korové funkce, senzorické odchylky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E6F58E-F19B-DB34-D5DA-94A162B1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8915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80017-8CD2-941A-CCB5-514C1E5E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1024325" cy="451576"/>
          </a:xfrm>
        </p:spPr>
        <p:txBody>
          <a:bodyPr/>
          <a:lstStyle/>
          <a:p>
            <a:r>
              <a:rPr lang="cs-CZ" dirty="0"/>
              <a:t>1) Klinické vyšetření – neurologické vyšetření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A766E3-0491-BF55-B68C-6AD163689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99" y="1872000"/>
            <a:ext cx="10396875" cy="3960000"/>
          </a:xfrm>
        </p:spPr>
        <p:txBody>
          <a:bodyPr/>
          <a:lstStyle/>
          <a:p>
            <a:r>
              <a:rPr lang="cs-CZ" dirty="0"/>
              <a:t>B) Korové funkce, senzorické odchylky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800" dirty="0" err="1"/>
              <a:t>somatognozie</a:t>
            </a:r>
            <a:r>
              <a:rPr lang="cs-CZ" sz="2800" dirty="0"/>
              <a:t> - např. šířka ramen, hloubka hrudníku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800" dirty="0" err="1"/>
              <a:t>stereognozie</a:t>
            </a:r>
            <a:r>
              <a:rPr lang="cs-CZ" sz="2800" dirty="0"/>
              <a:t> - poznávání tvaru předmětu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800" dirty="0" err="1"/>
              <a:t>grafestezie</a:t>
            </a:r>
            <a:r>
              <a:rPr lang="cs-CZ" sz="2800" dirty="0"/>
              <a:t>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800" dirty="0"/>
              <a:t>test dle </a:t>
            </a:r>
            <a:r>
              <a:rPr lang="cs-CZ" sz="2800" dirty="0" err="1"/>
              <a:t>Petrie</a:t>
            </a:r>
            <a:r>
              <a:rPr lang="cs-CZ" sz="2800" dirty="0"/>
              <a:t>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800" dirty="0"/>
              <a:t>schopnost relaxace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800" dirty="0"/>
              <a:t>izolovaná hybnost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800" dirty="0" err="1"/>
              <a:t>propriocepce</a:t>
            </a:r>
            <a:r>
              <a:rPr lang="cs-CZ" sz="2800" dirty="0"/>
              <a:t> - stejný cíl (KH) - opakovaní pohybu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E6F58E-F19B-DB34-D5DA-94A162B1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743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80017-8CD2-941A-CCB5-514C1E5E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1024325" cy="451576"/>
          </a:xfrm>
        </p:spPr>
        <p:txBody>
          <a:bodyPr/>
          <a:lstStyle/>
          <a:p>
            <a:r>
              <a:rPr lang="cs-CZ" dirty="0"/>
              <a:t>1) Klinické vyšetření – další možnosti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A766E3-0491-BF55-B68C-6AD163689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99" y="1872000"/>
            <a:ext cx="10396875" cy="3960000"/>
          </a:xfrm>
        </p:spPr>
        <p:txBody>
          <a:bodyPr/>
          <a:lstStyle/>
          <a:p>
            <a:r>
              <a:rPr lang="cs-CZ" b="1" dirty="0"/>
              <a:t>Aplikace:</a:t>
            </a:r>
          </a:p>
          <a:p>
            <a:pPr marL="457200" indent="-457200">
              <a:buFontTx/>
              <a:buChar char="-"/>
            </a:pPr>
            <a:r>
              <a:rPr lang="cs-CZ" dirty="0" err="1"/>
              <a:t>ScoDiaC</a:t>
            </a:r>
            <a:endParaRPr lang="cs-CZ" dirty="0"/>
          </a:p>
          <a:p>
            <a:pPr marL="457200" indent="-457200">
              <a:buFontTx/>
              <a:buChar char="-"/>
            </a:pPr>
            <a:r>
              <a:rPr lang="cs-CZ" dirty="0" err="1"/>
              <a:t>PotsiApp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2800" b="1" dirty="0"/>
              <a:t>Přístroje: </a:t>
            </a:r>
          </a:p>
          <a:p>
            <a:pPr marL="457200" indent="-457200">
              <a:buFontTx/>
              <a:buChar char="-"/>
            </a:pPr>
            <a:r>
              <a:rPr lang="cs-CZ" dirty="0" err="1"/>
              <a:t>Diers</a:t>
            </a:r>
            <a:r>
              <a:rPr lang="cs-CZ" dirty="0"/>
              <a:t> –rastrový obrázek </a:t>
            </a:r>
          </a:p>
          <a:p>
            <a:pPr marL="457200" indent="-457200">
              <a:buFontTx/>
              <a:buChar char="-"/>
            </a:pPr>
            <a:r>
              <a:rPr lang="cs-CZ" dirty="0"/>
              <a:t>Kombinace – termokamera </a:t>
            </a:r>
          </a:p>
          <a:p>
            <a:pPr marL="457200" indent="-457200">
              <a:buFontTx/>
              <a:buChar char="-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E6F58E-F19B-DB34-D5DA-94A162B1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42</a:t>
            </a:fld>
            <a:endParaRPr lang="en-US" dirty="0"/>
          </a:p>
        </p:txBody>
      </p:sp>
      <p:pic>
        <p:nvPicPr>
          <p:cNvPr id="2050" name="Picture 2" descr="Scodiac para medir o Ângulo de Cobb | Instituto de Escoliose">
            <a:extLst>
              <a:ext uri="{FF2B5EF4-FFF2-40B4-BE49-F238E27FC236}">
                <a16:creationId xmlns:a16="http://schemas.microsoft.com/office/drawing/2014/main" id="{EF69F203-B498-69E7-1C06-C83B3665E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0" y="1821261"/>
            <a:ext cx="3236914" cy="321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CC2D207-BCE7-CE3F-BFAE-7638E952CC46}"/>
              </a:ext>
            </a:extLst>
          </p:cNvPr>
          <p:cNvSpPr txBox="1"/>
          <p:nvPr/>
        </p:nvSpPr>
        <p:spPr>
          <a:xfrm>
            <a:off x="5770560" y="5570390"/>
            <a:ext cx="5973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institutoescoliose.com.br</a:t>
            </a:r>
            <a:r>
              <a:rPr lang="cs-CZ" sz="1400" dirty="0"/>
              <a:t>/</a:t>
            </a:r>
            <a:r>
              <a:rPr lang="cs-CZ" sz="1400" dirty="0" err="1"/>
              <a:t>wp-content</a:t>
            </a:r>
            <a:r>
              <a:rPr lang="cs-CZ" sz="1400" dirty="0"/>
              <a:t>/</a:t>
            </a:r>
            <a:r>
              <a:rPr lang="cs-CZ" sz="1400" dirty="0" err="1"/>
              <a:t>uploads</a:t>
            </a:r>
            <a:r>
              <a:rPr lang="cs-CZ" sz="1400" dirty="0"/>
              <a:t>/2019/09/SCODIAC-300x300.png</a:t>
            </a:r>
          </a:p>
        </p:txBody>
      </p:sp>
      <p:pic>
        <p:nvPicPr>
          <p:cNvPr id="2052" name="Picture 4" descr="SCODIAC – Aplikace na Google Play">
            <a:extLst>
              <a:ext uri="{FF2B5EF4-FFF2-40B4-BE49-F238E27FC236}">
                <a16:creationId xmlns:a16="http://schemas.microsoft.com/office/drawing/2014/main" id="{BDC58265-BBF6-B21F-9373-D452E2A4A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1" y="1549400"/>
            <a:ext cx="2108200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9846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85289C-00A5-7C02-F161-E3C77339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7D1B1A-0CFD-61E2-DB5F-E5F5AE706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5833F0D-7852-34D3-CAAC-75CEBD1E6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86" y="0"/>
            <a:ext cx="5668347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8759194-9E04-0ACD-81DA-F782AD668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133" y="0"/>
            <a:ext cx="5668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359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A20BCDA7-65B1-211C-4972-5493C3EFDF90}"/>
              </a:ext>
            </a:extLst>
          </p:cNvPr>
          <p:cNvGrpSpPr/>
          <p:nvPr/>
        </p:nvGrpSpPr>
        <p:grpSpPr>
          <a:xfrm>
            <a:off x="1310640" y="769112"/>
            <a:ext cx="9672320" cy="5604256"/>
            <a:chOff x="0" y="122061"/>
            <a:chExt cx="4572000" cy="2404604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274FE1A2-4AE6-E95D-AC77-3252ACDFB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2061"/>
              <a:ext cx="4572000" cy="2057400"/>
            </a:xfrm>
            <a:prstGeom prst="rect">
              <a:avLst/>
            </a:prstGeom>
          </p:spPr>
        </p:pic>
        <p:sp>
          <p:nvSpPr>
            <p:cNvPr id="6" name="Textové pole 11">
              <a:extLst>
                <a:ext uri="{FF2B5EF4-FFF2-40B4-BE49-F238E27FC236}">
                  <a16:creationId xmlns:a16="http://schemas.microsoft.com/office/drawing/2014/main" id="{F16B9C44-77F0-8A3C-06A1-1DC24D33041C}"/>
                </a:ext>
              </a:extLst>
            </p:cNvPr>
            <p:cNvSpPr txBox="1"/>
            <p:nvPr/>
          </p:nvSpPr>
          <p:spPr>
            <a:xfrm>
              <a:off x="0" y="2333547"/>
              <a:ext cx="4572000" cy="19311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 https://www.researchgate.net/figure/Topographic-analysis-and-software-output-from-the-Formetric-4D-device_fig1_230659261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0817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80017-8CD2-941A-CCB5-514C1E5E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1024325" cy="451576"/>
          </a:xfrm>
        </p:spPr>
        <p:txBody>
          <a:bodyPr/>
          <a:lstStyle/>
          <a:p>
            <a:r>
              <a:rPr lang="cs-CZ" dirty="0"/>
              <a:t>2) Zobrazovací metody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A766E3-0491-BF55-B68C-6AD163689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99" y="1872000"/>
            <a:ext cx="10396875" cy="3960000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b="1" u="sng" dirty="0"/>
              <a:t>RTG </a:t>
            </a:r>
          </a:p>
          <a:p>
            <a:r>
              <a:rPr lang="cs-CZ" dirty="0"/>
              <a:t>2) CT</a:t>
            </a:r>
          </a:p>
          <a:p>
            <a:r>
              <a:rPr lang="cs-CZ" dirty="0"/>
              <a:t>3) MRI </a:t>
            </a:r>
          </a:p>
          <a:p>
            <a:r>
              <a:rPr lang="cs-CZ" dirty="0"/>
              <a:t>4) UZ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E6F58E-F19B-DB34-D5DA-94A162B1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45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17617E-2FB9-60D6-23A6-48113E8EA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636" y="1753416"/>
            <a:ext cx="3071241" cy="460156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1B5ABAC-A54B-B9EF-7ECE-D7AEAD0B3A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6864664" y="1171576"/>
            <a:ext cx="5229038" cy="432826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19F1B2C-1FA8-93D9-3A90-3B38ADB35E86}"/>
              </a:ext>
            </a:extLst>
          </p:cNvPr>
          <p:cNvSpPr txBox="1"/>
          <p:nvPr/>
        </p:nvSpPr>
        <p:spPr>
          <a:xfrm>
            <a:off x="6780276" y="5510595"/>
            <a:ext cx="60944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https://link.springer.com/article/10.1007/s00586-021-07025-6</a:t>
            </a:r>
          </a:p>
        </p:txBody>
      </p:sp>
    </p:spTree>
    <p:extLst>
      <p:ext uri="{BB962C8B-B14F-4D97-AF65-F5344CB8AC3E}">
        <p14:creationId xmlns:p14="http://schemas.microsoft.com/office/powerpoint/2010/main" val="19025866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5C00B4-7C97-2C57-C16C-F2DCBD8B5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17F10A-3911-9D31-B648-F9FA45985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69EAE5-9FD6-C7E9-A35A-A69221765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3" b="11999"/>
          <a:stretch/>
        </p:blipFill>
        <p:spPr>
          <a:xfrm>
            <a:off x="952500" y="490728"/>
            <a:ext cx="5143500" cy="5882640"/>
          </a:xfrm>
          <a:prstGeom prst="rect">
            <a:avLst/>
          </a:prstGeom>
        </p:spPr>
      </p:pic>
      <p:pic>
        <p:nvPicPr>
          <p:cNvPr id="2050" name="Picture 2" descr="Popis není dostupný.">
            <a:extLst>
              <a:ext uri="{FF2B5EF4-FFF2-40B4-BE49-F238E27FC236}">
                <a16:creationId xmlns:a16="http://schemas.microsoft.com/office/drawing/2014/main" id="{FBEA46AC-3757-05C7-DEBB-B6F81DF4B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t="5036" r="7679" b="7067"/>
          <a:stretch/>
        </p:blipFill>
        <p:spPr bwMode="auto">
          <a:xfrm>
            <a:off x="6885917" y="484632"/>
            <a:ext cx="4236235" cy="58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1857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9A4165-1CD0-954C-3946-7734D6381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47C585-4BBB-D819-80FB-BCD55167D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Popis není dostupný.">
            <a:extLst>
              <a:ext uri="{FF2B5EF4-FFF2-40B4-BE49-F238E27FC236}">
                <a16:creationId xmlns:a16="http://schemas.microsoft.com/office/drawing/2014/main" id="{C46FC7BC-4117-AD7A-5F2F-BA6E0804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0"/>
            <a:ext cx="9929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3475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183761-C5A9-AE27-D713-3F5D4C7B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4B996-5A9C-7589-7400-391FD24FA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15C85FB-9CA0-8072-34EF-E0F7223F3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603534-AF2C-6E2D-C427-11C35BF6C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48</a:t>
            </a:fld>
            <a:endParaRPr lang="en-US" dirty="0"/>
          </a:p>
        </p:txBody>
      </p:sp>
      <p:pic>
        <p:nvPicPr>
          <p:cNvPr id="3074" name="Picture 2" descr="Healthcare | Free Full-Text | Imaging Methods to Quantify the Chest and  Trunk Deformation in Adolescent Idiopathic Scoliosis: A Literature Review">
            <a:extLst>
              <a:ext uri="{FF2B5EF4-FFF2-40B4-BE49-F238E27FC236}">
                <a16:creationId xmlns:a16="http://schemas.microsoft.com/office/drawing/2014/main" id="{F3DC727E-A734-E6A6-CB99-CB751C3C2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83"/>
          <a:stretch/>
        </p:blipFill>
        <p:spPr bwMode="auto">
          <a:xfrm>
            <a:off x="511368" y="378000"/>
            <a:ext cx="11168063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FA93802-2387-9FBA-69E6-D2252769A8D6}"/>
              </a:ext>
            </a:extLst>
          </p:cNvPr>
          <p:cNvSpPr txBox="1"/>
          <p:nvPr/>
        </p:nvSpPr>
        <p:spPr>
          <a:xfrm>
            <a:off x="2393156" y="6138000"/>
            <a:ext cx="8536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www.mdpi.com</a:t>
            </a:r>
            <a:r>
              <a:rPr lang="cs-CZ" dirty="0"/>
              <a:t>/2227-9032/11/10/1489</a:t>
            </a:r>
          </a:p>
        </p:txBody>
      </p:sp>
      <p:sp>
        <p:nvSpPr>
          <p:cNvPr id="8" name="AutoShape 4" descr="Healthcare 11 01489 g002">
            <a:extLst>
              <a:ext uri="{FF2B5EF4-FFF2-40B4-BE49-F238E27FC236}">
                <a16:creationId xmlns:a16="http://schemas.microsoft.com/office/drawing/2014/main" id="{D1B316D4-3876-F67A-DA58-95A5F59800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6225" y="3276599"/>
            <a:ext cx="2162175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4921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75AC85-01F6-74C1-702F-F1E01893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2A56AA7-43D2-0A94-020B-282F7103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49</a:t>
            </a:fld>
            <a:endParaRPr lang="en-US" dirty="0"/>
          </a:p>
        </p:txBody>
      </p:sp>
      <p:pic>
        <p:nvPicPr>
          <p:cNvPr id="4098" name="Picture 2" descr="Abnormal Adolescent Idiopathic Scoliosis | Pediatric Radiology Reference  Article | Pediatric Imaging | @pedsimaging">
            <a:extLst>
              <a:ext uri="{FF2B5EF4-FFF2-40B4-BE49-F238E27FC236}">
                <a16:creationId xmlns:a16="http://schemas.microsoft.com/office/drawing/2014/main" id="{A1C1F1F9-5337-BB59-2297-30C9CF057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9437"/>
            <a:ext cx="6138000" cy="61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FD37CE5-F8CD-DA49-BA39-563AC0C964BF}"/>
              </a:ext>
            </a:extLst>
          </p:cNvPr>
          <p:cNvSpPr txBox="1"/>
          <p:nvPr/>
        </p:nvSpPr>
        <p:spPr>
          <a:xfrm>
            <a:off x="8198644" y="4651259"/>
            <a:ext cx="383143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pediatricimaging.org</a:t>
            </a:r>
            <a:r>
              <a:rPr lang="cs-CZ" sz="1400" dirty="0"/>
              <a:t>/</a:t>
            </a:r>
            <a:r>
              <a:rPr lang="cs-CZ" sz="1400" dirty="0" err="1"/>
              <a:t>wp-content</a:t>
            </a:r>
            <a:r>
              <a:rPr lang="cs-CZ" sz="1400" dirty="0"/>
              <a:t>/</a:t>
            </a:r>
            <a:r>
              <a:rPr lang="cs-CZ" sz="1400" dirty="0" err="1"/>
              <a:t>uploads</a:t>
            </a:r>
            <a:r>
              <a:rPr lang="cs-CZ" sz="1400" dirty="0"/>
              <a:t>/2022/12/scoliosisabnormaladolescentidiopathic01mdheadachesbalanceproblemschiariilargesyrinxatypicaladolescentcurveplnt1t215yo.jpg</a:t>
            </a:r>
          </a:p>
        </p:txBody>
      </p:sp>
    </p:spTree>
    <p:extLst>
      <p:ext uri="{BB962C8B-B14F-4D97-AF65-F5344CB8AC3E}">
        <p14:creationId xmlns:p14="http://schemas.microsoft.com/office/powerpoint/2010/main" val="3345938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24C3F740-34DE-F5BA-391F-9FBF4A42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297FB6A-AFD6-2E92-B3F8-674F62BFC0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7ABC6A-BAD6-9756-0E55-C0487EFC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 fontScale="90000"/>
          </a:bodyPr>
          <a:lstStyle/>
          <a:p>
            <a:r>
              <a:rPr lang="cs-CZ" sz="2800" dirty="0"/>
              <a:t>Klinické dělení skolióz</a:t>
            </a:r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DE248FF5-7A5B-1A6E-2723-B1A22A6008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2407251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8248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BE3AA7-C048-42B3-7C9A-A786648C9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err="1"/>
              <a:t>Scolioscan</a:t>
            </a:r>
            <a:r>
              <a:rPr lang="cs-CZ" sz="2200"/>
              <a:t> systém</a:t>
            </a:r>
          </a:p>
        </p:txBody>
      </p:sp>
      <p:sp>
        <p:nvSpPr>
          <p:cNvPr id="5129" name="Footer Placeholder 1">
            <a:extLst>
              <a:ext uri="{FF2B5EF4-FFF2-40B4-BE49-F238E27FC236}">
                <a16:creationId xmlns:a16="http://schemas.microsoft.com/office/drawing/2014/main" id="{1815105E-111E-986F-14FD-4505B29FDA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4D9256F-9B37-40F1-00C4-6E49A25CD5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50</a:t>
            </a:fld>
            <a:endParaRPr lang="en-US"/>
          </a:p>
        </p:txBody>
      </p:sp>
      <p:pic>
        <p:nvPicPr>
          <p:cNvPr id="5124" name="Picture 4" descr="Scolioscan - 3D Ultrasound Scoliosis Assessment System - Innovation Hub@HK">
            <a:extLst>
              <a:ext uri="{FF2B5EF4-FFF2-40B4-BE49-F238E27FC236}">
                <a16:creationId xmlns:a16="http://schemas.microsoft.com/office/drawing/2014/main" id="{58028D22-D95B-8F7D-F7B6-E4F2E3438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0" r="11654" b="2"/>
          <a:stretch/>
        </p:blipFill>
        <p:spPr bwMode="auto">
          <a:xfrm>
            <a:off x="7347735" y="2596845"/>
            <a:ext cx="4125465" cy="3208441"/>
          </a:xfrm>
          <a:prstGeom prst="rect">
            <a:avLst/>
          </a:prstGeom>
          <a:noFill/>
        </p:spPr>
      </p:pic>
      <p:pic>
        <p:nvPicPr>
          <p:cNvPr id="5122" name="Picture 2" descr="a) The Scolioscan system with its components labeled. The ultrasound... |  Download Scientific Diagram">
            <a:extLst>
              <a:ext uri="{FF2B5EF4-FFF2-40B4-BE49-F238E27FC236}">
                <a16:creationId xmlns:a16="http://schemas.microsoft.com/office/drawing/2014/main" id="{9D5DE006-013F-6E77-C883-9741F494B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r="18358" b="2"/>
          <a:stretch/>
        </p:blipFill>
        <p:spPr bwMode="auto">
          <a:xfrm>
            <a:off x="729509" y="1665288"/>
            <a:ext cx="6207791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22905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80017-8CD2-941A-CCB5-514C1E5E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1024325" cy="451576"/>
          </a:xfrm>
        </p:spPr>
        <p:txBody>
          <a:bodyPr/>
          <a:lstStyle/>
          <a:p>
            <a:r>
              <a:rPr lang="cs-CZ" dirty="0"/>
              <a:t>1) Funkční vyšetření – spirometrie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A766E3-0491-BF55-B68C-6AD163689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99" y="1872000"/>
            <a:ext cx="10396875" cy="3960000"/>
          </a:xfrm>
        </p:spPr>
        <p:txBody>
          <a:bodyPr/>
          <a:lstStyle/>
          <a:p>
            <a:pPr marL="457200" indent="-457200">
              <a:buFontTx/>
              <a:buChar char="-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E6F58E-F19B-DB34-D5DA-94A162B1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5914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Footer Placeholder 1">
            <a:extLst>
              <a:ext uri="{FF2B5EF4-FFF2-40B4-BE49-F238E27FC236}">
                <a16:creationId xmlns:a16="http://schemas.microsoft.com/office/drawing/2014/main" id="{DA1D7316-415A-CCEB-053E-AF5197EBE5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FB69730-864B-AF5C-7A04-E6C9436537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52</a:t>
            </a:fld>
            <a:endParaRPr lang="en-US"/>
          </a:p>
        </p:txBody>
      </p:sp>
      <p:pic>
        <p:nvPicPr>
          <p:cNvPr id="8194" name="Picture 2" descr="37. Spirometrie | Fyziologie – teorie k praktickým cvičením – elektronická  část | Lékařská fakulta Masarykovy univerzity">
            <a:extLst>
              <a:ext uri="{FF2B5EF4-FFF2-40B4-BE49-F238E27FC236}">
                <a16:creationId xmlns:a16="http://schemas.microsoft.com/office/drawing/2014/main" id="{E3B2EE2C-FB01-336E-1B77-2881FDA81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9304" y="692150"/>
            <a:ext cx="7614592" cy="51398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8DC45F0-ED36-3E05-F65F-371404A3BA77}"/>
              </a:ext>
            </a:extLst>
          </p:cNvPr>
          <p:cNvSpPr txBox="1"/>
          <p:nvPr/>
        </p:nvSpPr>
        <p:spPr>
          <a:xfrm>
            <a:off x="2289304" y="6310723"/>
            <a:ext cx="99845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</a:t>
            </a:r>
            <a:r>
              <a:rPr lang="cs-CZ" sz="1600" dirty="0" err="1"/>
              <a:t>is.muni.cz</a:t>
            </a:r>
            <a:r>
              <a:rPr lang="cs-CZ" sz="1600" dirty="0"/>
              <a:t>/do/</a:t>
            </a:r>
            <a:r>
              <a:rPr lang="cs-CZ" sz="1600" dirty="0" err="1"/>
              <a:t>rect</a:t>
            </a:r>
            <a:r>
              <a:rPr lang="cs-CZ" sz="1600" dirty="0"/>
              <a:t>/el/</a:t>
            </a:r>
            <a:r>
              <a:rPr lang="cs-CZ" sz="1600" dirty="0" err="1"/>
              <a:t>estud</a:t>
            </a:r>
            <a:r>
              <a:rPr lang="cs-CZ" sz="1600" dirty="0"/>
              <a:t>/</a:t>
            </a:r>
            <a:r>
              <a:rPr lang="cs-CZ" sz="1600" dirty="0" err="1"/>
              <a:t>lf</a:t>
            </a:r>
            <a:r>
              <a:rPr lang="cs-CZ" sz="1600" dirty="0"/>
              <a:t>/js21/fyziologie/web/</a:t>
            </a:r>
            <a:r>
              <a:rPr lang="cs-CZ" sz="1600" dirty="0" err="1"/>
              <a:t>pics</a:t>
            </a:r>
            <a:r>
              <a:rPr lang="cs-CZ" sz="1600" dirty="0"/>
              <a:t>/obr37_01.jpg</a:t>
            </a:r>
          </a:p>
        </p:txBody>
      </p:sp>
    </p:spTree>
    <p:extLst>
      <p:ext uri="{BB962C8B-B14F-4D97-AF65-F5344CB8AC3E}">
        <p14:creationId xmlns:p14="http://schemas.microsoft.com/office/powerpoint/2010/main" val="9723089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37. Spirometrie | Fyziologie – teorie k praktickým cvičením – elektronická  část | Lékařská fakulta Masarykovy univerzity">
            <a:extLst>
              <a:ext uri="{FF2B5EF4-FFF2-40B4-BE49-F238E27FC236}">
                <a16:creationId xmlns:a16="http://schemas.microsoft.com/office/drawing/2014/main" id="{03A2D136-1068-4C21-B88D-5D8586CBF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071" y="68263"/>
            <a:ext cx="7325858" cy="67214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Zástupný symbol pro číslo snímku 4" hidden="1">
            <a:extLst>
              <a:ext uri="{FF2B5EF4-FFF2-40B4-BE49-F238E27FC236}">
                <a16:creationId xmlns:a16="http://schemas.microsoft.com/office/drawing/2014/main" id="{7A2D1CD8-5D23-E83C-A942-396D79B0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53</a:t>
            </a:fld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63C8C0-29D9-FB7E-2DA4-6045DFA5718E}"/>
              </a:ext>
            </a:extLst>
          </p:cNvPr>
          <p:cNvSpPr txBox="1"/>
          <p:nvPr/>
        </p:nvSpPr>
        <p:spPr>
          <a:xfrm>
            <a:off x="118496" y="6143406"/>
            <a:ext cx="2314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is.muni.cz</a:t>
            </a:r>
            <a:r>
              <a:rPr lang="cs-CZ" sz="1200" dirty="0"/>
              <a:t>/do/</a:t>
            </a:r>
            <a:r>
              <a:rPr lang="cs-CZ" sz="1200" dirty="0" err="1"/>
              <a:t>rect</a:t>
            </a:r>
            <a:r>
              <a:rPr lang="cs-CZ" sz="1200" dirty="0"/>
              <a:t>/el/</a:t>
            </a:r>
            <a:r>
              <a:rPr lang="cs-CZ" sz="1200" dirty="0" err="1"/>
              <a:t>estud</a:t>
            </a:r>
            <a:r>
              <a:rPr lang="cs-CZ" sz="1200" dirty="0"/>
              <a:t>/</a:t>
            </a:r>
            <a:r>
              <a:rPr lang="cs-CZ" sz="1200" dirty="0" err="1"/>
              <a:t>lf</a:t>
            </a:r>
            <a:r>
              <a:rPr lang="cs-CZ" sz="1200" dirty="0"/>
              <a:t>/js21/fyziologie/web/</a:t>
            </a:r>
            <a:r>
              <a:rPr lang="cs-CZ" sz="1200" dirty="0" err="1"/>
              <a:t>pics</a:t>
            </a:r>
            <a:r>
              <a:rPr lang="cs-CZ" sz="1200" dirty="0"/>
              <a:t>/obr37_03.jpg</a:t>
            </a:r>
          </a:p>
        </p:txBody>
      </p:sp>
    </p:spTree>
    <p:extLst>
      <p:ext uri="{BB962C8B-B14F-4D97-AF65-F5344CB8AC3E}">
        <p14:creationId xmlns:p14="http://schemas.microsoft.com/office/powerpoint/2010/main" val="21777823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D29307-3B82-65DA-B3EE-CD0B6DC65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– shrnutí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240FB10-4C60-9918-F89D-FB9F92878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872000"/>
            <a:ext cx="6482100" cy="3960000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dirty="0">
                <a:solidFill>
                  <a:schemeClr val="accent2"/>
                </a:solidFill>
              </a:rPr>
              <a:t>Klinické vyšetření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2"/>
                </a:solidFill>
              </a:rPr>
              <a:t>Statické vyšetření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2"/>
                </a:solidFill>
              </a:rPr>
              <a:t>Dynamické vyšetření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2"/>
                </a:solidFill>
              </a:rPr>
              <a:t>Dech, respirační vlna, antropometrie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2"/>
                </a:solidFill>
              </a:rPr>
              <a:t>Hypermobilita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2"/>
                </a:solidFill>
              </a:rPr>
              <a:t>Neurologické vyšetření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solidFill>
                  <a:schemeClr val="bg2"/>
                </a:solidFill>
              </a:rPr>
              <a:t>Zobrazovací metody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2"/>
                </a:solidFill>
              </a:rPr>
              <a:t>RTG, CT, MRI, UZ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solidFill>
                  <a:schemeClr val="bg2"/>
                </a:solidFill>
              </a:rPr>
              <a:t>Funkční / přístrojová diagnostika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2"/>
                </a:solidFill>
              </a:rPr>
              <a:t>Spirometrie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2"/>
                </a:solidFill>
              </a:rPr>
              <a:t>Kardiologické vyšetření (těžké křivky) </a:t>
            </a: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15301FC-8BC8-7342-9903-9FCE4BDB2D1A}"/>
              </a:ext>
            </a:extLst>
          </p:cNvPr>
          <p:cNvSpPr txBox="1"/>
          <p:nvPr/>
        </p:nvSpPr>
        <p:spPr>
          <a:xfrm>
            <a:off x="7319962" y="2143124"/>
            <a:ext cx="4672013" cy="3108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! Neposuzovat křivku podle palpace trnů</a:t>
            </a:r>
          </a:p>
          <a:p>
            <a:pPr algn="l"/>
            <a:endParaRPr lang="cs-CZ" sz="2800" dirty="0">
              <a:latin typeface="+mn-lt"/>
            </a:endParaRPr>
          </a:p>
          <a:p>
            <a:pPr algn="l"/>
            <a:r>
              <a:rPr lang="cs-CZ" sz="2800" dirty="0">
                <a:latin typeface="+mn-lt"/>
              </a:rPr>
              <a:t>! Sledovat výšku, hmotnost – obecně růst </a:t>
            </a:r>
          </a:p>
          <a:p>
            <a:pPr algn="l"/>
            <a:r>
              <a:rPr lang="cs-CZ" sz="2800" dirty="0">
                <a:latin typeface="+mn-lt"/>
              </a:rPr>
              <a:t>(edukovat, instruovat i rodiče) </a:t>
            </a:r>
          </a:p>
        </p:txBody>
      </p:sp>
    </p:spTree>
    <p:extLst>
      <p:ext uri="{BB962C8B-B14F-4D97-AF65-F5344CB8AC3E}">
        <p14:creationId xmlns:p14="http://schemas.microsoft.com/office/powerpoint/2010/main" val="37952153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9E4ACD-882A-4373-D538-284557AD9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DEBC5C-5097-9887-3B32-F4A872333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Dle tíže křivky    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 rizikové faktory a riziko progrese </a:t>
            </a:r>
          </a:p>
          <a:p>
            <a:endParaRPr lang="cs-CZ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sledování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konzervativní terapie – cvičení + </a:t>
            </a:r>
            <a:r>
              <a:rPr lang="cs-CZ" sz="32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korzetoterapie</a:t>
            </a:r>
            <a:endParaRPr lang="cs-CZ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operační řešení (od 40°)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2068517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A594A-6C21-BBA5-E829-28E147BD2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Lečebné</a:t>
            </a:r>
            <a:r>
              <a:rPr lang="cs-CZ" dirty="0"/>
              <a:t> cíle – SOSORT </a:t>
            </a:r>
            <a:br>
              <a:rPr lang="cs-CZ" dirty="0"/>
            </a:br>
            <a:r>
              <a:rPr lang="cs-CZ" sz="2000" dirty="0"/>
              <a:t>(Society on </a:t>
            </a:r>
            <a:r>
              <a:rPr lang="cs-CZ" sz="2000" dirty="0" err="1"/>
              <a:t>Scoliosis</a:t>
            </a:r>
            <a:r>
              <a:rPr lang="cs-CZ" sz="2000" dirty="0"/>
              <a:t> </a:t>
            </a:r>
            <a:r>
              <a:rPr lang="cs-CZ" sz="2000" dirty="0" err="1"/>
              <a:t>Orthopaedic</a:t>
            </a:r>
            <a:r>
              <a:rPr lang="cs-CZ" sz="2000" dirty="0"/>
              <a:t> </a:t>
            </a:r>
            <a:r>
              <a:rPr lang="cs-CZ" sz="2000" dirty="0" err="1"/>
              <a:t>Rehabilitation</a:t>
            </a:r>
            <a:r>
              <a:rPr lang="cs-CZ" sz="2000" dirty="0"/>
              <a:t> and </a:t>
            </a:r>
            <a:r>
              <a:rPr lang="cs-CZ" sz="2000" dirty="0" err="1"/>
              <a:t>Treatment</a:t>
            </a:r>
            <a:r>
              <a:rPr lang="cs-CZ" sz="2000" dirty="0"/>
              <a:t>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31C4C4-2CB1-8324-49A1-6B9BB208E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Zastavit nebo zpomalit progresi křivky a vyhnout se operaci </a:t>
            </a:r>
          </a:p>
          <a:p>
            <a:r>
              <a:rPr lang="cs-CZ" dirty="0"/>
              <a:t>Omezit nebo léčit respirační dysfunkce </a:t>
            </a:r>
          </a:p>
          <a:p>
            <a:r>
              <a:rPr lang="cs-CZ" dirty="0"/>
              <a:t>Omezit vznik bolestivých stavů páteře</a:t>
            </a:r>
          </a:p>
          <a:p>
            <a:r>
              <a:rPr lang="cs-CZ" dirty="0"/>
              <a:t>Zlepšit estetiku pomocí posturální korekce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u="sng" dirty="0"/>
              <a:t>Volba terapie: </a:t>
            </a:r>
          </a:p>
          <a:p>
            <a:pPr lvl="1"/>
            <a:r>
              <a:rPr lang="cs-CZ" dirty="0"/>
              <a:t>Do 20 stupňů – kinezioterapie a radiologické sledování co 6-12 měsíců </a:t>
            </a:r>
          </a:p>
          <a:p>
            <a:pPr lvl="1"/>
            <a:r>
              <a:rPr lang="cs-CZ" dirty="0"/>
              <a:t>Nad 20 stupňů – </a:t>
            </a:r>
            <a:r>
              <a:rPr lang="cs-CZ" dirty="0" err="1"/>
              <a:t>korzetoterapie</a:t>
            </a:r>
            <a:r>
              <a:rPr lang="cs-CZ" dirty="0"/>
              <a:t> + kinezioterapie</a:t>
            </a:r>
          </a:p>
          <a:p>
            <a:pPr lvl="1"/>
            <a:r>
              <a:rPr lang="cs-CZ" dirty="0"/>
              <a:t>Nad 40 stupňů – operační léčba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F8C06B1-0DA7-EF64-8B43-18FE208A4683}"/>
              </a:ext>
            </a:extLst>
          </p:cNvPr>
          <p:cNvSpPr txBox="1"/>
          <p:nvPr/>
        </p:nvSpPr>
        <p:spPr>
          <a:xfrm>
            <a:off x="2750456" y="6157747"/>
            <a:ext cx="669108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www.ncbi.nlm.nih.gov</a:t>
            </a:r>
            <a:r>
              <a:rPr lang="cs-CZ" dirty="0"/>
              <a:t>/</a:t>
            </a:r>
            <a:r>
              <a:rPr lang="cs-CZ" dirty="0" err="1"/>
              <a:t>pmc</a:t>
            </a:r>
            <a:r>
              <a:rPr lang="cs-CZ" dirty="0"/>
              <a:t>/</a:t>
            </a:r>
            <a:r>
              <a:rPr lang="cs-CZ" dirty="0" err="1"/>
              <a:t>articles</a:t>
            </a:r>
            <a:r>
              <a:rPr lang="cs-CZ" dirty="0"/>
              <a:t>/PMC5795289/</a:t>
            </a:r>
          </a:p>
        </p:txBody>
      </p:sp>
    </p:spTree>
    <p:extLst>
      <p:ext uri="{BB962C8B-B14F-4D97-AF65-F5344CB8AC3E}">
        <p14:creationId xmlns:p14="http://schemas.microsoft.com/office/powerpoint/2010/main" val="9736610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CAFF4E7-FFCC-750E-B809-7B524B0B7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214" y="700252"/>
            <a:ext cx="9343571" cy="545749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DD0BDCF-B651-65F5-4F08-BCCA343AD5DF}"/>
              </a:ext>
            </a:extLst>
          </p:cNvPr>
          <p:cNvSpPr txBox="1"/>
          <p:nvPr/>
        </p:nvSpPr>
        <p:spPr>
          <a:xfrm>
            <a:off x="621619" y="5998262"/>
            <a:ext cx="10636932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dirty="0"/>
              <a:t>Převzato z SOSORT </a:t>
            </a:r>
            <a:r>
              <a:rPr lang="cs-CZ" dirty="0" err="1"/>
              <a:t>guidlines</a:t>
            </a:r>
            <a:r>
              <a:rPr lang="cs-CZ" dirty="0"/>
              <a:t> (2016) https://</a:t>
            </a:r>
            <a:r>
              <a:rPr lang="cs-CZ" dirty="0" err="1"/>
              <a:t>www.ncbi.nlm.nih.gov</a:t>
            </a:r>
            <a:r>
              <a:rPr lang="cs-CZ" dirty="0"/>
              <a:t>/</a:t>
            </a:r>
            <a:r>
              <a:rPr lang="cs-CZ" dirty="0" err="1"/>
              <a:t>pmc</a:t>
            </a:r>
            <a:r>
              <a:rPr lang="cs-CZ" dirty="0"/>
              <a:t>/</a:t>
            </a:r>
            <a:r>
              <a:rPr lang="cs-CZ" dirty="0" err="1"/>
              <a:t>articles</a:t>
            </a:r>
            <a:r>
              <a:rPr lang="cs-CZ" dirty="0"/>
              <a:t>/PMC5795289/</a:t>
            </a:r>
          </a:p>
        </p:txBody>
      </p:sp>
    </p:spTree>
    <p:extLst>
      <p:ext uri="{BB962C8B-B14F-4D97-AF65-F5344CB8AC3E}">
        <p14:creationId xmlns:p14="http://schemas.microsoft.com/office/powerpoint/2010/main" val="15619256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9E4ACD-882A-4373-D538-284557AD9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 – </a:t>
            </a:r>
            <a:r>
              <a:rPr lang="cs-CZ" dirty="0" err="1"/>
              <a:t>korzetoterapie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DEBC5C-5097-9887-3B32-F4A872333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400" dirty="0"/>
          </a:p>
        </p:txBody>
      </p:sp>
      <p:pic>
        <p:nvPicPr>
          <p:cNvPr id="4" name="obrázek 2" descr="Ortopedické pomůcky - ORTOTIKA, ortopedické pomůcky - skolióza páteře  ortézy korzety plagiocefalie">
            <a:extLst>
              <a:ext uri="{FF2B5EF4-FFF2-40B4-BE49-F238E27FC236}">
                <a16:creationId xmlns:a16="http://schemas.microsoft.com/office/drawing/2014/main" id="{700D2988-A0A9-15A9-BD49-0D5587C93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003" y="685800"/>
            <a:ext cx="2952261" cy="39330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 pole 16">
            <a:extLst>
              <a:ext uri="{FF2B5EF4-FFF2-40B4-BE49-F238E27FC236}">
                <a16:creationId xmlns:a16="http://schemas.microsoft.com/office/drawing/2014/main" id="{0C18473C-6182-B7B0-EC18-B0E83688C1BD}"/>
              </a:ext>
            </a:extLst>
          </p:cNvPr>
          <p:cNvSpPr txBox="1"/>
          <p:nvPr/>
        </p:nvSpPr>
        <p:spPr>
          <a:xfrm>
            <a:off x="9107512" y="4730158"/>
            <a:ext cx="2846752" cy="138499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cs-CZ" sz="900" i="1" dirty="0" err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Zdroj:https</a:t>
            </a:r>
            <a:r>
              <a:rPr lang="cs-CZ" sz="9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cs-CZ" sz="900" i="1" dirty="0" err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www.ortotika.cz</a:t>
            </a:r>
            <a:r>
              <a:rPr lang="cs-CZ" sz="9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900" i="1" dirty="0" err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ortopedicke-pomucky</a:t>
            </a:r>
            <a:endParaRPr lang="cs-CZ" sz="9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A340B7D-E5FD-6278-99DF-D2CCD7531BC0}"/>
              </a:ext>
            </a:extLst>
          </p:cNvPr>
          <p:cNvSpPr txBox="1"/>
          <p:nvPr/>
        </p:nvSpPr>
        <p:spPr>
          <a:xfrm>
            <a:off x="718800" y="1859340"/>
            <a:ext cx="5747657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u="sng" dirty="0"/>
              <a:t>Princip tahu a tlaku </a:t>
            </a:r>
            <a:r>
              <a:rPr lang="cs-CZ" dirty="0"/>
              <a:t>– vztah k </a:t>
            </a:r>
            <a:r>
              <a:rPr lang="cs-CZ" dirty="0" err="1"/>
              <a:t>Hütter-Volkmanovu</a:t>
            </a:r>
            <a:r>
              <a:rPr lang="cs-CZ" dirty="0"/>
              <a:t> zákonu)</a:t>
            </a:r>
          </a:p>
          <a:p>
            <a:r>
              <a:rPr lang="cs-CZ" dirty="0"/>
              <a:t>Tah = iniciuje růst tkáně </a:t>
            </a:r>
          </a:p>
          <a:p>
            <a:r>
              <a:rPr lang="cs-CZ" dirty="0"/>
              <a:t>Tlak = inhibuje růst tkáně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0D815C9-F6F5-9F8D-49F0-4EA09E1B1222}"/>
              </a:ext>
            </a:extLst>
          </p:cNvPr>
          <p:cNvSpPr txBox="1"/>
          <p:nvPr/>
        </p:nvSpPr>
        <p:spPr>
          <a:xfrm>
            <a:off x="2250725" y="5320293"/>
            <a:ext cx="403729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u="sng" dirty="0"/>
              <a:t>Princip tříbodové fixace </a:t>
            </a:r>
          </a:p>
          <a:p>
            <a:r>
              <a:rPr lang="cs-CZ" dirty="0"/>
              <a:t>Tlak + </a:t>
            </a:r>
            <a:r>
              <a:rPr lang="cs-CZ" dirty="0" err="1"/>
              <a:t>derotace</a:t>
            </a:r>
            <a:r>
              <a:rPr lang="cs-CZ" dirty="0"/>
              <a:t> + trakce</a:t>
            </a:r>
          </a:p>
        </p:txBody>
      </p:sp>
      <p:cxnSp>
        <p:nvCxnSpPr>
          <p:cNvPr id="9" name="Přímá spojovací šipka 8">
            <a:extLst>
              <a:ext uri="{FF2B5EF4-FFF2-40B4-BE49-F238E27FC236}">
                <a16:creationId xmlns:a16="http://schemas.microsoft.com/office/drawing/2014/main" id="{CB5EC7C1-330F-09C5-9B27-490B7F9B36C1}"/>
              </a:ext>
            </a:extLst>
          </p:cNvPr>
          <p:cNvCxnSpPr>
            <a:cxnSpLocks/>
          </p:cNvCxnSpPr>
          <p:nvPr/>
        </p:nvCxnSpPr>
        <p:spPr>
          <a:xfrm flipH="1" flipV="1">
            <a:off x="6703716" y="2969021"/>
            <a:ext cx="2164513" cy="76115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>
            <a:extLst>
              <a:ext uri="{FF2B5EF4-FFF2-40B4-BE49-F238E27FC236}">
                <a16:creationId xmlns:a16="http://schemas.microsoft.com/office/drawing/2014/main" id="{A12889C3-90DD-E6B9-1075-A628AFECE457}"/>
              </a:ext>
            </a:extLst>
          </p:cNvPr>
          <p:cNvCxnSpPr>
            <a:cxnSpLocks/>
          </p:cNvCxnSpPr>
          <p:nvPr/>
        </p:nvCxnSpPr>
        <p:spPr>
          <a:xfrm flipH="1">
            <a:off x="6466457" y="3888979"/>
            <a:ext cx="2468659" cy="17311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9660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07576CD-22B6-6A79-F57F-B99E0C8A6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59</a:t>
            </a:fld>
            <a:endParaRPr lang="en-US" dirty="0"/>
          </a:p>
        </p:txBody>
      </p:sp>
      <p:pic>
        <p:nvPicPr>
          <p:cNvPr id="10242" name="Picture 2" descr="The Use of a Dynamic Elastomeric Fabric Orthotic Intervention in  Adolescents and Adults with Scoliosis | IntechOpen">
            <a:extLst>
              <a:ext uri="{FF2B5EF4-FFF2-40B4-BE49-F238E27FC236}">
                <a16:creationId xmlns:a16="http://schemas.microsoft.com/office/drawing/2014/main" id="{8E70174B-3081-2FF6-EA8B-962FF4805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252084"/>
            <a:ext cx="7466013" cy="408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D2659BF-1470-25A5-5283-9D819743211E}"/>
              </a:ext>
            </a:extLst>
          </p:cNvPr>
          <p:cNvSpPr txBox="1"/>
          <p:nvPr/>
        </p:nvSpPr>
        <p:spPr>
          <a:xfrm>
            <a:off x="249238" y="4627989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cdnintech.com</a:t>
            </a:r>
            <a:r>
              <a:rPr lang="cs-CZ" sz="1200" dirty="0"/>
              <a:t>/media/</a:t>
            </a:r>
            <a:r>
              <a:rPr lang="cs-CZ" sz="1200" dirty="0" err="1"/>
              <a:t>chapter</a:t>
            </a:r>
            <a:r>
              <a:rPr lang="cs-CZ" sz="1200" dirty="0"/>
              <a:t>/75596/1512345123/media/F13.png</a:t>
            </a:r>
          </a:p>
        </p:txBody>
      </p:sp>
      <p:pic>
        <p:nvPicPr>
          <p:cNvPr id="10244" name="Picture 4" descr="SpineCor Dynamic Corrective Brace - Becker Orthopedic">
            <a:extLst>
              <a:ext uri="{FF2B5EF4-FFF2-40B4-BE49-F238E27FC236}">
                <a16:creationId xmlns:a16="http://schemas.microsoft.com/office/drawing/2014/main" id="{681D39E8-B716-D627-299F-AF2764EE5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88" y="820737"/>
            <a:ext cx="4222750" cy="422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5F54F11-088F-1876-E5C4-E95C249DF806}"/>
              </a:ext>
            </a:extLst>
          </p:cNvPr>
          <p:cNvSpPr txBox="1"/>
          <p:nvPr/>
        </p:nvSpPr>
        <p:spPr>
          <a:xfrm>
            <a:off x="8773319" y="5197376"/>
            <a:ext cx="32996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beckerwebsite.blob.core.windows.net</a:t>
            </a:r>
            <a:r>
              <a:rPr lang="cs-CZ" sz="1400" dirty="0"/>
              <a:t>/</a:t>
            </a:r>
            <a:r>
              <a:rPr lang="cs-CZ" sz="1400" dirty="0" err="1"/>
              <a:t>images</a:t>
            </a:r>
            <a:r>
              <a:rPr lang="cs-CZ" sz="1400" dirty="0"/>
              <a:t>/</a:t>
            </a:r>
            <a:r>
              <a:rPr lang="cs-CZ" sz="1400" dirty="0" err="1"/>
              <a:t>SPINECOR.jpg</a:t>
            </a:r>
            <a:endParaRPr lang="cs-CZ" sz="1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8DC8DF9-A51F-6911-D811-13876A7AFAE0}"/>
              </a:ext>
            </a:extLst>
          </p:cNvPr>
          <p:cNvSpPr txBox="1"/>
          <p:nvPr/>
        </p:nvSpPr>
        <p:spPr>
          <a:xfrm>
            <a:off x="2085975" y="6072188"/>
            <a:ext cx="1150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Lycra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098FB7E-AF82-5635-15FC-2FFB1492A858}"/>
              </a:ext>
            </a:extLst>
          </p:cNvPr>
          <p:cNvSpPr txBox="1"/>
          <p:nvPr/>
        </p:nvSpPr>
        <p:spPr>
          <a:xfrm>
            <a:off x="8986838" y="6286500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 err="1">
                <a:latin typeface="+mn-lt"/>
              </a:rPr>
              <a:t>Spinecor</a:t>
            </a:r>
            <a:r>
              <a:rPr lang="cs-CZ" sz="28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300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B3A9A1B-215C-4B2A-082D-4BD0D028D8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EE4609-14F2-32E1-7E8D-B91E6CF063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4CC3068-33D0-F420-7719-FD3DCBCC2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Nestrukturální skolióza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94B3239-950B-34CF-E6C2-EF3C226C5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Normální flexibilita </a:t>
            </a:r>
          </a:p>
          <a:p>
            <a:r>
              <a:rPr lang="cs-CZ" dirty="0"/>
              <a:t>Pohyb proti </a:t>
            </a:r>
            <a:r>
              <a:rPr lang="cs-CZ" dirty="0" err="1"/>
              <a:t>konvexu</a:t>
            </a:r>
            <a:r>
              <a:rPr lang="cs-CZ" dirty="0"/>
              <a:t> =&gt; napřímení křivky </a:t>
            </a:r>
          </a:p>
          <a:p>
            <a:r>
              <a:rPr lang="cs-CZ" dirty="0"/>
              <a:t>Chybí fixní val (rotace hrudníku) </a:t>
            </a:r>
          </a:p>
          <a:p>
            <a:endParaRPr lang="cs-CZ" dirty="0"/>
          </a:p>
          <a:p>
            <a:r>
              <a:rPr lang="cs-CZ" dirty="0"/>
              <a:t>Příklady: </a:t>
            </a:r>
          </a:p>
          <a:p>
            <a:pPr lvl="1"/>
            <a:r>
              <a:rPr lang="cs-CZ" dirty="0"/>
              <a:t>Tzv. skoliotické držení </a:t>
            </a:r>
          </a:p>
          <a:p>
            <a:pPr lvl="1"/>
            <a:r>
              <a:rPr lang="cs-CZ" dirty="0"/>
              <a:t>Posturální </a:t>
            </a:r>
          </a:p>
          <a:p>
            <a:pPr lvl="1"/>
            <a:r>
              <a:rPr lang="cs-CZ" dirty="0"/>
              <a:t>Funkční </a:t>
            </a:r>
          </a:p>
          <a:p>
            <a:pPr lvl="1"/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EAFAB7A-BA72-8F28-9749-EF508D0E1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93" t="19784" r="26889" b="21394"/>
          <a:stretch/>
        </p:blipFill>
        <p:spPr>
          <a:xfrm>
            <a:off x="8533604" y="1122193"/>
            <a:ext cx="3415554" cy="39713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6BFD79D-4830-456F-8098-F12352F69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61" t="20785" r="27941" b="50000"/>
          <a:stretch/>
        </p:blipFill>
        <p:spPr>
          <a:xfrm>
            <a:off x="3831418" y="3650669"/>
            <a:ext cx="4529164" cy="25370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EC93E4A-7931-A653-41DD-B9F4856B4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217" y="6401809"/>
            <a:ext cx="392616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420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158496-51DA-F413-FF58-49A704EE2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Korzetoterapie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856801-119C-9513-3A8C-C47BDCC4A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Korzetoterapie</a:t>
            </a:r>
            <a:r>
              <a:rPr lang="cs-CZ" dirty="0"/>
              <a:t> – zejména v období během (a před) akceleraci růstu je vhodné korzet indikovat od 15 stupňů dle </a:t>
            </a:r>
            <a:r>
              <a:rPr lang="cs-CZ" dirty="0" err="1"/>
              <a:t>Cobba</a:t>
            </a:r>
            <a:r>
              <a:rPr lang="cs-CZ" dirty="0"/>
              <a:t> (Černý) </a:t>
            </a:r>
          </a:p>
          <a:p>
            <a:endParaRPr lang="cs-CZ" dirty="0"/>
          </a:p>
          <a:p>
            <a:r>
              <a:rPr lang="cs-CZ" b="1" dirty="0"/>
              <a:t>Režim</a:t>
            </a:r>
            <a:r>
              <a:rPr lang="cs-CZ" dirty="0"/>
              <a:t> – 23 hodin </a:t>
            </a:r>
            <a:r>
              <a:rPr lang="cs-CZ" dirty="0" err="1"/>
              <a:t>x</a:t>
            </a:r>
            <a:r>
              <a:rPr lang="cs-CZ" dirty="0"/>
              <a:t> 16 hodin (dnes se více přikláníme k 16 hodinám) </a:t>
            </a:r>
          </a:p>
          <a:p>
            <a:r>
              <a:rPr lang="cs-CZ" dirty="0"/>
              <a:t>	(velká netolerance – noční režim)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9236751-F83A-DD81-3C7E-4A8BB7E2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069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A84897-A38F-DA6B-0E3D-8930406EC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Korzetoterapie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015141-898B-5D27-0B48-37F0BE730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cs-CZ" dirty="0"/>
              <a:t>Nevylučuje se s další léčbou </a:t>
            </a:r>
          </a:p>
          <a:p>
            <a:pPr marL="457200" indent="-457200">
              <a:buFontTx/>
              <a:buChar char="-"/>
            </a:pPr>
            <a:r>
              <a:rPr lang="cs-CZ" dirty="0"/>
              <a:t>Nevylučuje se se sportem </a:t>
            </a:r>
          </a:p>
          <a:p>
            <a:pPr marL="457200" indent="-457200">
              <a:buFontTx/>
              <a:buChar char="-"/>
            </a:pPr>
            <a:r>
              <a:rPr lang="cs-CZ" dirty="0"/>
              <a:t>Časté chyby: </a:t>
            </a:r>
          </a:p>
          <a:p>
            <a:r>
              <a:rPr lang="cs-CZ" dirty="0"/>
              <a:t>	- tvar </a:t>
            </a:r>
          </a:p>
          <a:p>
            <a:r>
              <a:rPr lang="cs-CZ" dirty="0"/>
              <a:t>  	- peloty </a:t>
            </a:r>
          </a:p>
          <a:p>
            <a:r>
              <a:rPr lang="cs-CZ" dirty="0"/>
              <a:t>	- typ, materiál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43EC87-B43B-67D0-A396-099B64B7B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0657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88EEE2-07E5-29FE-473C-09B04D48F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Korzetoterapie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560A29-4890-3056-4BBD-566E16472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Kontrola efektu </a:t>
            </a:r>
            <a:r>
              <a:rPr lang="cs-CZ" b="1" u="sng" dirty="0" err="1"/>
              <a:t>korzetoterapie</a:t>
            </a:r>
            <a:r>
              <a:rPr lang="cs-CZ" b="1" u="sng" dirty="0"/>
              <a:t>: </a:t>
            </a:r>
          </a:p>
          <a:p>
            <a:endParaRPr lang="cs-CZ" dirty="0"/>
          </a:p>
          <a:p>
            <a:pPr marL="457200" indent="-457200">
              <a:buFontTx/>
              <a:buChar char="-"/>
            </a:pPr>
            <a:r>
              <a:rPr lang="cs-CZ" dirty="0"/>
              <a:t>RTG kontrola po nasazení nového korzetu </a:t>
            </a:r>
          </a:p>
          <a:p>
            <a:pPr lvl="1"/>
            <a:r>
              <a:rPr lang="cs-CZ" dirty="0"/>
              <a:t>	</a:t>
            </a:r>
            <a:r>
              <a:rPr lang="cs-CZ" sz="1800" i="1" dirty="0"/>
              <a:t>kontrola akutního efektu korzetu – korekce křivky 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marL="457200" indent="-457200">
              <a:buFontTx/>
              <a:buChar char="-"/>
            </a:pPr>
            <a:r>
              <a:rPr lang="cs-CZ" dirty="0"/>
              <a:t>RTG kontrola po 6-12 měsících (před 24 hodin bez korzetu) </a:t>
            </a:r>
          </a:p>
          <a:p>
            <a:pPr lvl="1"/>
            <a:r>
              <a:rPr lang="cs-CZ" dirty="0"/>
              <a:t>	</a:t>
            </a:r>
            <a:r>
              <a:rPr lang="cs-CZ" sz="1800" i="1" dirty="0"/>
              <a:t>kontrola akutního efektu korzetu – korekce křivky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391A777-3B0C-D401-A986-8787E9DCD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3543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Footer Placeholder 1">
            <a:extLst>
              <a:ext uri="{FF2B5EF4-FFF2-40B4-BE49-F238E27FC236}">
                <a16:creationId xmlns:a16="http://schemas.microsoft.com/office/drawing/2014/main" id="{B65EFDA9-A062-8716-399F-4197A08E94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Zápatí prezentace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391A777-3B0C-D401-A986-8787E9DCDB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63</a:t>
            </a:fld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88EEE2-07E5-29FE-473C-09B04D48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err="1"/>
              <a:t>Korzetoterapie</a:t>
            </a:r>
            <a:endParaRPr lang="cs-CZ" sz="2200"/>
          </a:p>
        </p:txBody>
      </p:sp>
      <p:pic>
        <p:nvPicPr>
          <p:cNvPr id="9218" name="Picture 2" descr="Bone Density - Physiopedia">
            <a:extLst>
              <a:ext uri="{FF2B5EF4-FFF2-40B4-BE49-F238E27FC236}">
                <a16:creationId xmlns:a16="http://schemas.microsoft.com/office/drawing/2014/main" id="{DBA9E866-A06D-3914-B157-4628B431B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000" y="2094465"/>
            <a:ext cx="5219998" cy="335407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560A29-4890-3056-4BBD-566E16472D28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1280" y="1701505"/>
            <a:ext cx="5219998" cy="4139998"/>
          </a:xfrm>
        </p:spPr>
        <p:txBody>
          <a:bodyPr>
            <a:normAutofit/>
          </a:bodyPr>
          <a:lstStyle/>
          <a:p>
            <a:pPr marL="72000" indent="0">
              <a:spcAft>
                <a:spcPts val="600"/>
              </a:spcAft>
              <a:buNone/>
            </a:pPr>
            <a:r>
              <a:rPr lang="cs-CZ" b="1" u="sng" dirty="0"/>
              <a:t>Ukončení </a:t>
            </a:r>
            <a:r>
              <a:rPr lang="cs-CZ" b="1" u="sng" dirty="0" err="1"/>
              <a:t>korzetoterapie</a:t>
            </a:r>
            <a:r>
              <a:rPr lang="cs-CZ" b="1" u="sng" dirty="0"/>
              <a:t>: </a:t>
            </a:r>
          </a:p>
          <a:p>
            <a:pPr>
              <a:spcAft>
                <a:spcPts val="600"/>
              </a:spcAft>
            </a:pPr>
            <a:endParaRPr lang="cs-CZ" dirty="0"/>
          </a:p>
          <a:p>
            <a:pPr marL="457200" indent="-457200">
              <a:spcAft>
                <a:spcPts val="600"/>
              </a:spcAft>
              <a:buFontTx/>
              <a:buChar char="-"/>
            </a:pPr>
            <a:r>
              <a:rPr lang="cs-CZ" dirty="0"/>
              <a:t>Praxe - Ukončení kostního růstu </a:t>
            </a:r>
          </a:p>
          <a:p>
            <a:pPr marL="457200" indent="-457200">
              <a:spcAft>
                <a:spcPts val="600"/>
              </a:spcAft>
              <a:buFontTx/>
              <a:buChar char="-"/>
            </a:pPr>
            <a:r>
              <a:rPr lang="cs-CZ" dirty="0"/>
              <a:t>Ideál – reálné ukončení růstu, PBM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33E69B4-95DB-18E3-E774-888609B87F9D}"/>
              </a:ext>
            </a:extLst>
          </p:cNvPr>
          <p:cNvSpPr txBox="1"/>
          <p:nvPr/>
        </p:nvSpPr>
        <p:spPr>
          <a:xfrm>
            <a:off x="850106" y="5480753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www.physio-pedia.com</a:t>
            </a:r>
            <a:r>
              <a:rPr lang="cs-CZ" sz="1200" dirty="0"/>
              <a:t>/</a:t>
            </a:r>
            <a:r>
              <a:rPr lang="cs-CZ" sz="1200" dirty="0" err="1"/>
              <a:t>Bone_Density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7056787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41FC57-7DB4-52EA-23BE-A4F4ED2FD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Fyzioterapie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5D3B60-336E-8068-585C-1D4056525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8"/>
            <a:ext cx="10403353" cy="4050792"/>
          </a:xfrm>
        </p:spPr>
        <p:txBody>
          <a:bodyPr/>
          <a:lstStyle/>
          <a:p>
            <a:r>
              <a:rPr lang="cs-CZ" dirty="0"/>
              <a:t>Terapie ve světě 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</a:p>
          <a:p>
            <a:r>
              <a:rPr lang="cs-CZ" b="1" dirty="0">
                <a:solidFill>
                  <a:schemeClr val="accent2"/>
                </a:solidFill>
              </a:rPr>
              <a:t>	XXX 	</a:t>
            </a:r>
          </a:p>
          <a:p>
            <a:r>
              <a:rPr lang="cs-CZ" b="1" dirty="0">
                <a:solidFill>
                  <a:schemeClr val="accent2"/>
                </a:solidFill>
              </a:rPr>
              <a:t>		</a:t>
            </a:r>
            <a:r>
              <a:rPr lang="cs-CZ" dirty="0"/>
              <a:t>Terapie u nás</a:t>
            </a:r>
          </a:p>
          <a:p>
            <a:endParaRPr lang="cs-CZ" dirty="0"/>
          </a:p>
          <a:p>
            <a:r>
              <a:rPr lang="cs-CZ" dirty="0"/>
              <a:t>Generalizovaná pohybová aktivita </a:t>
            </a:r>
          </a:p>
          <a:p>
            <a:r>
              <a:rPr lang="cs-CZ" b="1" dirty="0">
                <a:solidFill>
                  <a:schemeClr val="accent2"/>
                </a:solidFill>
              </a:rPr>
              <a:t>	XXX</a:t>
            </a:r>
            <a:r>
              <a:rPr lang="cs-CZ" dirty="0">
                <a:solidFill>
                  <a:schemeClr val="accent2"/>
                </a:solidFill>
              </a:rPr>
              <a:t> </a:t>
            </a:r>
          </a:p>
          <a:p>
            <a:r>
              <a:rPr lang="cs-CZ" dirty="0">
                <a:solidFill>
                  <a:schemeClr val="accent2"/>
                </a:solidFill>
              </a:rPr>
              <a:t>		</a:t>
            </a:r>
            <a:r>
              <a:rPr lang="cs-CZ" dirty="0"/>
              <a:t>PSSE (</a:t>
            </a:r>
            <a:r>
              <a:rPr lang="cs-CZ" dirty="0" err="1"/>
              <a:t>Physiotherapy</a:t>
            </a:r>
            <a:r>
              <a:rPr lang="cs-CZ" dirty="0"/>
              <a:t> </a:t>
            </a:r>
            <a:r>
              <a:rPr lang="cs-CZ" dirty="0" err="1"/>
              <a:t>Scoliosis</a:t>
            </a:r>
            <a:r>
              <a:rPr lang="cs-CZ" dirty="0"/>
              <a:t>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Exercises</a:t>
            </a:r>
            <a:r>
              <a:rPr lang="cs-CZ" dirty="0"/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20333343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EEE1150-6ACE-007F-8E0A-184314355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83" y="0"/>
            <a:ext cx="5441976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6B2F72A-15CF-ED3B-E204-14B384E2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571" y="3064691"/>
            <a:ext cx="4786086" cy="31727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A44F5E6-1F71-A2FB-243B-A4396EC86966}"/>
              </a:ext>
            </a:extLst>
          </p:cNvPr>
          <p:cNvSpPr txBox="1"/>
          <p:nvPr/>
        </p:nvSpPr>
        <p:spPr>
          <a:xfrm>
            <a:off x="6655243" y="6211669"/>
            <a:ext cx="4680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sciendo.com</a:t>
            </a:r>
            <a:r>
              <a:rPr lang="cs-CZ" dirty="0"/>
              <a:t>/</a:t>
            </a:r>
            <a:r>
              <a:rPr lang="cs-CZ" dirty="0" err="1"/>
              <a:t>article</a:t>
            </a:r>
            <a:r>
              <a:rPr lang="cs-CZ" dirty="0"/>
              <a:t>/10.2478/tperj-2013-0016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87FE327-1E53-4A0D-3039-91EDE8C10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843" y="485940"/>
            <a:ext cx="5976257" cy="25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52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CF83DA-2E95-41B1-01BE-29C1DC215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 ve světě – PSSE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6A81C4-5B24-942D-BCC5-9086308AD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Specifická edukce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Specifická cvičení pro skoliotické pacienty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Sledování stavu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Psychologická podpora a intervence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Korzetoterapie</a:t>
            </a:r>
            <a:r>
              <a:rPr lang="cs-CZ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Operace 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B886933-7FB8-960E-F20E-F511E45A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750755E-66B7-1A44-CCE0-B7ECDE4B2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521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CF83DA-2E95-41B1-01BE-29C1DC215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 ve světě – PSSE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6A81C4-5B24-942D-BCC5-9086308AD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Lyonský koncept 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>
                <a:solidFill>
                  <a:schemeClr val="tx2"/>
                </a:solidFill>
              </a:rPr>
              <a:t>Katharina </a:t>
            </a:r>
            <a:r>
              <a:rPr lang="cs-CZ" b="1" dirty="0" err="1">
                <a:solidFill>
                  <a:schemeClr val="tx2"/>
                </a:solidFill>
              </a:rPr>
              <a:t>Schroth</a:t>
            </a:r>
            <a:r>
              <a:rPr lang="cs-CZ" b="1" dirty="0">
                <a:solidFill>
                  <a:schemeClr val="tx2"/>
                </a:solidFill>
              </a:rPr>
              <a:t> (Německo) 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>
                <a:solidFill>
                  <a:schemeClr val="tx2"/>
                </a:solidFill>
              </a:rPr>
              <a:t>SEAS</a:t>
            </a:r>
            <a:r>
              <a:rPr lang="cs-CZ" dirty="0"/>
              <a:t> (</a:t>
            </a:r>
            <a:r>
              <a:rPr lang="cs-CZ" dirty="0" err="1"/>
              <a:t>Scientific</a:t>
            </a:r>
            <a:r>
              <a:rPr lang="cs-CZ" dirty="0"/>
              <a:t> </a:t>
            </a:r>
            <a:r>
              <a:rPr lang="cs-CZ" dirty="0" err="1"/>
              <a:t>Exercise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to </a:t>
            </a:r>
            <a:r>
              <a:rPr lang="cs-CZ" dirty="0" err="1"/>
              <a:t>Scoliosis</a:t>
            </a:r>
            <a:r>
              <a:rPr lang="cs-CZ" dirty="0"/>
              <a:t>) (Itálie) 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BSPTS (Barcelona </a:t>
            </a:r>
            <a:r>
              <a:rPr lang="cs-CZ" dirty="0" err="1"/>
              <a:t>Scoliosis</a:t>
            </a:r>
            <a:r>
              <a:rPr lang="cs-CZ" dirty="0"/>
              <a:t> </a:t>
            </a:r>
            <a:r>
              <a:rPr lang="cs-CZ" dirty="0" err="1"/>
              <a:t>Physical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</a:t>
            </a:r>
            <a:r>
              <a:rPr lang="cs-CZ" dirty="0" err="1"/>
              <a:t>School</a:t>
            </a:r>
            <a:r>
              <a:rPr lang="cs-CZ" dirty="0"/>
              <a:t>) 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err="1">
                <a:solidFill>
                  <a:schemeClr val="tx2"/>
                </a:solidFill>
              </a:rPr>
              <a:t>Dobomed</a:t>
            </a:r>
            <a:r>
              <a:rPr lang="cs-CZ" b="1" dirty="0">
                <a:solidFill>
                  <a:schemeClr val="tx2"/>
                </a:solidFill>
              </a:rPr>
              <a:t> (Polsko) 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err="1">
                <a:solidFill>
                  <a:schemeClr val="tx2"/>
                </a:solidFill>
              </a:rPr>
              <a:t>Side</a:t>
            </a:r>
            <a:r>
              <a:rPr lang="cs-CZ" b="1" dirty="0">
                <a:solidFill>
                  <a:schemeClr val="tx2"/>
                </a:solidFill>
              </a:rPr>
              <a:t> Shift </a:t>
            </a:r>
            <a:r>
              <a:rPr lang="cs-CZ" dirty="0"/>
              <a:t>(Velká Británie) 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FITS (</a:t>
            </a:r>
            <a:r>
              <a:rPr lang="cs-CZ" dirty="0" err="1"/>
              <a:t>Functional</a:t>
            </a:r>
            <a:r>
              <a:rPr lang="cs-CZ" dirty="0"/>
              <a:t> </a:t>
            </a:r>
            <a:r>
              <a:rPr lang="cs-CZ" dirty="0" err="1"/>
              <a:t>Individual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Scoliosis</a:t>
            </a:r>
            <a:r>
              <a:rPr lang="cs-CZ" dirty="0"/>
              <a:t> (Polsko)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B886933-7FB8-960E-F20E-F511E45A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21012" y="5573475"/>
            <a:ext cx="2851875" cy="252000"/>
          </a:xfrm>
        </p:spPr>
        <p:txBody>
          <a:bodyPr/>
          <a:lstStyle/>
          <a:p>
            <a:r>
              <a:rPr lang="en-US" dirty="0" err="1"/>
              <a:t>Uznáno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EBM </a:t>
            </a:r>
            <a:r>
              <a:rPr lang="en-US" dirty="0" err="1"/>
              <a:t>dle</a:t>
            </a:r>
            <a:r>
              <a:rPr lang="en-US" dirty="0"/>
              <a:t> SOSORT (2011)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750755E-66B7-1A44-CCE0-B7ECDE4B2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0527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E456C0-D381-63E7-8365-E2272D48C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3D15E1-7E48-CE38-C819-E04A8DE0A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3D korekce + autokorekce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Trénink ADL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Trénink správné </a:t>
            </a:r>
            <a:r>
              <a:rPr lang="cs-CZ" dirty="0" err="1"/>
              <a:t>postury</a:t>
            </a:r>
            <a:r>
              <a:rPr lang="cs-CZ" dirty="0"/>
              <a:t>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FE1DA43-24BE-EA67-3FD9-8B5827426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E4092CC-F03D-6354-444A-FD79F3651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68</a:t>
            </a:fld>
            <a:endParaRPr lang="en-US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D8FEB80-2970-AAA3-A9AD-55E2990F80C5}"/>
              </a:ext>
            </a:extLst>
          </p:cNvPr>
          <p:cNvSpPr txBox="1"/>
          <p:nvPr/>
        </p:nvSpPr>
        <p:spPr>
          <a:xfrm>
            <a:off x="6748272" y="3250416"/>
            <a:ext cx="5193792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Společné cíle: </a:t>
            </a:r>
          </a:p>
          <a:p>
            <a:pPr marL="457200" indent="-457200" algn="l">
              <a:buFontTx/>
              <a:buChar char="-"/>
            </a:pPr>
            <a:r>
              <a:rPr lang="cs-CZ" sz="2800" dirty="0">
                <a:latin typeface="+mn-lt"/>
              </a:rPr>
              <a:t>Snížit </a:t>
            </a:r>
            <a:r>
              <a:rPr lang="cs-CZ" sz="2800" dirty="0" err="1">
                <a:latin typeface="+mn-lt"/>
              </a:rPr>
              <a:t>Cobbův</a:t>
            </a:r>
            <a:r>
              <a:rPr lang="cs-CZ" sz="2800" dirty="0">
                <a:latin typeface="+mn-lt"/>
              </a:rPr>
              <a:t> úhel </a:t>
            </a:r>
          </a:p>
          <a:p>
            <a:pPr marL="457200" indent="-457200" algn="l">
              <a:buFontTx/>
              <a:buChar char="-"/>
            </a:pPr>
            <a:r>
              <a:rPr lang="cs-CZ" sz="2800" dirty="0">
                <a:latin typeface="+mn-lt"/>
              </a:rPr>
              <a:t>Zmírnit asymetrii zad </a:t>
            </a:r>
          </a:p>
          <a:p>
            <a:pPr marL="457200" indent="-457200" algn="l">
              <a:buFontTx/>
              <a:buChar char="-"/>
            </a:pPr>
            <a:r>
              <a:rPr lang="cs-CZ" sz="2800" dirty="0">
                <a:latin typeface="+mn-lt"/>
              </a:rPr>
              <a:t>Zmírnit svalovou asymetrii a přidruženou bolest </a:t>
            </a:r>
          </a:p>
        </p:txBody>
      </p:sp>
    </p:spTree>
    <p:extLst>
      <p:ext uri="{BB962C8B-B14F-4D97-AF65-F5344CB8AC3E}">
        <p14:creationId xmlns:p14="http://schemas.microsoft.com/office/powerpoint/2010/main" val="37621372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632C272-AF0D-D4E3-C769-A52B6B01D6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69</a:t>
            </a:fld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A3E5605-9682-49ED-BC07-16A55D3D8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877" y="364597"/>
            <a:ext cx="11361600" cy="1171580"/>
          </a:xfrm>
        </p:spPr>
        <p:txBody>
          <a:bodyPr/>
          <a:lstStyle/>
          <a:p>
            <a:r>
              <a:rPr lang="cs-CZ" dirty="0"/>
              <a:t>Práce ve skupinách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AB36AD3-F0D6-1356-9CA3-3CAAEC720A62}"/>
              </a:ext>
            </a:extLst>
          </p:cNvPr>
          <p:cNvSpPr txBox="1"/>
          <p:nvPr/>
        </p:nvSpPr>
        <p:spPr>
          <a:xfrm>
            <a:off x="398502" y="2121961"/>
            <a:ext cx="736520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Lyonský koncept 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>
                <a:solidFill>
                  <a:schemeClr val="tx2"/>
                </a:solidFill>
              </a:rPr>
              <a:t>Katharina </a:t>
            </a:r>
            <a:r>
              <a:rPr lang="cs-CZ" b="1" dirty="0" err="1">
                <a:solidFill>
                  <a:schemeClr val="tx2"/>
                </a:solidFill>
              </a:rPr>
              <a:t>Schroth</a:t>
            </a:r>
            <a:r>
              <a:rPr lang="cs-CZ" b="1" dirty="0">
                <a:solidFill>
                  <a:schemeClr val="tx2"/>
                </a:solidFill>
              </a:rPr>
              <a:t> (Německo) 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>
                <a:solidFill>
                  <a:schemeClr val="tx2"/>
                </a:solidFill>
              </a:rPr>
              <a:t>SEAS</a:t>
            </a:r>
            <a:r>
              <a:rPr lang="cs-CZ" dirty="0"/>
              <a:t> (</a:t>
            </a:r>
            <a:r>
              <a:rPr lang="cs-CZ" dirty="0" err="1"/>
              <a:t>Scientific</a:t>
            </a:r>
            <a:r>
              <a:rPr lang="cs-CZ" dirty="0"/>
              <a:t> </a:t>
            </a:r>
            <a:r>
              <a:rPr lang="cs-CZ" dirty="0" err="1"/>
              <a:t>Exercise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to </a:t>
            </a:r>
            <a:r>
              <a:rPr lang="cs-CZ" dirty="0" err="1"/>
              <a:t>Scoliosis</a:t>
            </a:r>
            <a:r>
              <a:rPr lang="cs-CZ" dirty="0"/>
              <a:t>) (Itálie) 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BSPTS (Barcelona </a:t>
            </a:r>
            <a:r>
              <a:rPr lang="cs-CZ" dirty="0" err="1"/>
              <a:t>Scoliosis</a:t>
            </a:r>
            <a:r>
              <a:rPr lang="cs-CZ" dirty="0"/>
              <a:t> </a:t>
            </a:r>
            <a:r>
              <a:rPr lang="cs-CZ" dirty="0" err="1"/>
              <a:t>Physical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</a:t>
            </a:r>
            <a:r>
              <a:rPr lang="cs-CZ" dirty="0" err="1"/>
              <a:t>School</a:t>
            </a:r>
            <a:r>
              <a:rPr lang="cs-CZ" dirty="0"/>
              <a:t>) 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err="1">
                <a:solidFill>
                  <a:schemeClr val="tx2"/>
                </a:solidFill>
              </a:rPr>
              <a:t>Dobomed</a:t>
            </a:r>
            <a:r>
              <a:rPr lang="cs-CZ" b="1" dirty="0">
                <a:solidFill>
                  <a:schemeClr val="tx2"/>
                </a:solidFill>
              </a:rPr>
              <a:t> (Polsko) 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err="1">
                <a:solidFill>
                  <a:schemeClr val="tx2"/>
                </a:solidFill>
              </a:rPr>
              <a:t>Side</a:t>
            </a:r>
            <a:r>
              <a:rPr lang="cs-CZ" b="1" dirty="0">
                <a:solidFill>
                  <a:schemeClr val="tx2"/>
                </a:solidFill>
              </a:rPr>
              <a:t> Shift </a:t>
            </a:r>
            <a:r>
              <a:rPr lang="cs-CZ" dirty="0"/>
              <a:t>(Velká Británie) 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FITS (</a:t>
            </a:r>
            <a:r>
              <a:rPr lang="cs-CZ" dirty="0" err="1"/>
              <a:t>Functional</a:t>
            </a:r>
            <a:r>
              <a:rPr lang="cs-CZ" dirty="0"/>
              <a:t> </a:t>
            </a:r>
            <a:r>
              <a:rPr lang="cs-CZ" dirty="0" err="1"/>
              <a:t>Individual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Scoliosis</a:t>
            </a:r>
            <a:r>
              <a:rPr lang="cs-CZ" dirty="0"/>
              <a:t> (Polsko) </a:t>
            </a:r>
          </a:p>
        </p:txBody>
      </p:sp>
    </p:spTree>
    <p:extLst>
      <p:ext uri="{BB962C8B-B14F-4D97-AF65-F5344CB8AC3E}">
        <p14:creationId xmlns:p14="http://schemas.microsoft.com/office/powerpoint/2010/main" val="2422780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F0B60F-1C28-D44E-E052-9657647412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DAC7E13-F3EC-907F-306D-CDCD55A3D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Strukturální skolióza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2FDF164-02D8-E548-848A-8B1FF96BF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Omezená flexibilita páteře </a:t>
            </a:r>
          </a:p>
          <a:p>
            <a:r>
              <a:rPr lang="cs-CZ" dirty="0"/>
              <a:t>Pohyb proti </a:t>
            </a:r>
            <a:r>
              <a:rPr lang="cs-CZ" dirty="0" err="1"/>
              <a:t>konvexu</a:t>
            </a:r>
            <a:r>
              <a:rPr lang="cs-CZ" dirty="0"/>
              <a:t> = nedojde k napřímení </a:t>
            </a:r>
          </a:p>
          <a:p>
            <a:r>
              <a:rPr lang="cs-CZ" dirty="0"/>
              <a:t>Zakřivení ve všech 3 rovinách </a:t>
            </a:r>
          </a:p>
          <a:p>
            <a:pPr lvl="1"/>
            <a:r>
              <a:rPr lang="cs-CZ" dirty="0"/>
              <a:t>Frontální </a:t>
            </a:r>
          </a:p>
          <a:p>
            <a:pPr lvl="1"/>
            <a:r>
              <a:rPr lang="cs-CZ" dirty="0"/>
              <a:t>Sagitální </a:t>
            </a:r>
          </a:p>
          <a:p>
            <a:pPr lvl="1"/>
            <a:r>
              <a:rPr lang="cs-CZ" dirty="0"/>
              <a:t>Transverzální = rotace -&gt; val </a:t>
            </a:r>
          </a:p>
        </p:txBody>
      </p:sp>
      <p:pic>
        <p:nvPicPr>
          <p:cNvPr id="7" name="Obrázek 6" descr="Obsah obrázku zeď, interiér, osoba, místnost&#10;&#10;Popis byl vytvořen automaticky">
            <a:extLst>
              <a:ext uri="{FF2B5EF4-FFF2-40B4-BE49-F238E27FC236}">
                <a16:creationId xmlns:a16="http://schemas.microsoft.com/office/drawing/2014/main" id="{1D1E588B-8E2A-49D0-B9EE-ECF36F9B8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6786" y="535030"/>
            <a:ext cx="4280245" cy="3210183"/>
          </a:xfrm>
          <a:prstGeom prst="rect">
            <a:avLst/>
          </a:prstGeom>
        </p:spPr>
      </p:pic>
      <p:pic>
        <p:nvPicPr>
          <p:cNvPr id="9" name="Obrázek 8" descr="Obsah obrázku zeď, interiér, osoba, Stehno&#10;&#10;Popis byl vytvořen automaticky">
            <a:extLst>
              <a:ext uri="{FF2B5EF4-FFF2-40B4-BE49-F238E27FC236}">
                <a16:creationId xmlns:a16="http://schemas.microsoft.com/office/drawing/2014/main" id="{A159A03A-3D74-1E3B-DB84-CEE9C086B6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8"/>
          <a:stretch/>
        </p:blipFill>
        <p:spPr>
          <a:xfrm rot="5400000">
            <a:off x="8944111" y="3571743"/>
            <a:ext cx="3285598" cy="3210182"/>
          </a:xfrm>
          <a:prstGeom prst="rect">
            <a:avLst/>
          </a:prstGeom>
        </p:spPr>
      </p:pic>
      <p:pic>
        <p:nvPicPr>
          <p:cNvPr id="11" name="Obrázek 10" descr="Obsah obrázku nábytek, interiér, podlaha, židle&#10;&#10;Popis byl vytvořen automaticky">
            <a:extLst>
              <a:ext uri="{FF2B5EF4-FFF2-40B4-BE49-F238E27FC236}">
                <a16:creationId xmlns:a16="http://schemas.microsoft.com/office/drawing/2014/main" id="{39D9B82A-644B-DEBF-FB1A-11A992308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247" y="4485503"/>
            <a:ext cx="3108126" cy="2334130"/>
          </a:xfrm>
          <a:prstGeom prst="rect">
            <a:avLst/>
          </a:prstGeom>
        </p:spPr>
      </p:pic>
      <p:pic>
        <p:nvPicPr>
          <p:cNvPr id="13" name="Obrázek 12" descr="Obsah obrázku osoba, sval, Hruď, boky&#10;&#10;Popis byl vytvořen automaticky">
            <a:extLst>
              <a:ext uri="{FF2B5EF4-FFF2-40B4-BE49-F238E27FC236}">
                <a16:creationId xmlns:a16="http://schemas.microsoft.com/office/drawing/2014/main" id="{F01A14F3-B5DC-694B-556A-C34932F757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810" y="3110292"/>
            <a:ext cx="2785628" cy="370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715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F989E0-6D9A-7722-DE22-CDA4094B0A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EBD21C-416C-FB4E-9603-1375B0F51B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70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14C6CB6-225A-A519-9302-A0EEB2EF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 u nás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7FCD50E-286D-695C-6111-7D6A2790A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SM systém </a:t>
            </a:r>
          </a:p>
          <a:p>
            <a:r>
              <a:rPr lang="cs-CZ" dirty="0"/>
              <a:t>VRL </a:t>
            </a:r>
          </a:p>
          <a:p>
            <a:r>
              <a:rPr lang="cs-CZ" dirty="0"/>
              <a:t>DNS </a:t>
            </a:r>
          </a:p>
          <a:p>
            <a:r>
              <a:rPr lang="cs-CZ" dirty="0" err="1"/>
              <a:t>Yoga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C38B589-B0D4-3092-47D4-F654B0273D2E}"/>
              </a:ext>
            </a:extLst>
          </p:cNvPr>
          <p:cNvSpPr txBox="1"/>
          <p:nvPr/>
        </p:nvSpPr>
        <p:spPr>
          <a:xfrm>
            <a:off x="6328598" y="3235570"/>
            <a:ext cx="4721164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b="1" u="sng" dirty="0">
                <a:latin typeface="+mn-lt"/>
              </a:rPr>
              <a:t>Jak terapii nakombinovat?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Specifická cvičení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Obecná PA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Trénink korových funkcí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ADL</a:t>
            </a:r>
          </a:p>
        </p:txBody>
      </p:sp>
    </p:spTree>
    <p:extLst>
      <p:ext uri="{BB962C8B-B14F-4D97-AF65-F5344CB8AC3E}">
        <p14:creationId xmlns:p14="http://schemas.microsoft.com/office/powerpoint/2010/main" val="1552032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E66472-7671-EC24-6679-110B2CA1D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97D95A-E067-B3E3-7B07-CADC8414F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817" y="1645248"/>
            <a:ext cx="4711192" cy="4492752"/>
          </a:xfrm>
        </p:spPr>
        <p:txBody>
          <a:bodyPr/>
          <a:lstStyle/>
          <a:p>
            <a:r>
              <a:rPr lang="cs-CZ" dirty="0"/>
              <a:t>Spirální stabilizace </a:t>
            </a:r>
          </a:p>
          <a:p>
            <a:r>
              <a:rPr lang="cs-CZ" dirty="0"/>
              <a:t>Trakce – elevace segmentu </a:t>
            </a:r>
          </a:p>
          <a:p>
            <a:r>
              <a:rPr lang="cs-CZ" dirty="0"/>
              <a:t>Práce se svalovými řetězci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3F798B5-2332-2138-6612-9F42150A0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6142" r="56142"/>
          <a:stretch/>
        </p:blipFill>
        <p:spPr>
          <a:xfrm>
            <a:off x="1222248" y="-38588"/>
            <a:ext cx="10969752" cy="4700539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739636C-AED4-1246-0CF4-82B560521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9" r="1084"/>
          <a:stretch/>
        </p:blipFill>
        <p:spPr bwMode="auto">
          <a:xfrm>
            <a:off x="4165600" y="3302079"/>
            <a:ext cx="4299743" cy="341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9D0D80B-9287-BC9F-3B70-AE4EC958216B}"/>
              </a:ext>
            </a:extLst>
          </p:cNvPr>
          <p:cNvSpPr txBox="1"/>
          <p:nvPr/>
        </p:nvSpPr>
        <p:spPr>
          <a:xfrm>
            <a:off x="8617743" y="4661951"/>
            <a:ext cx="2885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https://spiralstabilization.com/cz/</a:t>
            </a:r>
          </a:p>
        </p:txBody>
      </p:sp>
    </p:spTree>
    <p:extLst>
      <p:ext uri="{BB962C8B-B14F-4D97-AF65-F5344CB8AC3E}">
        <p14:creationId xmlns:p14="http://schemas.microsoft.com/office/powerpoint/2010/main" val="28910968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8860D2-4F10-FDBB-3EB7-D429EED2A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VRL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591A31-60C4-842C-6304-EE5EE7FF6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cs-CZ" dirty="0"/>
              <a:t>Ontogeneze </a:t>
            </a:r>
          </a:p>
          <a:p>
            <a:pPr marL="457200" indent="-457200">
              <a:buFontTx/>
              <a:buChar char="-"/>
            </a:pPr>
            <a:r>
              <a:rPr lang="cs-CZ" dirty="0"/>
              <a:t>Přesná výchozí pozice </a:t>
            </a:r>
          </a:p>
          <a:p>
            <a:pPr marL="457200" indent="-457200">
              <a:buFontTx/>
              <a:buChar char="-"/>
            </a:pPr>
            <a:r>
              <a:rPr lang="cs-CZ" dirty="0"/>
              <a:t>Zóny, odpor proti hybnosti </a:t>
            </a:r>
          </a:p>
          <a:p>
            <a:pPr marL="457200" indent="-457200">
              <a:buFontTx/>
              <a:buChar char="-"/>
            </a:pPr>
            <a:r>
              <a:rPr lang="cs-CZ" dirty="0"/>
              <a:t>Plánovaná hybnost </a:t>
            </a:r>
          </a:p>
          <a:p>
            <a:pPr marL="457200" indent="-457200">
              <a:buFontTx/>
              <a:buChar char="-"/>
            </a:pPr>
            <a:r>
              <a:rPr lang="cs-CZ" dirty="0"/>
              <a:t>Zácvik, zaškolení okolí (rodiče)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8C4362-73B2-57FC-8E71-B0C1D840A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72</a:t>
            </a:fld>
            <a:endParaRPr lang="en-US" dirty="0"/>
          </a:p>
        </p:txBody>
      </p:sp>
      <p:pic>
        <p:nvPicPr>
          <p:cNvPr id="12290" name="Picture 2" descr="Základní informace">
            <a:extLst>
              <a:ext uri="{FF2B5EF4-FFF2-40B4-BE49-F238E27FC236}">
                <a16:creationId xmlns:a16="http://schemas.microsoft.com/office/drawing/2014/main" id="{C405553A-D15C-CCDF-7FFE-AED4B69D5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4360">
            <a:off x="6376048" y="1814935"/>
            <a:ext cx="508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B74F9E9-011C-659E-C7F9-938E4E436408}"/>
              </a:ext>
            </a:extLst>
          </p:cNvPr>
          <p:cNvSpPr txBox="1"/>
          <p:nvPr/>
        </p:nvSpPr>
        <p:spPr>
          <a:xfrm>
            <a:off x="7093744" y="5157482"/>
            <a:ext cx="610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</a:t>
            </a:r>
            <a:r>
              <a:rPr lang="cs-CZ" sz="1600" dirty="0" err="1"/>
              <a:t>www.vojta.com</a:t>
            </a:r>
            <a:r>
              <a:rPr lang="cs-CZ" sz="1600" dirty="0"/>
              <a:t>/cs/</a:t>
            </a:r>
            <a:r>
              <a:rPr lang="cs-CZ" sz="1600" dirty="0" err="1"/>
              <a:t>vojtuv</a:t>
            </a:r>
            <a:r>
              <a:rPr lang="cs-CZ" sz="1600" dirty="0"/>
              <a:t>-princip/vojtova-terapie/</a:t>
            </a:r>
            <a:r>
              <a:rPr lang="cs-CZ" sz="1600" dirty="0" err="1"/>
              <a:t>zakladni</a:t>
            </a:r>
            <a:r>
              <a:rPr lang="cs-CZ" sz="1600" dirty="0"/>
              <a:t>-informace</a:t>
            </a:r>
          </a:p>
        </p:txBody>
      </p:sp>
    </p:spTree>
    <p:extLst>
      <p:ext uri="{BB962C8B-B14F-4D97-AF65-F5344CB8AC3E}">
        <p14:creationId xmlns:p14="http://schemas.microsoft.com/office/powerpoint/2010/main" val="38119619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36E770-06AA-C193-9D22-D19E03C13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D8CB64-CA03-7CFC-5921-6C7160FDB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Ontogeneze a vývojová hybnost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Trupová stabilizace + práce s oporou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NF podklad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Biomechanická podstata – volba mezi diferenciovanou a nediferenciovanou pozicí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Využití principů i pro další metodiky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02A947F-A2AE-28E1-4659-ED247D5F0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5068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A3CEAC-7496-B4F6-B56A-2A4A35060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Jóga - </a:t>
            </a:r>
            <a:r>
              <a:rPr lang="cs-CZ" dirty="0" err="1"/>
              <a:t>Yoga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– </a:t>
            </a:r>
            <a:r>
              <a:rPr lang="cs-CZ" dirty="0" err="1"/>
              <a:t>Kreutzman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2D7374-3765-4672-9E1F-FC88D9CC7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29112"/>
            <a:ext cx="10753200" cy="3960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Uvolnění a protažení celého těla 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Pozice hory 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Posílení konvexní strany </a:t>
            </a:r>
            <a:r>
              <a:rPr lang="cs-CZ" dirty="0"/>
              <a:t>– šikmý sed -&gt; pozice půlměsíce -&gt; boční prkno 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Protažení konkávní strany </a:t>
            </a:r>
            <a:r>
              <a:rPr lang="cs-CZ" dirty="0"/>
              <a:t>– pozice dítěte s rotací -&gt; pozice trojúhelníku -&gt; pozice bočního úkolu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Prodloužení – poloviční předklon, brána 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Trakce - vis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Dýchání 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Relaxace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28550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466A21-77AA-F7DA-C8D9-F10FE467F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6531102" cy="1609344"/>
          </a:xfrm>
        </p:spPr>
        <p:txBody>
          <a:bodyPr/>
          <a:lstStyle/>
          <a:p>
            <a:r>
              <a:rPr lang="cs-CZ" dirty="0"/>
              <a:t>Jóga – posílení konvexní strany</a:t>
            </a:r>
          </a:p>
        </p:txBody>
      </p:sp>
      <p:pic>
        <p:nvPicPr>
          <p:cNvPr id="1026" name="Picture 2" descr="Ásany = jógové pozice | Yoga4Yogi">
            <a:extLst>
              <a:ext uri="{FF2B5EF4-FFF2-40B4-BE49-F238E27FC236}">
                <a16:creationId xmlns:a16="http://schemas.microsoft.com/office/drawing/2014/main" id="{BB96BB74-0104-B822-65CD-9642DAC4DC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2322068"/>
            <a:ext cx="405130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zice bočního prkna neboli Vasisthásana - Spojuje nás jóga">
            <a:extLst>
              <a:ext uri="{FF2B5EF4-FFF2-40B4-BE49-F238E27FC236}">
                <a16:creationId xmlns:a16="http://schemas.microsoft.com/office/drawing/2014/main" id="{99B7BD2C-A138-B3FA-7B4E-C90D9A96B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60" y="2734266"/>
            <a:ext cx="5466080" cy="363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DE0EABA-70CE-8228-5050-0FB82AD1AB62}"/>
              </a:ext>
            </a:extLst>
          </p:cNvPr>
          <p:cNvSpPr txBox="1"/>
          <p:nvPr/>
        </p:nvSpPr>
        <p:spPr>
          <a:xfrm>
            <a:off x="797560" y="6373368"/>
            <a:ext cx="2590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https://yoga4yogi.cz/asany/?id=44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E96C4D4-F6E3-E7CB-E795-3706D610DEBD}"/>
              </a:ext>
            </a:extLst>
          </p:cNvPr>
          <p:cNvSpPr txBox="1"/>
          <p:nvPr/>
        </p:nvSpPr>
        <p:spPr>
          <a:xfrm>
            <a:off x="4813300" y="6296423"/>
            <a:ext cx="51054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https://www.spojujenasjoga.cz/pozice-bocniho-prkna-neboli-vasisthasana-otestujte-si-sve-svaly/</a:t>
            </a:r>
          </a:p>
        </p:txBody>
      </p:sp>
      <p:pic>
        <p:nvPicPr>
          <p:cNvPr id="1030" name="Picture 6" descr="Dynamická neuromuskulární stabilizace - PDF Stažení zdarma">
            <a:extLst>
              <a:ext uri="{FF2B5EF4-FFF2-40B4-BE49-F238E27FC236}">
                <a16:creationId xmlns:a16="http://schemas.microsoft.com/office/drawing/2014/main" id="{012C809D-01EE-6746-C980-0DF604FC0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143" y="361950"/>
            <a:ext cx="3567113" cy="286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2773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74BB36-5C96-D0BB-A33D-D2D4D580D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Jóga – protažení konkávní strany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614264-8A6F-3DB9-329D-BB6335430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3020992"/>
            <a:ext cx="4732091" cy="315626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FB1D0EB-A6FA-A17B-6667-AD421E7ACDA0}"/>
              </a:ext>
            </a:extLst>
          </p:cNvPr>
          <p:cNvSpPr txBox="1"/>
          <p:nvPr/>
        </p:nvSpPr>
        <p:spPr>
          <a:xfrm>
            <a:off x="219075" y="6177260"/>
            <a:ext cx="39814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https://casprezeny.pluska.sk/zdrava-a-stihla/odbornicka-trapi-vas-bolestiva-menstruacia-kaslite-lieky-toto-zazracne-ulahci-vase-dni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5AE5A5B-46AA-42C0-415B-B04C44107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135" y="2748895"/>
            <a:ext cx="3428365" cy="342836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CA1A252-8412-8AB3-9117-5CAC6CAE87B7}"/>
              </a:ext>
            </a:extLst>
          </p:cNvPr>
          <p:cNvSpPr txBox="1"/>
          <p:nvPr/>
        </p:nvSpPr>
        <p:spPr>
          <a:xfrm>
            <a:off x="9077325" y="6373368"/>
            <a:ext cx="23812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https://yoga4yogi.cz/asany/?id=34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FF8DD1C-EC86-8447-571A-73B389433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85" y="2093976"/>
            <a:ext cx="41719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9A84936-AC69-3A24-7C71-59818D0849CB}"/>
              </a:ext>
            </a:extLst>
          </p:cNvPr>
          <p:cNvSpPr txBox="1"/>
          <p:nvPr/>
        </p:nvSpPr>
        <p:spPr>
          <a:xfrm>
            <a:off x="5362575" y="632191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https://yoga4yogi.cz/asany/?id=59</a:t>
            </a:r>
          </a:p>
        </p:txBody>
      </p:sp>
    </p:spTree>
    <p:extLst>
      <p:ext uri="{BB962C8B-B14F-4D97-AF65-F5344CB8AC3E}">
        <p14:creationId xmlns:p14="http://schemas.microsoft.com/office/powerpoint/2010/main" val="1062163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AB436-2E56-D3B9-3213-BF1CAA1A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Jóga – protažení </a:t>
            </a:r>
          </a:p>
        </p:txBody>
      </p:sp>
      <p:pic>
        <p:nvPicPr>
          <p:cNvPr id="3074" name="Picture 2" descr="Parighasana | Increases your Body Lightens and Energizes.">
            <a:extLst>
              <a:ext uri="{FF2B5EF4-FFF2-40B4-BE49-F238E27FC236}">
                <a16:creationId xmlns:a16="http://schemas.microsoft.com/office/drawing/2014/main" id="{ACD5A017-C2BC-6DEB-1EF0-33FB97F4B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52" y="2286057"/>
            <a:ext cx="5032692" cy="372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A3860CF-BAC7-9A8C-47AC-FA65EF688437}"/>
              </a:ext>
            </a:extLst>
          </p:cNvPr>
          <p:cNvSpPr txBox="1"/>
          <p:nvPr/>
        </p:nvSpPr>
        <p:spPr>
          <a:xfrm>
            <a:off x="1063752" y="6007550"/>
            <a:ext cx="36957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http://yoga-iq.com/Yogas/Details/62/Parighasana-Yoga-For-Side-Fat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ACBFC22-4782-483A-F70C-429F172229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2087879"/>
            <a:ext cx="405130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2FA80E4-2DC1-3246-ED02-FC4854BB8862}"/>
              </a:ext>
            </a:extLst>
          </p:cNvPr>
          <p:cNvSpPr txBox="1"/>
          <p:nvPr/>
        </p:nvSpPr>
        <p:spPr>
          <a:xfrm>
            <a:off x="6724650" y="60383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https://yoga4yogi.cz/asany/?id=47</a:t>
            </a:r>
          </a:p>
        </p:txBody>
      </p:sp>
    </p:spTree>
    <p:extLst>
      <p:ext uri="{BB962C8B-B14F-4D97-AF65-F5344CB8AC3E}">
        <p14:creationId xmlns:p14="http://schemas.microsoft.com/office/powerpoint/2010/main" val="34717731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9ABF1A-0DA8-B007-841C-EDDAECF8B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Klappovo</a:t>
            </a:r>
            <a:r>
              <a:rPr lang="cs-CZ" dirty="0"/>
              <a:t> lezení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52AD0C-5CB3-7DD0-8248-351552D58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Lezení </a:t>
            </a:r>
          </a:p>
          <a:p>
            <a:r>
              <a:rPr lang="cs-CZ" dirty="0"/>
              <a:t>Sunutí </a:t>
            </a:r>
          </a:p>
          <a:p>
            <a:r>
              <a:rPr lang="cs-CZ" dirty="0" err="1"/>
              <a:t>Homolaterální</a:t>
            </a:r>
            <a:r>
              <a:rPr lang="cs-CZ" dirty="0"/>
              <a:t> vzory </a:t>
            </a:r>
          </a:p>
          <a:p>
            <a:r>
              <a:rPr lang="cs-CZ" dirty="0"/>
              <a:t>Kontralaterální vzory</a:t>
            </a:r>
          </a:p>
          <a:p>
            <a:r>
              <a:rPr lang="cs-CZ" dirty="0"/>
              <a:t>Oblouky </a:t>
            </a:r>
          </a:p>
          <a:p>
            <a:r>
              <a:rPr lang="cs-CZ" dirty="0"/>
              <a:t>přechody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FEFE50-2646-B8A9-B8C8-F09ED0A09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63" b="16297"/>
          <a:stretch/>
        </p:blipFill>
        <p:spPr>
          <a:xfrm>
            <a:off x="5846506" y="2289556"/>
            <a:ext cx="3167807" cy="443992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3024FF8-2C35-6209-C619-191C7342C7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70" b="26815"/>
          <a:stretch/>
        </p:blipFill>
        <p:spPr>
          <a:xfrm>
            <a:off x="8836864" y="302514"/>
            <a:ext cx="3167807" cy="32105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9A447E6-D6B2-DCBC-0D6F-CE05C6EA09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70" b="28444"/>
          <a:stretch/>
        </p:blipFill>
        <p:spPr>
          <a:xfrm>
            <a:off x="9063000" y="3597148"/>
            <a:ext cx="2941671" cy="313232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D17E58E-DDCB-8649-26F2-8B124CCC8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765" y="4146804"/>
            <a:ext cx="3315223" cy="25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144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0F98E5D-CA63-E9EE-D349-8B3A841E2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/>
          <a:lstStyle/>
          <a:p>
            <a:r>
              <a:rPr lang="en-US" dirty="0" err="1"/>
              <a:t>Klappovo</a:t>
            </a:r>
            <a:r>
              <a:rPr lang="en-US" dirty="0"/>
              <a:t> </a:t>
            </a:r>
            <a:r>
              <a:rPr lang="en-US" dirty="0" err="1"/>
              <a:t>lezení</a:t>
            </a:r>
            <a:r>
              <a:rPr lang="en-US" dirty="0"/>
              <a:t> – video </a:t>
            </a:r>
            <a:r>
              <a:rPr lang="en-US" dirty="0" err="1"/>
              <a:t>ukázka</a:t>
            </a:r>
            <a:r>
              <a:rPr lang="en-US" dirty="0"/>
              <a:t> 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800A617-84A0-6F29-26D5-8F8720DA9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D41F689-389D-F483-78A4-B0E2321C6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40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4B3D63-806A-21AA-8EE1-D6BAFB03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>
            <a:normAutofit/>
          </a:bodyPr>
          <a:lstStyle/>
          <a:p>
            <a:r>
              <a:rPr lang="cs-CZ" dirty="0"/>
              <a:t>Klasifikace skoliózy </a:t>
            </a:r>
            <a:br>
              <a:rPr lang="cs-CZ" dirty="0"/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dirty="0"/>
              <a:t>dle etiologie (SOSORT)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0E7FFF-31C5-E36D-CAA8-D475BE99A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79" y="2121408"/>
            <a:ext cx="6743845" cy="405079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Kongenitální (poruchy segmentace, poruchy formace)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Idiopatická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b="1" dirty="0"/>
              <a:t>Infantilní (0-3), juvenilní (3-10), adolescentní  (10+)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cs-CZ" sz="1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Neuromuskulární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Jiná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dirty="0"/>
              <a:t>jiná onemocnění (+traumata, tumory), hysterická, reflexní, kompenzační, při </a:t>
            </a:r>
            <a:r>
              <a:rPr lang="cs-CZ" sz="1800" dirty="0" err="1"/>
              <a:t>neurofibromatóze</a:t>
            </a:r>
            <a:r>
              <a:rPr lang="cs-CZ" sz="1800" dirty="0"/>
              <a:t> </a:t>
            </a:r>
          </a:p>
          <a:p>
            <a:endParaRPr lang="cs-CZ" sz="1800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552FDE8-F926-0BE1-DADE-067DBA64324B}"/>
              </a:ext>
            </a:extLst>
          </p:cNvPr>
          <p:cNvGrpSpPr/>
          <p:nvPr/>
        </p:nvGrpSpPr>
        <p:grpSpPr>
          <a:xfrm>
            <a:off x="7225540" y="484632"/>
            <a:ext cx="4584180" cy="3057144"/>
            <a:chOff x="0" y="0"/>
            <a:chExt cx="2643505" cy="167640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A76AE437-C68E-FD34-1E5E-2986C62FA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643505" cy="1013460"/>
            </a:xfrm>
            <a:prstGeom prst="rect">
              <a:avLst/>
            </a:prstGeom>
          </p:spPr>
        </p:pic>
        <p:sp>
          <p:nvSpPr>
            <p:cNvPr id="6" name="Textové pole 3">
              <a:extLst>
                <a:ext uri="{FF2B5EF4-FFF2-40B4-BE49-F238E27FC236}">
                  <a16:creationId xmlns:a16="http://schemas.microsoft.com/office/drawing/2014/main" id="{B220D2BA-1A08-1B75-86BB-24491081752D}"/>
                </a:ext>
              </a:extLst>
            </p:cNvPr>
            <p:cNvSpPr txBox="1"/>
            <p:nvPr/>
          </p:nvSpPr>
          <p:spPr>
            <a:xfrm>
              <a:off x="0" y="1073150"/>
              <a:ext cx="2643505" cy="60325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rmAutofit/>
            </a:bodyPr>
            <a:lstStyle/>
            <a:p>
              <a:pPr>
                <a:lnSpc>
                  <a:spcPct val="97000"/>
                </a:lnSpc>
                <a:spcAft>
                  <a:spcPts val="800"/>
                </a:spcAft>
              </a:pPr>
              <a:r>
                <a:rPr lang="cs-CZ" sz="13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 </a:t>
              </a:r>
              <a:r>
                <a:rPr lang="cs-CZ" sz="1300" u="sng">
                  <a:solidFill>
                    <a:srgbClr val="0563C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3"/>
                </a:rPr>
                <a:t>https://www.srs.org/patients-and-families/conditions-and-treatments/parents/scoliosis/congenital-scoliosis</a:t>
              </a:r>
              <a:endParaRPr lang="cs-CZ" sz="13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Neurofibromatosis type I - Wikipedia">
            <a:extLst>
              <a:ext uri="{FF2B5EF4-FFF2-40B4-BE49-F238E27FC236}">
                <a16:creationId xmlns:a16="http://schemas.microsoft.com/office/drawing/2014/main" id="{F76C7F73-5A70-C9C5-D81A-9047C4134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980" y="3014950"/>
            <a:ext cx="2725302" cy="332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09B52AD-32DC-9FF2-743C-38AB91FFC1FE}"/>
              </a:ext>
            </a:extLst>
          </p:cNvPr>
          <p:cNvSpPr txBox="1"/>
          <p:nvPr/>
        </p:nvSpPr>
        <p:spPr>
          <a:xfrm>
            <a:off x="7126124" y="6341682"/>
            <a:ext cx="4584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upload.wikimedia.org</a:t>
            </a:r>
            <a:r>
              <a:rPr lang="cs-CZ" sz="1200" dirty="0"/>
              <a:t>/</a:t>
            </a:r>
            <a:r>
              <a:rPr lang="cs-CZ" sz="1200" dirty="0" err="1"/>
              <a:t>wikipedia</a:t>
            </a:r>
            <a:r>
              <a:rPr lang="cs-CZ" sz="1200" dirty="0"/>
              <a:t>/</a:t>
            </a:r>
            <a:r>
              <a:rPr lang="cs-CZ" sz="1200" dirty="0" err="1"/>
              <a:t>commons</a:t>
            </a:r>
            <a:r>
              <a:rPr lang="cs-CZ" sz="1200" dirty="0"/>
              <a:t>/4/49/Symptoms_of_neurofibromatosis_type_1_-_censored_version.png</a:t>
            </a:r>
          </a:p>
        </p:txBody>
      </p:sp>
    </p:spTree>
    <p:extLst>
      <p:ext uri="{BB962C8B-B14F-4D97-AF65-F5344CB8AC3E}">
        <p14:creationId xmlns:p14="http://schemas.microsoft.com/office/powerpoint/2010/main" val="11783232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osáron ujjheggyel">
            <a:extLst>
              <a:ext uri="{FF2B5EF4-FFF2-40B4-BE49-F238E27FC236}">
                <a16:creationId xmlns:a16="http://schemas.microsoft.com/office/drawing/2014/main" id="{B374C1C7-2789-F543-B0D2-8ED6BBD204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4" t="2946" r="1" b="17785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6995470-0528-460A-98A3-6FB603770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2612367"/>
            <a:ext cx="9966960" cy="30171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7200" b="1" kern="1200" cap="none" baseline="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Skolióza a sport? </a:t>
            </a:r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AD483C3A-07CB-4CCA-855F-81D94A886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27" y="501156"/>
            <a:ext cx="2331078" cy="1279518"/>
          </a:xfr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/>
              <a:t>  Rekreační sport </a:t>
            </a:r>
          </a:p>
          <a:p>
            <a:pPr marL="0" indent="0">
              <a:buNone/>
            </a:pPr>
            <a:r>
              <a:rPr lang="cs-CZ" dirty="0"/>
              <a:t>          x</a:t>
            </a:r>
          </a:p>
          <a:p>
            <a:pPr marL="0" indent="0">
              <a:buNone/>
            </a:pPr>
            <a:r>
              <a:rPr lang="cs-CZ" dirty="0"/>
              <a:t>  Vrcholový sport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21" name="Zástupný obsah 2">
            <a:extLst>
              <a:ext uri="{FF2B5EF4-FFF2-40B4-BE49-F238E27FC236}">
                <a16:creationId xmlns:a16="http://schemas.microsoft.com/office/drawing/2014/main" id="{1E4D6186-5F4F-4DEB-8C00-B97A1D15D6D4}"/>
              </a:ext>
            </a:extLst>
          </p:cNvPr>
          <p:cNvSpPr txBox="1">
            <a:spLocks/>
          </p:cNvSpPr>
          <p:nvPr/>
        </p:nvSpPr>
        <p:spPr>
          <a:xfrm>
            <a:off x="9484868" y="5034147"/>
            <a:ext cx="2120392" cy="1190752"/>
          </a:xfrm>
          <a:prstGeom prst="rect">
            <a:avLst/>
          </a:prstGeom>
          <a:ln w="57150" cap="flat" cmpd="sng" algn="ctr">
            <a:solidFill>
              <a:schemeClr val="accent5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dirty="0"/>
              <a:t> Vhodné sporty</a:t>
            </a:r>
          </a:p>
          <a:p>
            <a:pPr marL="0" indent="0">
              <a:buFont typeface="Wingdings" pitchFamily="2" charset="2"/>
              <a:buNone/>
            </a:pPr>
            <a:r>
              <a:rPr lang="cs-CZ" dirty="0"/>
              <a:t>         x</a:t>
            </a:r>
          </a:p>
          <a:p>
            <a:pPr marL="0" indent="0">
              <a:buFont typeface="Wingdings" pitchFamily="2" charset="2"/>
              <a:buNone/>
            </a:pPr>
            <a:r>
              <a:rPr lang="cs-CZ" dirty="0"/>
              <a:t> Nevhodné sporty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1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3EC110F-4E81-BEEC-75FA-757D72016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84" y="736453"/>
            <a:ext cx="7772400" cy="2174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7901D63-A2D9-2C3E-3892-EA3205D5D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492" y="3266590"/>
            <a:ext cx="7772400" cy="29948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50620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ntgenový snímek operované skoliózy">
            <a:extLst>
              <a:ext uri="{FF2B5EF4-FFF2-40B4-BE49-F238E27FC236}">
                <a16:creationId xmlns:a16="http://schemas.microsoft.com/office/drawing/2014/main" id="{B9CD09B7-2870-4565-19F1-DD19721264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2" y="1403350"/>
            <a:ext cx="4204942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kolioza 1">
            <a:extLst>
              <a:ext uri="{FF2B5EF4-FFF2-40B4-BE49-F238E27FC236}">
                <a16:creationId xmlns:a16="http://schemas.microsoft.com/office/drawing/2014/main" id="{B3722C07-F801-F388-CA57-0CD9A47FC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03350"/>
            <a:ext cx="7406399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B5CFB5C-CFAD-FBC1-0A2F-490E261648C8}"/>
              </a:ext>
            </a:extLst>
          </p:cNvPr>
          <p:cNvSpPr txBox="1"/>
          <p:nvPr/>
        </p:nvSpPr>
        <p:spPr>
          <a:xfrm>
            <a:off x="5324475" y="5454650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https://zdravi.euro.cz/leky/skolioza-patere-priznaky-a-cviky/galerie-87022-1/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FF960D2-9E16-0E81-C1DB-85495F2E9584}"/>
              </a:ext>
            </a:extLst>
          </p:cNvPr>
          <p:cNvSpPr txBox="1"/>
          <p:nvPr/>
        </p:nvSpPr>
        <p:spPr>
          <a:xfrm>
            <a:off x="259200" y="5431566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https://www.modrykonik.cz/zdravi/skolioza/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618730A-F8F5-2DDD-B0C6-26C34C150E7B}"/>
              </a:ext>
            </a:extLst>
          </p:cNvPr>
          <p:cNvSpPr txBox="1"/>
          <p:nvPr/>
        </p:nvSpPr>
        <p:spPr>
          <a:xfrm>
            <a:off x="2316073" y="6142536"/>
            <a:ext cx="796178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dirty="0"/>
              <a:t>Bližší informace: http://</a:t>
            </a:r>
            <a:r>
              <a:rPr lang="cs-CZ" dirty="0" err="1"/>
              <a:t>www.skolioza.cz</a:t>
            </a:r>
            <a:r>
              <a:rPr lang="cs-CZ" dirty="0"/>
              <a:t>/</a:t>
            </a:r>
            <a:r>
              <a:rPr lang="cs-CZ" dirty="0" err="1"/>
              <a:t>operacnilecba</a:t>
            </a:r>
            <a:r>
              <a:rPr lang="cs-CZ" dirty="0"/>
              <a:t>/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02BA341-2093-1D02-6AC5-A59418A909CB}"/>
              </a:ext>
            </a:extLst>
          </p:cNvPr>
          <p:cNvSpPr txBox="1"/>
          <p:nvPr/>
        </p:nvSpPr>
        <p:spPr>
          <a:xfrm>
            <a:off x="259200" y="476937"/>
            <a:ext cx="2861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b="1" u="sng" dirty="0">
                <a:solidFill>
                  <a:schemeClr val="tx2"/>
                </a:solidFill>
                <a:latin typeface="+mn-lt"/>
              </a:rPr>
              <a:t>Operační léčba </a:t>
            </a:r>
          </a:p>
        </p:txBody>
      </p:sp>
    </p:spTree>
    <p:extLst>
      <p:ext uri="{BB962C8B-B14F-4D97-AF65-F5344CB8AC3E}">
        <p14:creationId xmlns:p14="http://schemas.microsoft.com/office/powerpoint/2010/main" val="37703467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5BBC3B-6FE4-4B67-A052-2D6AE627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Operační léčba – pooperační doporučení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1D8860-7893-EF7A-AE4E-EA8A83CAB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449000"/>
            <a:ext cx="10753200" cy="3960000"/>
          </a:xfrm>
        </p:spPr>
        <p:txBody>
          <a:bodyPr/>
          <a:lstStyle/>
          <a:p>
            <a:r>
              <a:rPr lang="cs-CZ" sz="2000" dirty="0"/>
              <a:t>FN Brno: </a:t>
            </a:r>
          </a:p>
          <a:p>
            <a:r>
              <a:rPr lang="cs-CZ" sz="2000" dirty="0">
                <a:effectLst/>
              </a:rPr>
              <a:t>V </a:t>
            </a:r>
            <a:r>
              <a:rPr lang="cs-CZ" sz="2000" dirty="0" err="1">
                <a:effectLst/>
              </a:rPr>
              <a:t>pooperačním</a:t>
            </a:r>
            <a:r>
              <a:rPr lang="cs-CZ" sz="2000" dirty="0">
                <a:effectLst/>
              </a:rPr>
              <a:t> období je pacient 2–3 dny stabilizován na jednotce intenzivní </a:t>
            </a:r>
            <a:r>
              <a:rPr lang="cs-CZ" sz="2000" dirty="0" err="1">
                <a:effectLst/>
              </a:rPr>
              <a:t>péče</a:t>
            </a:r>
            <a:r>
              <a:rPr lang="cs-CZ" sz="2000" dirty="0">
                <a:effectLst/>
              </a:rPr>
              <a:t> (JIP), </a:t>
            </a:r>
            <a:r>
              <a:rPr lang="cs-CZ" sz="2000" dirty="0" err="1">
                <a:effectLst/>
              </a:rPr>
              <a:t>postupne</a:t>
            </a:r>
            <a:r>
              <a:rPr lang="cs-CZ" sz="2000" dirty="0">
                <a:effectLst/>
              </a:rPr>
              <a:t>̌ je od </a:t>
            </a:r>
            <a:r>
              <a:rPr lang="cs-CZ" sz="2000" dirty="0" err="1">
                <a:effectLst/>
              </a:rPr>
              <a:t>třetího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pooperačního</a:t>
            </a:r>
            <a:r>
              <a:rPr lang="cs-CZ" sz="2000" dirty="0">
                <a:effectLst/>
              </a:rPr>
              <a:t> dne posazován a </a:t>
            </a:r>
            <a:r>
              <a:rPr lang="cs-CZ" sz="2000" dirty="0" err="1">
                <a:effectLst/>
              </a:rPr>
              <a:t>vertikalizován</a:t>
            </a:r>
            <a:r>
              <a:rPr lang="cs-CZ" sz="2000" dirty="0">
                <a:effectLst/>
              </a:rPr>
              <a:t>. </a:t>
            </a:r>
            <a:r>
              <a:rPr lang="cs-CZ" sz="2000" dirty="0" err="1">
                <a:effectLst/>
              </a:rPr>
              <a:t>Pooperační</a:t>
            </a:r>
            <a:r>
              <a:rPr lang="cs-CZ" sz="2000" dirty="0">
                <a:effectLst/>
              </a:rPr>
              <a:t> fixace korzetem se </a:t>
            </a:r>
            <a:r>
              <a:rPr lang="cs-CZ" sz="2000" dirty="0" err="1">
                <a:effectLst/>
              </a:rPr>
              <a:t>řídí</a:t>
            </a:r>
            <a:r>
              <a:rPr lang="cs-CZ" sz="2000" dirty="0">
                <a:effectLst/>
              </a:rPr>
              <a:t> stabilitou instrumentace a v </a:t>
            </a:r>
            <a:r>
              <a:rPr lang="cs-CZ" sz="2000" dirty="0" err="1">
                <a:effectLst/>
              </a:rPr>
              <a:t>případech</a:t>
            </a:r>
            <a:r>
              <a:rPr lang="cs-CZ" sz="2000" dirty="0">
                <a:effectLst/>
              </a:rPr>
              <a:t> moderních typů instrumentárií je již </a:t>
            </a:r>
            <a:r>
              <a:rPr lang="cs-CZ" sz="2000" dirty="0" err="1">
                <a:effectLst/>
              </a:rPr>
              <a:t>většinou</a:t>
            </a:r>
            <a:r>
              <a:rPr lang="cs-CZ" sz="2000" dirty="0">
                <a:effectLst/>
              </a:rPr>
              <a:t> od ní </a:t>
            </a:r>
            <a:r>
              <a:rPr lang="cs-CZ" sz="2000" dirty="0" err="1">
                <a:effectLst/>
              </a:rPr>
              <a:t>upuštěno</a:t>
            </a:r>
            <a:r>
              <a:rPr lang="cs-CZ" sz="2000" dirty="0">
                <a:effectLst/>
              </a:rPr>
              <a:t>. </a:t>
            </a:r>
            <a:r>
              <a:rPr lang="cs-CZ" sz="2000" b="1" dirty="0">
                <a:effectLst/>
              </a:rPr>
              <a:t>První </a:t>
            </a:r>
            <a:r>
              <a:rPr lang="cs-CZ" sz="2000" b="1" dirty="0" err="1">
                <a:effectLst/>
              </a:rPr>
              <a:t>měsíc</a:t>
            </a:r>
            <a:r>
              <a:rPr lang="cs-CZ" sz="2000" b="1" dirty="0">
                <a:effectLst/>
              </a:rPr>
              <a:t> </a:t>
            </a:r>
            <a:r>
              <a:rPr lang="cs-CZ" sz="2000" dirty="0">
                <a:effectLst/>
              </a:rPr>
              <a:t>po operaci je nutno dodržovat </a:t>
            </a:r>
            <a:r>
              <a:rPr lang="cs-CZ" sz="2000" dirty="0" err="1">
                <a:effectLst/>
              </a:rPr>
              <a:t>přísnější</a:t>
            </a:r>
            <a:r>
              <a:rPr lang="cs-CZ" sz="2000" dirty="0">
                <a:effectLst/>
              </a:rPr>
              <a:t> pohybový režim s opatrnou vertikalizací a </a:t>
            </a:r>
            <a:r>
              <a:rPr lang="cs-CZ" sz="2000" dirty="0" err="1">
                <a:effectLst/>
              </a:rPr>
              <a:t>vyloučením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přetížení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páteře</a:t>
            </a:r>
            <a:r>
              <a:rPr lang="cs-CZ" sz="2000" dirty="0">
                <a:effectLst/>
              </a:rPr>
              <a:t>. </a:t>
            </a:r>
            <a:r>
              <a:rPr lang="cs-CZ" sz="2000" b="1" dirty="0">
                <a:effectLst/>
              </a:rPr>
              <a:t>Druhý až </a:t>
            </a:r>
            <a:r>
              <a:rPr lang="cs-CZ" sz="2000" b="1" dirty="0" err="1">
                <a:effectLst/>
              </a:rPr>
              <a:t>čtvrtý</a:t>
            </a:r>
            <a:r>
              <a:rPr lang="cs-CZ" sz="2000" b="1" dirty="0">
                <a:effectLst/>
              </a:rPr>
              <a:t> </a:t>
            </a:r>
            <a:r>
              <a:rPr lang="cs-CZ" sz="2000" b="1" dirty="0" err="1">
                <a:effectLst/>
              </a:rPr>
              <a:t>pooperační</a:t>
            </a:r>
            <a:r>
              <a:rPr lang="cs-CZ" sz="2000" b="1" dirty="0">
                <a:effectLst/>
              </a:rPr>
              <a:t> </a:t>
            </a:r>
            <a:r>
              <a:rPr lang="cs-CZ" sz="2000" b="1" dirty="0" err="1">
                <a:effectLst/>
              </a:rPr>
              <a:t>měsíc</a:t>
            </a:r>
            <a:r>
              <a:rPr lang="cs-CZ" sz="2000" b="1" dirty="0">
                <a:effectLst/>
              </a:rPr>
              <a:t> </a:t>
            </a:r>
            <a:r>
              <a:rPr lang="cs-CZ" sz="2000" dirty="0">
                <a:effectLst/>
              </a:rPr>
              <a:t>se již </a:t>
            </a:r>
            <a:r>
              <a:rPr lang="cs-CZ" sz="2000" dirty="0" err="1">
                <a:effectLst/>
              </a:rPr>
              <a:t>díte</a:t>
            </a:r>
            <a:r>
              <a:rPr lang="cs-CZ" sz="2000" dirty="0">
                <a:effectLst/>
              </a:rPr>
              <a:t>̌ </a:t>
            </a:r>
            <a:r>
              <a:rPr lang="cs-CZ" sz="2000" dirty="0" err="1">
                <a:effectLst/>
              </a:rPr>
              <a:t>může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postupne</a:t>
            </a:r>
            <a:r>
              <a:rPr lang="cs-CZ" sz="2000" dirty="0">
                <a:effectLst/>
              </a:rPr>
              <a:t>̌ vrátit do omezeného školního procesu. </a:t>
            </a:r>
            <a:r>
              <a:rPr lang="cs-CZ" sz="2000" b="1" dirty="0" err="1">
                <a:effectLst/>
              </a:rPr>
              <a:t>Celkove</a:t>
            </a:r>
            <a:r>
              <a:rPr lang="cs-CZ" sz="2000" b="1" dirty="0">
                <a:effectLst/>
              </a:rPr>
              <a:t>̌ </a:t>
            </a:r>
            <a:r>
              <a:rPr lang="cs-CZ" sz="2000" b="1" dirty="0" err="1">
                <a:effectLst/>
              </a:rPr>
              <a:t>půl</a:t>
            </a:r>
            <a:r>
              <a:rPr lang="cs-CZ" sz="2000" b="1" dirty="0">
                <a:effectLst/>
              </a:rPr>
              <a:t> roku po operaci </a:t>
            </a:r>
            <a:r>
              <a:rPr lang="cs-CZ" sz="2000" dirty="0">
                <a:effectLst/>
              </a:rPr>
              <a:t>je nutno dodržovat opatrný pohybový režim. Poté je možné </a:t>
            </a:r>
            <a:r>
              <a:rPr lang="cs-CZ" sz="2000" dirty="0" err="1">
                <a:effectLst/>
              </a:rPr>
              <a:t>zařadit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kondiční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cvičební</a:t>
            </a:r>
            <a:r>
              <a:rPr lang="cs-CZ" sz="2000" dirty="0">
                <a:effectLst/>
              </a:rPr>
              <a:t> aktivity (kolo, plavání apod.), avšak </a:t>
            </a:r>
            <a:r>
              <a:rPr lang="cs-CZ" sz="2000" dirty="0" err="1">
                <a:effectLst/>
              </a:rPr>
              <a:t>obecne</a:t>
            </a:r>
            <a:r>
              <a:rPr lang="cs-CZ" sz="2000" dirty="0">
                <a:effectLst/>
              </a:rPr>
              <a:t>̌ po dobu prvního roku po operaci </a:t>
            </a:r>
            <a:r>
              <a:rPr lang="cs-CZ" sz="2000" dirty="0" err="1">
                <a:effectLst/>
              </a:rPr>
              <a:t>nedoporučujeme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náročnější</a:t>
            </a:r>
            <a:r>
              <a:rPr lang="cs-CZ" sz="2000" dirty="0">
                <a:effectLst/>
              </a:rPr>
              <a:t> sportovní aktivity.</a:t>
            </a:r>
          </a:p>
          <a:p>
            <a:pPr algn="ctr"/>
            <a:br>
              <a:rPr lang="cs-CZ" dirty="0">
                <a:solidFill>
                  <a:srgbClr val="777777"/>
                </a:solidFill>
                <a:effectLst/>
              </a:rPr>
            </a:br>
            <a:endParaRPr lang="cs-CZ" dirty="0">
              <a:solidFill>
                <a:srgbClr val="777777"/>
              </a:solidFill>
              <a:effectLst/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FA3678F-015C-455F-E17A-EA105CD8F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8A2BB36-7FB9-2A15-CF58-3FBD175EA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901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0B0435-5A25-9BB1-6DBF-417535DD7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Operační léčba – doporučení 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356381B-BC06-8195-E687-A83E00630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4802" y="1475248"/>
            <a:ext cx="7920000" cy="5004752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6EC078F-B55E-F5E8-E9A5-3354BAFE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4802" y="6480000"/>
            <a:ext cx="7920000" cy="252000"/>
          </a:xfrm>
        </p:spPr>
        <p:txBody>
          <a:bodyPr/>
          <a:lstStyle/>
          <a:p>
            <a:r>
              <a:rPr lang="en-US" dirty="0" err="1"/>
              <a:t>Karvinská</a:t>
            </a:r>
            <a:r>
              <a:rPr lang="en-US" dirty="0"/>
              <a:t> </a:t>
            </a:r>
            <a:r>
              <a:rPr lang="en-US" dirty="0" err="1"/>
              <a:t>nemocnice</a:t>
            </a:r>
            <a:r>
              <a:rPr lang="en-US" dirty="0"/>
              <a:t> - https://</a:t>
            </a:r>
            <a:r>
              <a:rPr lang="en-US" dirty="0" err="1"/>
              <a:t>www.khn.cz</a:t>
            </a:r>
            <a:r>
              <a:rPr lang="en-US" dirty="0"/>
              <a:t>/data/storage/files/</a:t>
            </a:r>
            <a:r>
              <a:rPr lang="en-US" dirty="0" err="1"/>
              <a:t>pooperacni_pokyny_po_operaci_skoliozy.pdf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C03B484-1E60-9DE4-F174-ED126E9E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0544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0B0435-5A25-9BB1-6DBF-417535DD7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Operační léčba – doporučení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6EC078F-B55E-F5E8-E9A5-3354BAFE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4802" y="6480000"/>
            <a:ext cx="7920000" cy="252000"/>
          </a:xfrm>
        </p:spPr>
        <p:txBody>
          <a:bodyPr/>
          <a:lstStyle/>
          <a:p>
            <a:r>
              <a:rPr lang="en-US" dirty="0" err="1"/>
              <a:t>Karvinská</a:t>
            </a:r>
            <a:r>
              <a:rPr lang="en-US" dirty="0"/>
              <a:t> </a:t>
            </a:r>
            <a:r>
              <a:rPr lang="en-US" dirty="0" err="1"/>
              <a:t>nemocnice</a:t>
            </a:r>
            <a:r>
              <a:rPr lang="en-US" dirty="0"/>
              <a:t> - https://</a:t>
            </a:r>
            <a:r>
              <a:rPr lang="en-US" dirty="0" err="1"/>
              <a:t>www.khn.cz</a:t>
            </a:r>
            <a:r>
              <a:rPr lang="en-US" dirty="0"/>
              <a:t>/data/storage/files/</a:t>
            </a:r>
            <a:r>
              <a:rPr lang="en-US" dirty="0" err="1"/>
              <a:t>pooperacni_pokyny_po_operaci_skoliozy.pdf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C03B484-1E60-9DE4-F174-ED126E9E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85</a:t>
            </a:fld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A65AD5B-7044-082D-F4CE-9FB028B3F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193" y="1536192"/>
            <a:ext cx="9759613" cy="443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622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97CC2C4-1F13-0F3D-03BA-83883F8D84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86</a:t>
            </a:fld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9B662DF6-AC6B-7879-A1B4-9621BA6E3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200" y="236678"/>
            <a:ext cx="11361600" cy="1171580"/>
          </a:xfrm>
        </p:spPr>
        <p:txBody>
          <a:bodyPr/>
          <a:lstStyle/>
          <a:p>
            <a:r>
              <a:rPr lang="cs-CZ" dirty="0"/>
              <a:t>Děkuji za pozornost </a:t>
            </a:r>
          </a:p>
        </p:txBody>
      </p:sp>
      <p:pic>
        <p:nvPicPr>
          <p:cNvPr id="1026" name="Picture 2" descr="Pinterest">
            <a:extLst>
              <a:ext uri="{FF2B5EF4-FFF2-40B4-BE49-F238E27FC236}">
                <a16:creationId xmlns:a16="http://schemas.microsoft.com/office/drawing/2014/main" id="{36656D48-3AEC-EDE9-5566-8299AFC34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505" y="1027057"/>
            <a:ext cx="3940589" cy="54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oliosis memes">
            <a:extLst>
              <a:ext uri="{FF2B5EF4-FFF2-40B4-BE49-F238E27FC236}">
                <a16:creationId xmlns:a16="http://schemas.microsoft.com/office/drawing/2014/main" id="{1100D99F-146C-EAF2-C147-EF1F9F142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97" y="1761760"/>
            <a:ext cx="4945822" cy="470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0203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7B22A0-914B-DE21-A2D1-D42096FD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B3EEA5-5C98-75AD-C0AE-49C9CC3C8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arenBoth"/>
            </a:pPr>
            <a:r>
              <a:rPr lang="cs-CZ" sz="1600" dirty="0"/>
              <a:t>(PDF) Konzervativní léčba skoliózy s využitím moderních technologií (</a:t>
            </a:r>
            <a:r>
              <a:rPr lang="cs-CZ" sz="1600" dirty="0" err="1"/>
              <a:t>all</a:t>
            </a:r>
            <a:r>
              <a:rPr lang="cs-CZ" sz="1600" dirty="0"/>
              <a:t> in Czech). (</a:t>
            </a:r>
            <a:r>
              <a:rPr lang="cs-CZ" sz="1600" dirty="0" err="1"/>
              <a:t>Conservative</a:t>
            </a:r>
            <a:r>
              <a:rPr lang="cs-CZ" sz="1600" dirty="0"/>
              <a:t> </a:t>
            </a:r>
            <a:r>
              <a:rPr lang="cs-CZ" sz="1600" dirty="0" err="1"/>
              <a:t>treatment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scoliosis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using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modern</a:t>
            </a:r>
            <a:r>
              <a:rPr lang="cs-CZ" sz="1600" dirty="0"/>
              <a:t> </a:t>
            </a:r>
            <a:r>
              <a:rPr lang="cs-CZ" sz="1600" dirty="0" err="1"/>
              <a:t>technologies</a:t>
            </a:r>
            <a:r>
              <a:rPr lang="cs-CZ" sz="1600" dirty="0"/>
              <a:t>.). </a:t>
            </a:r>
            <a:r>
              <a:rPr lang="cs-CZ" sz="1600" dirty="0" err="1"/>
              <a:t>Available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: https://</a:t>
            </a:r>
            <a:r>
              <a:rPr lang="cs-CZ" sz="1600" dirty="0" err="1"/>
              <a:t>www.researchgate.net</a:t>
            </a:r>
            <a:r>
              <a:rPr lang="cs-CZ" sz="1600" dirty="0"/>
              <a:t>/</a:t>
            </a:r>
            <a:r>
              <a:rPr lang="cs-CZ" sz="1600" dirty="0" err="1"/>
              <a:t>publication</a:t>
            </a:r>
            <a:r>
              <a:rPr lang="cs-CZ" sz="1600" dirty="0"/>
              <a:t>/332117189_Konzervativni_lecba_skoliozy_s_vyuzitim_modernich_technologii_all_in_Czech_Conservative_treatment_of_scoliosis_with_using_of_modern_technologies[</a:t>
            </a:r>
            <a:r>
              <a:rPr lang="cs-CZ" sz="1600" dirty="0" err="1"/>
              <a:t>accessed</a:t>
            </a:r>
            <a:r>
              <a:rPr lang="cs-CZ" sz="1600" dirty="0"/>
              <a:t> </a:t>
            </a:r>
            <a:r>
              <a:rPr lang="cs-CZ" sz="1600" dirty="0" err="1"/>
              <a:t>Apr</a:t>
            </a:r>
            <a:r>
              <a:rPr lang="cs-CZ" sz="1600" dirty="0"/>
              <a:t> 24 2024].</a:t>
            </a:r>
          </a:p>
          <a:p>
            <a:pPr marL="342900" indent="-342900">
              <a:buAutoNum type="arabicParenBoth"/>
            </a:pPr>
            <a:endParaRPr lang="cs-CZ" sz="16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https://www.pediatriepropraxi.cz/pdfs/ped/2010/04/02.pdf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Materiály ke kurzu: </a:t>
            </a:r>
            <a:r>
              <a:rPr lang="cs-CZ" sz="16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Klappovo</a:t>
            </a:r>
            <a:r>
              <a:rPr lang="cs-CZ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lezení - kurz posturální korekce nejen idiopatické skoliózy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Materiály ke kurzu: Jógové pozice u skolióz a VDT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Kolář – Rehabilitace v klinické praxi (2009)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200" dirty="0">
                <a:hlinkClick r:id="rId3"/>
              </a:rPr>
              <a:t>https://spiralstabilization.com/cz/</a:t>
            </a:r>
            <a:endParaRPr lang="cs-CZ" sz="1200" dirty="0"/>
          </a:p>
          <a:p>
            <a:endParaRPr lang="cs-CZ" sz="16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370F1CB-9A18-541C-88F7-881D014C0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82157D9-3ACF-8DF3-223F-E1B0EAA21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541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4B3D63-806A-21AA-8EE1-D6BAFB03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>
            <a:normAutofit/>
          </a:bodyPr>
          <a:lstStyle/>
          <a:p>
            <a:r>
              <a:rPr lang="cs-CZ" dirty="0"/>
              <a:t>Klasifikace skoliózy </a:t>
            </a:r>
            <a:br>
              <a:rPr lang="cs-CZ" dirty="0"/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dirty="0"/>
              <a:t>dle etiologie (SOSORT)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0E7FFF-31C5-E36D-CAA8-D475BE99A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79" y="2121408"/>
            <a:ext cx="5713721" cy="405079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Kongenitální (poruchy segmentace, poruchy formace)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Idiopatická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cs-CZ" sz="1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Neuromuskulární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Jiná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dirty="0"/>
              <a:t>jiná onemocnění (+traumata, tumory), hysterická, reflexní, kompenzační, při </a:t>
            </a:r>
            <a:r>
              <a:rPr lang="cs-CZ" sz="1800" dirty="0" err="1"/>
              <a:t>neurofibromatóze</a:t>
            </a:r>
            <a:r>
              <a:rPr lang="cs-CZ" sz="1800" dirty="0"/>
              <a:t> </a:t>
            </a:r>
          </a:p>
          <a:p>
            <a:endParaRPr lang="cs-CZ" sz="18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0B3307D-1397-7F14-F955-C92F81F19E22}"/>
              </a:ext>
            </a:extLst>
          </p:cNvPr>
          <p:cNvSpPr txBox="1"/>
          <p:nvPr/>
        </p:nvSpPr>
        <p:spPr>
          <a:xfrm>
            <a:off x="6820045" y="2121408"/>
            <a:ext cx="4943475" cy="353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Neuropatické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Horní motoneuron (DMO, míšní nádory)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Dolní motoneuron (poliomyelitida, svalové atrofie)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Myopatické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Svalové dystrofie </a:t>
            </a:r>
          </a:p>
        </p:txBody>
      </p:sp>
      <p:cxnSp>
        <p:nvCxnSpPr>
          <p:cNvPr id="10" name="Přímá spojovací šipka 9">
            <a:extLst>
              <a:ext uri="{FF2B5EF4-FFF2-40B4-BE49-F238E27FC236}">
                <a16:creationId xmlns:a16="http://schemas.microsoft.com/office/drawing/2014/main" id="{EC9F04DA-DFFF-4B0E-123A-F7085F4A7952}"/>
              </a:ext>
            </a:extLst>
          </p:cNvPr>
          <p:cNvCxnSpPr/>
          <p:nvPr/>
        </p:nvCxnSpPr>
        <p:spPr bwMode="auto">
          <a:xfrm flipV="1">
            <a:off x="3239139" y="3114675"/>
            <a:ext cx="3390261" cy="103212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81256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16-9-cz-v11.potx" id="{68C0F6E9-3E3D-43EF-AA8F-59803821B974}" vid="{5DFD00D7-A41E-477F-8575-56E3B6857AA0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A8BAC94BA468D488F31B2478A655CDC" ma:contentTypeVersion="3" ma:contentTypeDescription="Vytvoří nový dokument" ma:contentTypeScope="" ma:versionID="59df924ff85e56a9d620f22666450dc4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ebc375423d16e97435ac953b71c835e3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CE4AC2-39C5-481B-9081-D7BEF4F41A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BD0C30-98F7-417C-B6F9-70600C98ABF3}">
  <ds:schemaRefs>
    <ds:schemaRef ds:uri="http://purl.org/dc/terms/"/>
    <ds:schemaRef ds:uri="http://purl.org/dc/elements/1.1/"/>
    <ds:schemaRef ds:uri="76d5652a-9cd3-465f-98c7-aa8090bd65c7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www.w3.org/XML/1998/namespace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165867BE-371A-4FE6-B113-625527BE271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970</TotalTime>
  <Words>3294</Words>
  <Application>Microsoft Macintosh PowerPoint</Application>
  <PresentationFormat>Širokoúhlá obrazovka</PresentationFormat>
  <Paragraphs>533</Paragraphs>
  <Slides>87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87</vt:i4>
      </vt:variant>
    </vt:vector>
  </HeadingPairs>
  <TitlesOfParts>
    <vt:vector size="95" baseType="lpstr">
      <vt:lpstr>Arial</vt:lpstr>
      <vt:lpstr>Calibri</vt:lpstr>
      <vt:lpstr>g_d0_f5</vt:lpstr>
      <vt:lpstr>Roboto</vt:lpstr>
      <vt:lpstr>Segoe UI</vt:lpstr>
      <vt:lpstr>Tahoma</vt:lpstr>
      <vt:lpstr>Wingdings</vt:lpstr>
      <vt:lpstr>Prezentace_MU_CZ</vt:lpstr>
      <vt:lpstr>Skolióza </vt:lpstr>
      <vt:lpstr>Prezentace aplikace PowerPoint</vt:lpstr>
      <vt:lpstr>Co je to skolióza?    Kdy hovoříme o skolióze a kdy o skoliotickém držení? </vt:lpstr>
      <vt:lpstr>Skolióza</vt:lpstr>
      <vt:lpstr>Klinické dělení skolióz</vt:lpstr>
      <vt:lpstr>Nestrukturální skolióza </vt:lpstr>
      <vt:lpstr>Strukturální skolióza </vt:lpstr>
      <vt:lpstr>Klasifikace skoliózy  → dle etiologie (SOSORT)</vt:lpstr>
      <vt:lpstr>Klasifikace skoliózy  → dle etiologie (SOSORT)</vt:lpstr>
      <vt:lpstr>Klasifikace skoliózy  → dle tíže křivky</vt:lpstr>
      <vt:lpstr>Klasifikace skoliózy  → dle lokace křivky</vt:lpstr>
      <vt:lpstr>Etiopatogeneze – idiopatická skolióza  </vt:lpstr>
      <vt:lpstr>Etiopatogeneze – idiopatická skolióza  </vt:lpstr>
      <vt:lpstr>Etiopatogeneze – idiopatická skolióza  </vt:lpstr>
      <vt:lpstr>Etiopatogeneze – idiopatická skolióza  </vt:lpstr>
      <vt:lpstr>Rizikové faktory </vt:lpstr>
      <vt:lpstr>Prezentace aplikace PowerPoint</vt:lpstr>
      <vt:lpstr>Prezentace aplikace PowerPoint</vt:lpstr>
      <vt:lpstr>Prezentace aplikace PowerPoint</vt:lpstr>
      <vt:lpstr>Pojmy</vt:lpstr>
      <vt:lpstr>Vyšetření</vt:lpstr>
      <vt:lpstr>1) Klinické vyšetření – statika </vt:lpstr>
      <vt:lpstr>Prezentace aplikace PowerPoint</vt:lpstr>
      <vt:lpstr>Prezentace aplikace PowerPoint</vt:lpstr>
      <vt:lpstr>1) Klinické vyšetření – statika </vt:lpstr>
      <vt:lpstr>Prezentace aplikace PowerPoint</vt:lpstr>
      <vt:lpstr>1) Klinické vyšetření – statika </vt:lpstr>
      <vt:lpstr>1) Klinické vyšetření – dynamika </vt:lpstr>
      <vt:lpstr>Dynamické zkoušky páteře</vt:lpstr>
      <vt:lpstr>1) Klinické vyšetření – dech </vt:lpstr>
      <vt:lpstr>1) Klinické vyšetření – hypermobilita </vt:lpstr>
      <vt:lpstr>1) Klinické vyšetření – hypermobilita </vt:lpstr>
      <vt:lpstr>Hypermobilita – dědičná onemocnění </vt:lpstr>
      <vt:lpstr>Prezentace aplikace PowerPoint</vt:lpstr>
      <vt:lpstr>Hypermobilita - hodnocení</vt:lpstr>
      <vt:lpstr>Beighton score</vt:lpstr>
      <vt:lpstr>Prezentace aplikace PowerPoint</vt:lpstr>
      <vt:lpstr>1) Klinické vyšetření – neurologické vyšetření </vt:lpstr>
      <vt:lpstr>1) Klinické vyšetření – neurologické vyšetření </vt:lpstr>
      <vt:lpstr>1) Klinické vyšetření – neurologické vyšetření </vt:lpstr>
      <vt:lpstr>1) Klinické vyšetření – neurologické vyšetření </vt:lpstr>
      <vt:lpstr>1) Klinické vyšetření – další možnosti</vt:lpstr>
      <vt:lpstr>Prezentace aplikace PowerPoint</vt:lpstr>
      <vt:lpstr>Prezentace aplikace PowerPoint</vt:lpstr>
      <vt:lpstr>2) Zobrazovací metody </vt:lpstr>
      <vt:lpstr>Prezentace aplikace PowerPoint</vt:lpstr>
      <vt:lpstr>Prezentace aplikace PowerPoint</vt:lpstr>
      <vt:lpstr>Prezentace aplikace PowerPoint</vt:lpstr>
      <vt:lpstr>Prezentace aplikace PowerPoint</vt:lpstr>
      <vt:lpstr>Scolioscan systém</vt:lpstr>
      <vt:lpstr>1) Funkční vyšetření – spirometrie  </vt:lpstr>
      <vt:lpstr>Prezentace aplikace PowerPoint</vt:lpstr>
      <vt:lpstr>Prezentace aplikace PowerPoint</vt:lpstr>
      <vt:lpstr>Vyšetření – shrnutí </vt:lpstr>
      <vt:lpstr>Terapie</vt:lpstr>
      <vt:lpstr>Lečebné cíle – SOSORT  (Society on Scoliosis Orthopaedic Rehabilitation and Treatment)</vt:lpstr>
      <vt:lpstr>Prezentace aplikace PowerPoint</vt:lpstr>
      <vt:lpstr>Terapie – korzetoterapie </vt:lpstr>
      <vt:lpstr>Prezentace aplikace PowerPoint</vt:lpstr>
      <vt:lpstr>Korzetoterapie</vt:lpstr>
      <vt:lpstr>Korzetoterapie </vt:lpstr>
      <vt:lpstr>Korzetoterapie</vt:lpstr>
      <vt:lpstr>Korzetoterapie</vt:lpstr>
      <vt:lpstr>Fyzioterapie </vt:lpstr>
      <vt:lpstr>Prezentace aplikace PowerPoint</vt:lpstr>
      <vt:lpstr>Terapie ve světě – PSSE </vt:lpstr>
      <vt:lpstr>Terapie ve světě – PSSE </vt:lpstr>
      <vt:lpstr>PSSE</vt:lpstr>
      <vt:lpstr>Práce ve skupinách</vt:lpstr>
      <vt:lpstr>Terapie u nás </vt:lpstr>
      <vt:lpstr>SM systém</vt:lpstr>
      <vt:lpstr>VRL </vt:lpstr>
      <vt:lpstr>DNS</vt:lpstr>
      <vt:lpstr>Jóga - Yoga therapy – Kreutzman</vt:lpstr>
      <vt:lpstr>Jóga – posílení konvexní strany</vt:lpstr>
      <vt:lpstr>Jóga – protažení konkávní strany </vt:lpstr>
      <vt:lpstr>Jóga – protažení </vt:lpstr>
      <vt:lpstr>Klappovo lezení</vt:lpstr>
      <vt:lpstr>Klappovo lezení – video ukázka </vt:lpstr>
      <vt:lpstr>Skolióza a sport? </vt:lpstr>
      <vt:lpstr>Prezentace aplikace PowerPoint</vt:lpstr>
      <vt:lpstr>Prezentace aplikace PowerPoint</vt:lpstr>
      <vt:lpstr>Operační léčba – pooperační doporučení</vt:lpstr>
      <vt:lpstr>Operační léčba – doporučení </vt:lpstr>
      <vt:lpstr>Operační léčba – doporučení </vt:lpstr>
      <vt:lpstr>Děkuji za pozornost </vt:lpstr>
      <vt:lpstr>Další zdroje: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Skolióza </dc:title>
  <dc:creator>Pavlína Bazalová</dc:creator>
  <cp:lastModifiedBy>Pavlína Bazalová</cp:lastModifiedBy>
  <cp:revision>1</cp:revision>
  <cp:lastPrinted>1601-01-01T00:00:00Z</cp:lastPrinted>
  <dcterms:created xsi:type="dcterms:W3CDTF">2024-04-24T04:44:34Z</dcterms:created>
  <dcterms:modified xsi:type="dcterms:W3CDTF">2024-04-25T04:06:45Z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