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8" r:id="rId6"/>
    <p:sldId id="303" r:id="rId7"/>
    <p:sldId id="301" r:id="rId8"/>
    <p:sldId id="319" r:id="rId9"/>
    <p:sldId id="320" r:id="rId10"/>
    <p:sldId id="321" r:id="rId11"/>
    <p:sldId id="322" r:id="rId12"/>
    <p:sldId id="323" r:id="rId13"/>
    <p:sldId id="305" r:id="rId14"/>
    <p:sldId id="306" r:id="rId15"/>
    <p:sldId id="326" r:id="rId16"/>
    <p:sldId id="307" r:id="rId17"/>
    <p:sldId id="325" r:id="rId18"/>
    <p:sldId id="327" r:id="rId19"/>
    <p:sldId id="328" r:id="rId20"/>
    <p:sldId id="341" r:id="rId21"/>
    <p:sldId id="335" r:id="rId22"/>
    <p:sldId id="315" r:id="rId23"/>
    <p:sldId id="329" r:id="rId24"/>
    <p:sldId id="330" r:id="rId25"/>
    <p:sldId id="331" r:id="rId26"/>
    <p:sldId id="336" r:id="rId27"/>
    <p:sldId id="332" r:id="rId28"/>
    <p:sldId id="333" r:id="rId29"/>
    <p:sldId id="334" r:id="rId30"/>
    <p:sldId id="308" r:id="rId31"/>
    <p:sldId id="309" r:id="rId32"/>
    <p:sldId id="337" r:id="rId33"/>
    <p:sldId id="310" r:id="rId34"/>
    <p:sldId id="311" r:id="rId35"/>
    <p:sldId id="338" r:id="rId36"/>
    <p:sldId id="304" r:id="rId37"/>
    <p:sldId id="302" r:id="rId38"/>
    <p:sldId id="260" r:id="rId39"/>
    <p:sldId id="344" r:id="rId40"/>
    <p:sldId id="342" r:id="rId41"/>
    <p:sldId id="263" r:id="rId42"/>
    <p:sldId id="264" r:id="rId43"/>
    <p:sldId id="267" r:id="rId44"/>
    <p:sldId id="312" r:id="rId45"/>
    <p:sldId id="343" r:id="rId46"/>
    <p:sldId id="345" r:id="rId47"/>
    <p:sldId id="346" r:id="rId48"/>
    <p:sldId id="347" r:id="rId49"/>
    <p:sldId id="313" r:id="rId50"/>
    <p:sldId id="314" r:id="rId51"/>
    <p:sldId id="316" r:id="rId52"/>
    <p:sldId id="317" r:id="rId53"/>
    <p:sldId id="318" r:id="rId54"/>
    <p:sldId id="324" r:id="rId55"/>
    <p:sldId id="339" r:id="rId56"/>
    <p:sldId id="340" r:id="rId57"/>
    <p:sldId id="28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07170-5DD0-7C42-AF51-F70F5BC1B320}" v="167" dt="2023-02-16T08:11:59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2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Bazalová" userId="e219d983-eaf7-45be-b67d-109fd92f69b5" providerId="ADAL" clId="{09807170-5DD0-7C42-AF51-F70F5BC1B320}"/>
    <pc:docChg chg="undo custSel addSld modSld">
      <pc:chgData name="Pavlína Bazalová" userId="e219d983-eaf7-45be-b67d-109fd92f69b5" providerId="ADAL" clId="{09807170-5DD0-7C42-AF51-F70F5BC1B320}" dt="2023-02-16T08:12:02.421" v="2635" actId="1076"/>
      <pc:docMkLst>
        <pc:docMk/>
      </pc:docMkLst>
      <pc:sldChg chg="addSp modSp mod">
        <pc:chgData name="Pavlína Bazalová" userId="e219d983-eaf7-45be-b67d-109fd92f69b5" providerId="ADAL" clId="{09807170-5DD0-7C42-AF51-F70F5BC1B320}" dt="2023-02-16T08:07:33.223" v="2447" actId="20577"/>
        <pc:sldMkLst>
          <pc:docMk/>
          <pc:sldMk cId="1754026353" sldId="257"/>
        </pc:sldMkLst>
        <pc:spChg chg="mod">
          <ac:chgData name="Pavlína Bazalová" userId="e219d983-eaf7-45be-b67d-109fd92f69b5" providerId="ADAL" clId="{09807170-5DD0-7C42-AF51-F70F5BC1B320}" dt="2023-02-16T08:07:33.223" v="2447" actId="20577"/>
          <ac:spMkLst>
            <pc:docMk/>
            <pc:sldMk cId="1754026353" sldId="257"/>
            <ac:spMk id="4" creationId="{2C2AAA24-6176-808F-E628-0BF506C961B8}"/>
          </ac:spMkLst>
        </pc:spChg>
        <pc:spChg chg="add mod">
          <ac:chgData name="Pavlína Bazalová" userId="e219d983-eaf7-45be-b67d-109fd92f69b5" providerId="ADAL" clId="{09807170-5DD0-7C42-AF51-F70F5BC1B320}" dt="2023-02-09T10:03:55.810" v="129" actId="404"/>
          <ac:spMkLst>
            <pc:docMk/>
            <pc:sldMk cId="1754026353" sldId="257"/>
            <ac:spMk id="6" creationId="{FECEB641-393C-7CCA-63E5-972E35D66718}"/>
          </ac:spMkLst>
        </pc:spChg>
        <pc:spChg chg="add mod">
          <ac:chgData name="Pavlína Bazalová" userId="e219d983-eaf7-45be-b67d-109fd92f69b5" providerId="ADAL" clId="{09807170-5DD0-7C42-AF51-F70F5BC1B320}" dt="2023-02-09T10:05:54.498" v="182" actId="1076"/>
          <ac:spMkLst>
            <pc:docMk/>
            <pc:sldMk cId="1754026353" sldId="257"/>
            <ac:spMk id="10" creationId="{3BE745DF-0AB0-E165-05FA-3C3EA5BDB33D}"/>
          </ac:spMkLst>
        </pc:spChg>
        <pc:graphicFrameChg chg="mod modGraphic">
          <ac:chgData name="Pavlína Bazalová" userId="e219d983-eaf7-45be-b67d-109fd92f69b5" providerId="ADAL" clId="{09807170-5DD0-7C42-AF51-F70F5BC1B320}" dt="2023-02-13T06:43:12.741" v="1583" actId="20577"/>
          <ac:graphicFrameMkLst>
            <pc:docMk/>
            <pc:sldMk cId="1754026353" sldId="257"/>
            <ac:graphicFrameMk id="7" creationId="{BDAF342D-AFC4-105F-7DC9-8A41C9299FD0}"/>
          </ac:graphicFrameMkLst>
        </pc:graphicFrameChg>
        <pc:picChg chg="add mod">
          <ac:chgData name="Pavlína Bazalová" userId="e219d983-eaf7-45be-b67d-109fd92f69b5" providerId="ADAL" clId="{09807170-5DD0-7C42-AF51-F70F5BC1B320}" dt="2023-02-09T10:04:29.724" v="132" actId="1076"/>
          <ac:picMkLst>
            <pc:docMk/>
            <pc:sldMk cId="1754026353" sldId="257"/>
            <ac:picMk id="9" creationId="{FA713D86-BE80-0471-4623-B1644285CB82}"/>
          </ac:picMkLst>
        </pc:picChg>
      </pc:sldChg>
      <pc:sldChg chg="modSp mod">
        <pc:chgData name="Pavlína Bazalová" userId="e219d983-eaf7-45be-b67d-109fd92f69b5" providerId="ADAL" clId="{09807170-5DD0-7C42-AF51-F70F5BC1B320}" dt="2023-02-16T07:53:14.160" v="1758" actId="20577"/>
        <pc:sldMkLst>
          <pc:docMk/>
          <pc:sldMk cId="2368958216" sldId="258"/>
        </pc:sldMkLst>
        <pc:spChg chg="mod">
          <ac:chgData name="Pavlína Bazalová" userId="e219d983-eaf7-45be-b67d-109fd92f69b5" providerId="ADAL" clId="{09807170-5DD0-7C42-AF51-F70F5BC1B320}" dt="2023-02-16T07:53:14.160" v="1758" actId="20577"/>
          <ac:spMkLst>
            <pc:docMk/>
            <pc:sldMk cId="2368958216" sldId="258"/>
            <ac:spMk id="5" creationId="{A9080A32-4CB5-BE3A-9479-3FC8D5F6067B}"/>
          </ac:spMkLst>
        </pc:spChg>
      </pc:sldChg>
      <pc:sldChg chg="addSp delSp modSp mod">
        <pc:chgData name="Pavlína Bazalová" userId="e219d983-eaf7-45be-b67d-109fd92f69b5" providerId="ADAL" clId="{09807170-5DD0-7C42-AF51-F70F5BC1B320}" dt="2023-02-16T07:53:23.158" v="1760"/>
        <pc:sldMkLst>
          <pc:docMk/>
          <pc:sldMk cId="4226594140" sldId="259"/>
        </pc:sldMkLst>
        <pc:spChg chg="add mod">
          <ac:chgData name="Pavlína Bazalová" userId="e219d983-eaf7-45be-b67d-109fd92f69b5" providerId="ADAL" clId="{09807170-5DD0-7C42-AF51-F70F5BC1B320}" dt="2023-02-16T07:53:23.158" v="1760"/>
          <ac:spMkLst>
            <pc:docMk/>
            <pc:sldMk cId="4226594140" sldId="259"/>
            <ac:spMk id="2" creationId="{A6B6013D-64FD-1E23-546E-5A21FFDF3D4C}"/>
          </ac:spMkLst>
        </pc:spChg>
        <pc:spChg chg="del">
          <ac:chgData name="Pavlína Bazalová" userId="e219d983-eaf7-45be-b67d-109fd92f69b5" providerId="ADAL" clId="{09807170-5DD0-7C42-AF51-F70F5BC1B320}" dt="2023-02-13T06:40:28.907" v="1459" actId="478"/>
          <ac:spMkLst>
            <pc:docMk/>
            <pc:sldMk cId="4226594140" sldId="259"/>
            <ac:spMk id="5" creationId="{F6263FE4-9BBC-1214-32BF-9CBD29C8F402}"/>
          </ac:spMkLst>
        </pc:spChg>
      </pc:sldChg>
      <pc:sldChg chg="modSp mod">
        <pc:chgData name="Pavlína Bazalová" userId="e219d983-eaf7-45be-b67d-109fd92f69b5" providerId="ADAL" clId="{09807170-5DD0-7C42-AF51-F70F5BC1B320}" dt="2023-02-10T07:06:20.454" v="943" actId="1076"/>
        <pc:sldMkLst>
          <pc:docMk/>
          <pc:sldMk cId="882325541" sldId="261"/>
        </pc:sldMkLst>
        <pc:spChg chg="mod">
          <ac:chgData name="Pavlína Bazalová" userId="e219d983-eaf7-45be-b67d-109fd92f69b5" providerId="ADAL" clId="{09807170-5DD0-7C42-AF51-F70F5BC1B320}" dt="2023-02-10T07:06:20.454" v="943" actId="1076"/>
          <ac:spMkLst>
            <pc:docMk/>
            <pc:sldMk cId="882325541" sldId="261"/>
            <ac:spMk id="4" creationId="{9178B1A8-9EC2-4780-AD8D-68918251FC80}"/>
          </ac:spMkLst>
        </pc:spChg>
      </pc:sldChg>
      <pc:sldChg chg="delSp modSp mod">
        <pc:chgData name="Pavlína Bazalová" userId="e219d983-eaf7-45be-b67d-109fd92f69b5" providerId="ADAL" clId="{09807170-5DD0-7C42-AF51-F70F5BC1B320}" dt="2023-02-13T06:46:11.081" v="1588" actId="1076"/>
        <pc:sldMkLst>
          <pc:docMk/>
          <pc:sldMk cId="3482055804" sldId="262"/>
        </pc:sldMkLst>
        <pc:spChg chg="mod">
          <ac:chgData name="Pavlína Bazalová" userId="e219d983-eaf7-45be-b67d-109fd92f69b5" providerId="ADAL" clId="{09807170-5DD0-7C42-AF51-F70F5BC1B320}" dt="2023-02-13T06:46:08.547" v="1587" actId="1076"/>
          <ac:spMkLst>
            <pc:docMk/>
            <pc:sldMk cId="3482055804" sldId="262"/>
            <ac:spMk id="7" creationId="{186AB4A6-18C1-5F11-DC4E-14DE0B46C6F8}"/>
          </ac:spMkLst>
        </pc:spChg>
        <pc:spChg chg="del">
          <ac:chgData name="Pavlína Bazalová" userId="e219d983-eaf7-45be-b67d-109fd92f69b5" providerId="ADAL" clId="{09807170-5DD0-7C42-AF51-F70F5BC1B320}" dt="2023-02-13T06:46:01.226" v="1585" actId="478"/>
          <ac:spMkLst>
            <pc:docMk/>
            <pc:sldMk cId="3482055804" sldId="262"/>
            <ac:spMk id="8" creationId="{0F37C49F-81AB-A866-C0EC-EB6B771C8333}"/>
          </ac:spMkLst>
        </pc:spChg>
        <pc:spChg chg="mod">
          <ac:chgData name="Pavlína Bazalová" userId="e219d983-eaf7-45be-b67d-109fd92f69b5" providerId="ADAL" clId="{09807170-5DD0-7C42-AF51-F70F5BC1B320}" dt="2023-02-13T06:46:11.081" v="1588" actId="1076"/>
          <ac:spMkLst>
            <pc:docMk/>
            <pc:sldMk cId="3482055804" sldId="262"/>
            <ac:spMk id="9" creationId="{B444262C-A751-542D-4FDE-538948743E57}"/>
          </ac:spMkLst>
        </pc:spChg>
      </pc:sldChg>
      <pc:sldChg chg="modSp mod">
        <pc:chgData name="Pavlína Bazalová" userId="e219d983-eaf7-45be-b67d-109fd92f69b5" providerId="ADAL" clId="{09807170-5DD0-7C42-AF51-F70F5BC1B320}" dt="2023-02-10T07:06:49.310" v="957" actId="113"/>
        <pc:sldMkLst>
          <pc:docMk/>
          <pc:sldMk cId="1980857962" sldId="263"/>
        </pc:sldMkLst>
        <pc:spChg chg="mod">
          <ac:chgData name="Pavlína Bazalová" userId="e219d983-eaf7-45be-b67d-109fd92f69b5" providerId="ADAL" clId="{09807170-5DD0-7C42-AF51-F70F5BC1B320}" dt="2023-02-10T07:06:49.310" v="957" actId="113"/>
          <ac:spMkLst>
            <pc:docMk/>
            <pc:sldMk cId="1980857962" sldId="263"/>
            <ac:spMk id="5" creationId="{19E7014D-2E9E-5D51-7CD3-F4BD24140C1D}"/>
          </ac:spMkLst>
        </pc:spChg>
      </pc:sldChg>
      <pc:sldChg chg="modSp mod">
        <pc:chgData name="Pavlína Bazalová" userId="e219d983-eaf7-45be-b67d-109fd92f69b5" providerId="ADAL" clId="{09807170-5DD0-7C42-AF51-F70F5BC1B320}" dt="2023-02-13T06:47:49.766" v="1590" actId="113"/>
        <pc:sldMkLst>
          <pc:docMk/>
          <pc:sldMk cId="895271778" sldId="268"/>
        </pc:sldMkLst>
        <pc:spChg chg="mod">
          <ac:chgData name="Pavlína Bazalová" userId="e219d983-eaf7-45be-b67d-109fd92f69b5" providerId="ADAL" clId="{09807170-5DD0-7C42-AF51-F70F5BC1B320}" dt="2023-02-13T06:47:49.766" v="1590" actId="113"/>
          <ac:spMkLst>
            <pc:docMk/>
            <pc:sldMk cId="895271778" sldId="268"/>
            <ac:spMk id="5" creationId="{68405DEF-37A6-26C9-7C42-BAC284FD2309}"/>
          </ac:spMkLst>
        </pc:spChg>
      </pc:sldChg>
      <pc:sldChg chg="delSp modSp mod">
        <pc:chgData name="Pavlína Bazalová" userId="e219d983-eaf7-45be-b67d-109fd92f69b5" providerId="ADAL" clId="{09807170-5DD0-7C42-AF51-F70F5BC1B320}" dt="2023-02-09T10:16:40.070" v="835" actId="478"/>
        <pc:sldMkLst>
          <pc:docMk/>
          <pc:sldMk cId="903641642" sldId="277"/>
        </pc:sldMkLst>
        <pc:spChg chg="del">
          <ac:chgData name="Pavlína Bazalová" userId="e219d983-eaf7-45be-b67d-109fd92f69b5" providerId="ADAL" clId="{09807170-5DD0-7C42-AF51-F70F5BC1B320}" dt="2023-02-09T10:16:40.070" v="835" actId="478"/>
          <ac:spMkLst>
            <pc:docMk/>
            <pc:sldMk cId="903641642" sldId="277"/>
            <ac:spMk id="4" creationId="{4BA24B42-71EE-5F46-7BB8-66165A48C1A5}"/>
          </ac:spMkLst>
        </pc:spChg>
        <pc:spChg chg="del">
          <ac:chgData name="Pavlína Bazalová" userId="e219d983-eaf7-45be-b67d-109fd92f69b5" providerId="ADAL" clId="{09807170-5DD0-7C42-AF51-F70F5BC1B320}" dt="2023-02-09T10:16:38.012" v="834" actId="478"/>
          <ac:spMkLst>
            <pc:docMk/>
            <pc:sldMk cId="903641642" sldId="277"/>
            <ac:spMk id="5" creationId="{3AFD6818-3617-E6AE-2529-82510C99AF5C}"/>
          </ac:spMkLst>
        </pc:spChg>
        <pc:picChg chg="mod">
          <ac:chgData name="Pavlína Bazalová" userId="e219d983-eaf7-45be-b67d-109fd92f69b5" providerId="ADAL" clId="{09807170-5DD0-7C42-AF51-F70F5BC1B320}" dt="2023-02-09T10:16:35.561" v="833" actId="1076"/>
          <ac:picMkLst>
            <pc:docMk/>
            <pc:sldMk cId="903641642" sldId="277"/>
            <ac:picMk id="7" creationId="{445A195E-93F9-F7D9-0208-A86254E667CD}"/>
          </ac:picMkLst>
        </pc:picChg>
      </pc:sldChg>
      <pc:sldChg chg="delSp modSp mod">
        <pc:chgData name="Pavlína Bazalová" userId="e219d983-eaf7-45be-b67d-109fd92f69b5" providerId="ADAL" clId="{09807170-5DD0-7C42-AF51-F70F5BC1B320}" dt="2023-02-10T07:05:56.066" v="941" actId="20577"/>
        <pc:sldMkLst>
          <pc:docMk/>
          <pc:sldMk cId="3109327316" sldId="284"/>
        </pc:sldMkLst>
        <pc:spChg chg="del">
          <ac:chgData name="Pavlína Bazalová" userId="e219d983-eaf7-45be-b67d-109fd92f69b5" providerId="ADAL" clId="{09807170-5DD0-7C42-AF51-F70F5BC1B320}" dt="2023-02-10T07:04:57.711" v="836" actId="478"/>
          <ac:spMkLst>
            <pc:docMk/>
            <pc:sldMk cId="3109327316" sldId="284"/>
            <ac:spMk id="2" creationId="{DF90D365-37B0-5623-E6F6-5F1147A284AB}"/>
          </ac:spMkLst>
        </pc:spChg>
        <pc:spChg chg="mod">
          <ac:chgData name="Pavlína Bazalová" userId="e219d983-eaf7-45be-b67d-109fd92f69b5" providerId="ADAL" clId="{09807170-5DD0-7C42-AF51-F70F5BC1B320}" dt="2023-02-10T07:05:56.066" v="941" actId="20577"/>
          <ac:spMkLst>
            <pc:docMk/>
            <pc:sldMk cId="3109327316" sldId="284"/>
            <ac:spMk id="5" creationId="{99441B30-AD44-220B-50F0-0CDE8D5DBD48}"/>
          </ac:spMkLst>
        </pc:spChg>
      </pc:sldChg>
      <pc:sldChg chg="delSp modSp new mod">
        <pc:chgData name="Pavlína Bazalová" userId="e219d983-eaf7-45be-b67d-109fd92f69b5" providerId="ADAL" clId="{09807170-5DD0-7C42-AF51-F70F5BC1B320}" dt="2023-02-09T10:15:33.874" v="780" actId="20577"/>
        <pc:sldMkLst>
          <pc:docMk/>
          <pc:sldMk cId="3781261883" sldId="297"/>
        </pc:sldMkLst>
        <pc:spChg chg="mod">
          <ac:chgData name="Pavlína Bazalová" userId="e219d983-eaf7-45be-b67d-109fd92f69b5" providerId="ADAL" clId="{09807170-5DD0-7C42-AF51-F70F5BC1B320}" dt="2023-02-09T10:08:58.359" v="206" actId="1076"/>
          <ac:spMkLst>
            <pc:docMk/>
            <pc:sldMk cId="3781261883" sldId="297"/>
            <ac:spMk id="2" creationId="{621BFA27-6367-1B1D-3B09-4C0858287591}"/>
          </ac:spMkLst>
        </pc:spChg>
        <pc:spChg chg="mod">
          <ac:chgData name="Pavlína Bazalová" userId="e219d983-eaf7-45be-b67d-109fd92f69b5" providerId="ADAL" clId="{09807170-5DD0-7C42-AF51-F70F5BC1B320}" dt="2023-02-09T10:15:33.874" v="780" actId="20577"/>
          <ac:spMkLst>
            <pc:docMk/>
            <pc:sldMk cId="3781261883" sldId="297"/>
            <ac:spMk id="3" creationId="{E7F52703-D872-72E2-F6DA-7129366A845D}"/>
          </ac:spMkLst>
        </pc:spChg>
        <pc:spChg chg="del">
          <ac:chgData name="Pavlína Bazalová" userId="e219d983-eaf7-45be-b67d-109fd92f69b5" providerId="ADAL" clId="{09807170-5DD0-7C42-AF51-F70F5BC1B320}" dt="2023-02-09T10:08:48.758" v="203" actId="478"/>
          <ac:spMkLst>
            <pc:docMk/>
            <pc:sldMk cId="3781261883" sldId="297"/>
            <ac:spMk id="4" creationId="{2916C9B8-DE5D-33C5-9AD5-DE2B17A1B831}"/>
          </ac:spMkLst>
        </pc:spChg>
      </pc:sldChg>
      <pc:sldChg chg="modSp add mod">
        <pc:chgData name="Pavlína Bazalová" userId="e219d983-eaf7-45be-b67d-109fd92f69b5" providerId="ADAL" clId="{09807170-5DD0-7C42-AF51-F70F5BC1B320}" dt="2023-02-13T06:52:30.661" v="1655" actId="14100"/>
        <pc:sldMkLst>
          <pc:docMk/>
          <pc:sldMk cId="593521529" sldId="298"/>
        </pc:sldMkLst>
        <pc:spChg chg="mod">
          <ac:chgData name="Pavlína Bazalová" userId="e219d983-eaf7-45be-b67d-109fd92f69b5" providerId="ADAL" clId="{09807170-5DD0-7C42-AF51-F70F5BC1B320}" dt="2023-02-13T06:52:30.661" v="1655" actId="14100"/>
          <ac:spMkLst>
            <pc:docMk/>
            <pc:sldMk cId="593521529" sldId="298"/>
            <ac:spMk id="3" creationId="{E7F52703-D872-72E2-F6DA-7129366A845D}"/>
          </ac:spMkLst>
        </pc:spChg>
      </pc:sldChg>
      <pc:sldChg chg="addSp delSp modSp new mod modClrScheme chgLayout">
        <pc:chgData name="Pavlína Bazalová" userId="e219d983-eaf7-45be-b67d-109fd92f69b5" providerId="ADAL" clId="{09807170-5DD0-7C42-AF51-F70F5BC1B320}" dt="2023-02-13T06:51:32.194" v="1642" actId="1076"/>
        <pc:sldMkLst>
          <pc:docMk/>
          <pc:sldMk cId="3155997814" sldId="299"/>
        </pc:sldMkLst>
        <pc:spChg chg="del mod ord">
          <ac:chgData name="Pavlína Bazalová" userId="e219d983-eaf7-45be-b67d-109fd92f69b5" providerId="ADAL" clId="{09807170-5DD0-7C42-AF51-F70F5BC1B320}" dt="2023-02-13T06:49:37.082" v="1616" actId="478"/>
          <ac:spMkLst>
            <pc:docMk/>
            <pc:sldMk cId="3155997814" sldId="299"/>
            <ac:spMk id="2" creationId="{78959D7F-5C1A-B281-350C-19437C4D65FE}"/>
          </ac:spMkLst>
        </pc:spChg>
        <pc:spChg chg="mod ord modVis">
          <ac:chgData name="Pavlína Bazalová" userId="e219d983-eaf7-45be-b67d-109fd92f69b5" providerId="ADAL" clId="{09807170-5DD0-7C42-AF51-F70F5BC1B320}" dt="2023-02-13T06:49:45.136" v="1617" actId="26606"/>
          <ac:spMkLst>
            <pc:docMk/>
            <pc:sldMk cId="3155997814" sldId="299"/>
            <ac:spMk id="3" creationId="{1BA65458-C63F-1E15-4DF8-EDD008C3AB04}"/>
          </ac:spMkLst>
        </pc:spChg>
        <pc:spChg chg="del mod ord">
          <ac:chgData name="Pavlína Bazalová" userId="e219d983-eaf7-45be-b67d-109fd92f69b5" providerId="ADAL" clId="{09807170-5DD0-7C42-AF51-F70F5BC1B320}" dt="2023-02-13T06:49:22.467" v="1592" actId="700"/>
          <ac:spMkLst>
            <pc:docMk/>
            <pc:sldMk cId="3155997814" sldId="299"/>
            <ac:spMk id="4" creationId="{2DCF9FEF-9CE5-B49F-5167-D2BDA21B043A}"/>
          </ac:spMkLst>
        </pc:spChg>
        <pc:spChg chg="del">
          <ac:chgData name="Pavlína Bazalová" userId="e219d983-eaf7-45be-b67d-109fd92f69b5" providerId="ADAL" clId="{09807170-5DD0-7C42-AF51-F70F5BC1B320}" dt="2023-02-13T06:49:22.467" v="1592" actId="700"/>
          <ac:spMkLst>
            <pc:docMk/>
            <pc:sldMk cId="3155997814" sldId="299"/>
            <ac:spMk id="5" creationId="{BDF38ABC-4A3B-9AE6-4A79-C530F94B9E89}"/>
          </ac:spMkLst>
        </pc:spChg>
        <pc:spChg chg="add mod ord">
          <ac:chgData name="Pavlína Bazalová" userId="e219d983-eaf7-45be-b67d-109fd92f69b5" providerId="ADAL" clId="{09807170-5DD0-7C42-AF51-F70F5BC1B320}" dt="2023-02-13T06:51:29.744" v="1640" actId="1076"/>
          <ac:spMkLst>
            <pc:docMk/>
            <pc:sldMk cId="3155997814" sldId="299"/>
            <ac:spMk id="6" creationId="{4C5465AD-5ED9-909C-355A-12594067E8BE}"/>
          </ac:spMkLst>
        </pc:spChg>
        <pc:picChg chg="add mod">
          <ac:chgData name="Pavlína Bazalová" userId="e219d983-eaf7-45be-b67d-109fd92f69b5" providerId="ADAL" clId="{09807170-5DD0-7C42-AF51-F70F5BC1B320}" dt="2023-02-13T06:51:32.194" v="1642" actId="1076"/>
          <ac:picMkLst>
            <pc:docMk/>
            <pc:sldMk cId="3155997814" sldId="299"/>
            <ac:picMk id="8" creationId="{EE02489C-2B3F-D0F5-4C4C-119DA81D626D}"/>
          </ac:picMkLst>
        </pc:picChg>
      </pc:sldChg>
      <pc:sldChg chg="addSp delSp modSp new mod">
        <pc:chgData name="Pavlína Bazalová" userId="e219d983-eaf7-45be-b67d-109fd92f69b5" providerId="ADAL" clId="{09807170-5DD0-7C42-AF51-F70F5BC1B320}" dt="2023-02-16T08:09:56.584" v="2610" actId="13822"/>
        <pc:sldMkLst>
          <pc:docMk/>
          <pc:sldMk cId="2055125468" sldId="300"/>
        </pc:sldMkLst>
        <pc:spChg chg="del">
          <ac:chgData name="Pavlína Bazalová" userId="e219d983-eaf7-45be-b67d-109fd92f69b5" providerId="ADAL" clId="{09807170-5DD0-7C42-AF51-F70F5BC1B320}" dt="2023-02-13T10:31:13.631" v="1657" actId="478"/>
          <ac:spMkLst>
            <pc:docMk/>
            <pc:sldMk cId="2055125468" sldId="300"/>
            <ac:spMk id="2" creationId="{5AD6C663-187C-9906-98FC-8D4958CBEE56}"/>
          </ac:spMkLst>
        </pc:spChg>
        <pc:spChg chg="add mod">
          <ac:chgData name="Pavlína Bazalová" userId="e219d983-eaf7-45be-b67d-109fd92f69b5" providerId="ADAL" clId="{09807170-5DD0-7C42-AF51-F70F5BC1B320}" dt="2023-02-16T08:09:56.584" v="2610" actId="13822"/>
          <ac:spMkLst>
            <pc:docMk/>
            <pc:sldMk cId="2055125468" sldId="300"/>
            <ac:spMk id="2" creationId="{E00CFC79-3C69-C100-2C86-0FEB3484AE9C}"/>
          </ac:spMkLst>
        </pc:spChg>
        <pc:spChg chg="del">
          <ac:chgData name="Pavlína Bazalová" userId="e219d983-eaf7-45be-b67d-109fd92f69b5" providerId="ADAL" clId="{09807170-5DD0-7C42-AF51-F70F5BC1B320}" dt="2023-02-13T10:32:26.697" v="1660" actId="478"/>
          <ac:spMkLst>
            <pc:docMk/>
            <pc:sldMk cId="2055125468" sldId="300"/>
            <ac:spMk id="4" creationId="{49DC35E1-DEE2-CD85-83B1-0DD7C9EBC097}"/>
          </ac:spMkLst>
        </pc:spChg>
        <pc:spChg chg="del">
          <ac:chgData name="Pavlína Bazalová" userId="e219d983-eaf7-45be-b67d-109fd92f69b5" providerId="ADAL" clId="{09807170-5DD0-7C42-AF51-F70F5BC1B320}" dt="2023-02-13T10:32:28.067" v="1661" actId="478"/>
          <ac:spMkLst>
            <pc:docMk/>
            <pc:sldMk cId="2055125468" sldId="300"/>
            <ac:spMk id="5" creationId="{2C8CA21E-4F78-05BB-E91F-A679F11469A8}"/>
          </ac:spMkLst>
        </pc:spChg>
        <pc:spChg chg="add mod">
          <ac:chgData name="Pavlína Bazalová" userId="e219d983-eaf7-45be-b67d-109fd92f69b5" providerId="ADAL" clId="{09807170-5DD0-7C42-AF51-F70F5BC1B320}" dt="2023-02-13T10:32:20.594" v="1658"/>
          <ac:spMkLst>
            <pc:docMk/>
            <pc:sldMk cId="2055125468" sldId="300"/>
            <ac:spMk id="10" creationId="{8583C651-1D7C-5708-2599-7CBDABDCCFCF}"/>
          </ac:spMkLst>
        </pc:spChg>
        <pc:spChg chg="add mod">
          <ac:chgData name="Pavlína Bazalová" userId="e219d983-eaf7-45be-b67d-109fd92f69b5" providerId="ADAL" clId="{09807170-5DD0-7C42-AF51-F70F5BC1B320}" dt="2023-02-13T10:32:20.594" v="1658"/>
          <ac:spMkLst>
            <pc:docMk/>
            <pc:sldMk cId="2055125468" sldId="300"/>
            <ac:spMk id="11" creationId="{8529C841-0702-0375-7F41-E1431A801D12}"/>
          </ac:spMkLst>
        </pc:spChg>
        <pc:spChg chg="add mod">
          <ac:chgData name="Pavlína Bazalová" userId="e219d983-eaf7-45be-b67d-109fd92f69b5" providerId="ADAL" clId="{09807170-5DD0-7C42-AF51-F70F5BC1B320}" dt="2023-02-13T10:32:20.594" v="1658"/>
          <ac:spMkLst>
            <pc:docMk/>
            <pc:sldMk cId="2055125468" sldId="300"/>
            <ac:spMk id="13" creationId="{12512733-CBBB-A698-D808-265F64C7BE3D}"/>
          </ac:spMkLst>
        </pc:spChg>
        <pc:spChg chg="add mod">
          <ac:chgData name="Pavlína Bazalová" userId="e219d983-eaf7-45be-b67d-109fd92f69b5" providerId="ADAL" clId="{09807170-5DD0-7C42-AF51-F70F5BC1B320}" dt="2023-02-13T10:32:20.594" v="1658"/>
          <ac:spMkLst>
            <pc:docMk/>
            <pc:sldMk cId="2055125468" sldId="300"/>
            <ac:spMk id="15" creationId="{FEBEA34B-7B1B-49BD-21B0-9EFDCFF513DA}"/>
          </ac:spMkLst>
        </pc:spChg>
        <pc:spChg chg="add mod">
          <ac:chgData name="Pavlína Bazalová" userId="e219d983-eaf7-45be-b67d-109fd92f69b5" providerId="ADAL" clId="{09807170-5DD0-7C42-AF51-F70F5BC1B320}" dt="2023-02-13T10:32:20.594" v="1658"/>
          <ac:spMkLst>
            <pc:docMk/>
            <pc:sldMk cId="2055125468" sldId="300"/>
            <ac:spMk id="17" creationId="{8CF5F541-6DE7-4F1D-FDF3-23DD3F6DD7DD}"/>
          </ac:spMkLst>
        </pc:spChg>
        <pc:spChg chg="add mod">
          <ac:chgData name="Pavlína Bazalová" userId="e219d983-eaf7-45be-b67d-109fd92f69b5" providerId="ADAL" clId="{09807170-5DD0-7C42-AF51-F70F5BC1B320}" dt="2023-02-13T10:37:28.587" v="1692" actId="14100"/>
          <ac:spMkLst>
            <pc:docMk/>
            <pc:sldMk cId="2055125468" sldId="300"/>
            <ac:spMk id="22" creationId="{3F101309-1CC4-2390-8880-A8AD09CA4D8C}"/>
          </ac:spMkLst>
        </pc:spChg>
        <pc:grpChg chg="add mod">
          <ac:chgData name="Pavlína Bazalová" userId="e219d983-eaf7-45be-b67d-109fd92f69b5" providerId="ADAL" clId="{09807170-5DD0-7C42-AF51-F70F5BC1B320}" dt="2023-02-13T10:37:53.973" v="1699" actId="1076"/>
          <ac:grpSpMkLst>
            <pc:docMk/>
            <pc:sldMk cId="2055125468" sldId="300"/>
            <ac:grpSpMk id="6" creationId="{D2504653-1E79-4381-9734-4C2B876C3960}"/>
          </ac:grpSpMkLst>
        </pc:grpChg>
        <pc:grpChg chg="add mod">
          <ac:chgData name="Pavlína Bazalová" userId="e219d983-eaf7-45be-b67d-109fd92f69b5" providerId="ADAL" clId="{09807170-5DD0-7C42-AF51-F70F5BC1B320}" dt="2023-02-13T10:32:20.594" v="1658"/>
          <ac:grpSpMkLst>
            <pc:docMk/>
            <pc:sldMk cId="2055125468" sldId="300"/>
            <ac:grpSpMk id="7" creationId="{FFDD6162-0D8C-AAE9-9D1C-D16328591B0B}"/>
          </ac:grpSpMkLst>
        </pc:grpChg>
        <pc:picChg chg="add mod">
          <ac:chgData name="Pavlína Bazalová" userId="e219d983-eaf7-45be-b67d-109fd92f69b5" providerId="ADAL" clId="{09807170-5DD0-7C42-AF51-F70F5BC1B320}" dt="2023-02-13T10:32:20.594" v="1658"/>
          <ac:picMkLst>
            <pc:docMk/>
            <pc:sldMk cId="2055125468" sldId="300"/>
            <ac:picMk id="16" creationId="{BE0A6AF7-3366-5454-C677-6C095EC0EDE7}"/>
          </ac:picMkLst>
        </pc:picChg>
        <pc:picChg chg="add mod">
          <ac:chgData name="Pavlína Bazalová" userId="e219d983-eaf7-45be-b67d-109fd92f69b5" providerId="ADAL" clId="{09807170-5DD0-7C42-AF51-F70F5BC1B320}" dt="2023-02-13T10:37:38.972" v="1694" actId="1076"/>
          <ac:picMkLst>
            <pc:docMk/>
            <pc:sldMk cId="2055125468" sldId="300"/>
            <ac:picMk id="18" creationId="{6227296D-3694-CC7F-09AB-7713D571D4D9}"/>
          </ac:picMkLst>
        </pc:picChg>
        <pc:picChg chg="add del">
          <ac:chgData name="Pavlína Bazalová" userId="e219d983-eaf7-45be-b67d-109fd92f69b5" providerId="ADAL" clId="{09807170-5DD0-7C42-AF51-F70F5BC1B320}" dt="2023-02-13T10:33:50.716" v="1665"/>
          <ac:picMkLst>
            <pc:docMk/>
            <pc:sldMk cId="2055125468" sldId="300"/>
            <ac:picMk id="19" creationId="{5C9D4927-B26B-24EA-0CF6-7F8035F57D34}"/>
          </ac:picMkLst>
        </pc:picChg>
        <pc:picChg chg="add del mod">
          <ac:chgData name="Pavlína Bazalová" userId="e219d983-eaf7-45be-b67d-109fd92f69b5" providerId="ADAL" clId="{09807170-5DD0-7C42-AF51-F70F5BC1B320}" dt="2023-02-13T10:35:43.644" v="1677" actId="478"/>
          <ac:picMkLst>
            <pc:docMk/>
            <pc:sldMk cId="2055125468" sldId="300"/>
            <ac:picMk id="20" creationId="{AEAB2190-B1BD-B4A1-2832-9BB882E1871B}"/>
          </ac:picMkLst>
        </pc:picChg>
        <pc:picChg chg="add mod">
          <ac:chgData name="Pavlína Bazalová" userId="e219d983-eaf7-45be-b67d-109fd92f69b5" providerId="ADAL" clId="{09807170-5DD0-7C42-AF51-F70F5BC1B320}" dt="2023-02-13T10:37:49.852" v="1698" actId="1076"/>
          <ac:picMkLst>
            <pc:docMk/>
            <pc:sldMk cId="2055125468" sldId="300"/>
            <ac:picMk id="23" creationId="{A85D017E-0E63-E8C2-3123-8EFB655E683F}"/>
          </ac:picMkLst>
        </pc:picChg>
        <pc:cxnChg chg="add mod">
          <ac:chgData name="Pavlína Bazalová" userId="e219d983-eaf7-45be-b67d-109fd92f69b5" providerId="ADAL" clId="{09807170-5DD0-7C42-AF51-F70F5BC1B320}" dt="2023-02-13T10:32:20.594" v="1658"/>
          <ac:cxnSpMkLst>
            <pc:docMk/>
            <pc:sldMk cId="2055125468" sldId="300"/>
            <ac:cxnSpMk id="8" creationId="{152193FE-1ED9-305B-0D3B-18ABC9EAAA8C}"/>
          </ac:cxnSpMkLst>
        </pc:cxnChg>
        <pc:cxnChg chg="add mod">
          <ac:chgData name="Pavlína Bazalová" userId="e219d983-eaf7-45be-b67d-109fd92f69b5" providerId="ADAL" clId="{09807170-5DD0-7C42-AF51-F70F5BC1B320}" dt="2023-02-13T10:32:20.594" v="1658"/>
          <ac:cxnSpMkLst>
            <pc:docMk/>
            <pc:sldMk cId="2055125468" sldId="300"/>
            <ac:cxnSpMk id="9" creationId="{BF375054-F97E-031C-AB8C-8EBBACB969AB}"/>
          </ac:cxnSpMkLst>
        </pc:cxnChg>
        <pc:cxnChg chg="add mod">
          <ac:chgData name="Pavlína Bazalová" userId="e219d983-eaf7-45be-b67d-109fd92f69b5" providerId="ADAL" clId="{09807170-5DD0-7C42-AF51-F70F5BC1B320}" dt="2023-02-13T10:32:20.594" v="1658"/>
          <ac:cxnSpMkLst>
            <pc:docMk/>
            <pc:sldMk cId="2055125468" sldId="300"/>
            <ac:cxnSpMk id="12" creationId="{C9BDA6FF-D16E-4EAE-88DD-A8A43A06C3F9}"/>
          </ac:cxnSpMkLst>
        </pc:cxnChg>
        <pc:cxnChg chg="add mod">
          <ac:chgData name="Pavlína Bazalová" userId="e219d983-eaf7-45be-b67d-109fd92f69b5" providerId="ADAL" clId="{09807170-5DD0-7C42-AF51-F70F5BC1B320}" dt="2023-02-13T10:32:20.594" v="1658"/>
          <ac:cxnSpMkLst>
            <pc:docMk/>
            <pc:sldMk cId="2055125468" sldId="300"/>
            <ac:cxnSpMk id="14" creationId="{1EB309A4-3EBA-3AF0-428F-D93EBBE8028A}"/>
          </ac:cxnSpMkLst>
        </pc:cxnChg>
      </pc:sldChg>
      <pc:sldChg chg="addSp delSp modSp new mod">
        <pc:chgData name="Pavlína Bazalová" userId="e219d983-eaf7-45be-b67d-109fd92f69b5" providerId="ADAL" clId="{09807170-5DD0-7C42-AF51-F70F5BC1B320}" dt="2023-02-16T08:11:52.032" v="2631" actId="1076"/>
        <pc:sldMkLst>
          <pc:docMk/>
          <pc:sldMk cId="4184457271" sldId="301"/>
        </pc:sldMkLst>
        <pc:spChg chg="del">
          <ac:chgData name="Pavlína Bazalová" userId="e219d983-eaf7-45be-b67d-109fd92f69b5" providerId="ADAL" clId="{09807170-5DD0-7C42-AF51-F70F5BC1B320}" dt="2023-02-16T07:59:25.605" v="1823" actId="478"/>
          <ac:spMkLst>
            <pc:docMk/>
            <pc:sldMk cId="4184457271" sldId="301"/>
            <ac:spMk id="2" creationId="{638CD729-A132-1B3A-A11A-A273F1BB9079}"/>
          </ac:spMkLst>
        </pc:spChg>
        <pc:spChg chg="mod">
          <ac:chgData name="Pavlína Bazalová" userId="e219d983-eaf7-45be-b67d-109fd92f69b5" providerId="ADAL" clId="{09807170-5DD0-7C42-AF51-F70F5BC1B320}" dt="2023-02-16T07:59:10.856" v="1793" actId="5793"/>
          <ac:spMkLst>
            <pc:docMk/>
            <pc:sldMk cId="4184457271" sldId="301"/>
            <ac:spMk id="4" creationId="{A8E99F29-93A0-109D-E441-B515E7531929}"/>
          </ac:spMkLst>
        </pc:spChg>
        <pc:spChg chg="mod">
          <ac:chgData name="Pavlína Bazalová" userId="e219d983-eaf7-45be-b67d-109fd92f69b5" providerId="ADAL" clId="{09807170-5DD0-7C42-AF51-F70F5BC1B320}" dt="2023-02-16T08:03:03.119" v="2114" actId="20577"/>
          <ac:spMkLst>
            <pc:docMk/>
            <pc:sldMk cId="4184457271" sldId="301"/>
            <ac:spMk id="5" creationId="{97E3CC57-E26B-A3D7-49EC-DF9BCDCD14D4}"/>
          </ac:spMkLst>
        </pc:spChg>
        <pc:spChg chg="add mod">
          <ac:chgData name="Pavlína Bazalová" userId="e219d983-eaf7-45be-b67d-109fd92f69b5" providerId="ADAL" clId="{09807170-5DD0-7C42-AF51-F70F5BC1B320}" dt="2023-02-16T08:05:48.514" v="2274" actId="20577"/>
          <ac:spMkLst>
            <pc:docMk/>
            <pc:sldMk cId="4184457271" sldId="301"/>
            <ac:spMk id="6" creationId="{63874571-54FE-F671-C3C1-1C5C5904A625}"/>
          </ac:spMkLst>
        </pc:spChg>
        <pc:spChg chg="add mod">
          <ac:chgData name="Pavlína Bazalová" userId="e219d983-eaf7-45be-b67d-109fd92f69b5" providerId="ADAL" clId="{09807170-5DD0-7C42-AF51-F70F5BC1B320}" dt="2023-02-16T08:11:47.267" v="2629" actId="1076"/>
          <ac:spMkLst>
            <pc:docMk/>
            <pc:sldMk cId="4184457271" sldId="301"/>
            <ac:spMk id="7" creationId="{EC2EE362-828A-3BCC-0ACC-BB938DFE6C62}"/>
          </ac:spMkLst>
        </pc:spChg>
        <pc:spChg chg="add mod">
          <ac:chgData name="Pavlína Bazalová" userId="e219d983-eaf7-45be-b67d-109fd92f69b5" providerId="ADAL" clId="{09807170-5DD0-7C42-AF51-F70F5BC1B320}" dt="2023-02-16T08:11:52.032" v="2631" actId="1076"/>
          <ac:spMkLst>
            <pc:docMk/>
            <pc:sldMk cId="4184457271" sldId="301"/>
            <ac:spMk id="8" creationId="{71205201-1A93-97E2-2F88-AB20BEA3A268}"/>
          </ac:spMkLst>
        </pc:spChg>
      </pc:sldChg>
      <pc:sldChg chg="addSp delSp modSp new mod">
        <pc:chgData name="Pavlína Bazalová" userId="e219d983-eaf7-45be-b67d-109fd92f69b5" providerId="ADAL" clId="{09807170-5DD0-7C42-AF51-F70F5BC1B320}" dt="2023-02-16T08:12:02.421" v="2635" actId="1076"/>
        <pc:sldMkLst>
          <pc:docMk/>
          <pc:sldMk cId="1891007113" sldId="302"/>
        </pc:sldMkLst>
        <pc:spChg chg="del">
          <ac:chgData name="Pavlína Bazalová" userId="e219d983-eaf7-45be-b67d-109fd92f69b5" providerId="ADAL" clId="{09807170-5DD0-7C42-AF51-F70F5BC1B320}" dt="2023-02-16T07:59:29.274" v="1824" actId="478"/>
          <ac:spMkLst>
            <pc:docMk/>
            <pc:sldMk cId="1891007113" sldId="302"/>
            <ac:spMk id="2" creationId="{9216372E-FC04-B865-FC22-EB5F73A47323}"/>
          </ac:spMkLst>
        </pc:spChg>
        <pc:spChg chg="mod">
          <ac:chgData name="Pavlína Bazalová" userId="e219d983-eaf7-45be-b67d-109fd92f69b5" providerId="ADAL" clId="{09807170-5DD0-7C42-AF51-F70F5BC1B320}" dt="2023-02-16T07:59:22.168" v="1822" actId="20577"/>
          <ac:spMkLst>
            <pc:docMk/>
            <pc:sldMk cId="1891007113" sldId="302"/>
            <ac:spMk id="4" creationId="{EF67AB78-E02A-B34D-857F-30C2B272001E}"/>
          </ac:spMkLst>
        </pc:spChg>
        <pc:spChg chg="mod">
          <ac:chgData name="Pavlína Bazalová" userId="e219d983-eaf7-45be-b67d-109fd92f69b5" providerId="ADAL" clId="{09807170-5DD0-7C42-AF51-F70F5BC1B320}" dt="2023-02-16T08:06:51.476" v="2424" actId="5793"/>
          <ac:spMkLst>
            <pc:docMk/>
            <pc:sldMk cId="1891007113" sldId="302"/>
            <ac:spMk id="5" creationId="{6E6FF5D4-C6A7-E782-06C8-C280C9F62E57}"/>
          </ac:spMkLst>
        </pc:spChg>
        <pc:spChg chg="add mod">
          <ac:chgData name="Pavlína Bazalová" userId="e219d983-eaf7-45be-b67d-109fd92f69b5" providerId="ADAL" clId="{09807170-5DD0-7C42-AF51-F70F5BC1B320}" dt="2023-02-16T08:07:06.982" v="2425"/>
          <ac:spMkLst>
            <pc:docMk/>
            <pc:sldMk cId="1891007113" sldId="302"/>
            <ac:spMk id="6" creationId="{D5FA7EB8-577A-612B-DA12-6702139A98B5}"/>
          </ac:spMkLst>
        </pc:spChg>
        <pc:spChg chg="add mod">
          <ac:chgData name="Pavlína Bazalová" userId="e219d983-eaf7-45be-b67d-109fd92f69b5" providerId="ADAL" clId="{09807170-5DD0-7C42-AF51-F70F5BC1B320}" dt="2023-02-16T08:11:58.470" v="2633" actId="1076"/>
          <ac:spMkLst>
            <pc:docMk/>
            <pc:sldMk cId="1891007113" sldId="302"/>
            <ac:spMk id="7" creationId="{593510A8-1A6F-3CEF-7DC0-8492CB477714}"/>
          </ac:spMkLst>
        </pc:spChg>
        <pc:spChg chg="add mod">
          <ac:chgData name="Pavlína Bazalová" userId="e219d983-eaf7-45be-b67d-109fd92f69b5" providerId="ADAL" clId="{09807170-5DD0-7C42-AF51-F70F5BC1B320}" dt="2023-02-16T08:12:02.421" v="2635" actId="1076"/>
          <ac:spMkLst>
            <pc:docMk/>
            <pc:sldMk cId="1891007113" sldId="302"/>
            <ac:spMk id="8" creationId="{24BD5146-B66B-AA4E-B2ED-B414942DFDB5}"/>
          </ac:spMkLst>
        </pc:spChg>
      </pc:sldChg>
      <pc:sldChg chg="modSp add mod">
        <pc:chgData name="Pavlína Bazalová" userId="e219d983-eaf7-45be-b67d-109fd92f69b5" providerId="ADAL" clId="{09807170-5DD0-7C42-AF51-F70F5BC1B320}" dt="2023-02-16T08:08:48.703" v="2594" actId="404"/>
        <pc:sldMkLst>
          <pc:docMk/>
          <pc:sldMk cId="1554693893" sldId="303"/>
        </pc:sldMkLst>
        <pc:spChg chg="mod">
          <ac:chgData name="Pavlína Bazalová" userId="e219d983-eaf7-45be-b67d-109fd92f69b5" providerId="ADAL" clId="{09807170-5DD0-7C42-AF51-F70F5BC1B320}" dt="2023-02-16T08:07:50.362" v="2479" actId="20577"/>
          <ac:spMkLst>
            <pc:docMk/>
            <pc:sldMk cId="1554693893" sldId="303"/>
            <ac:spMk id="4" creationId="{2C2AAA24-6176-808F-E628-0BF506C961B8}"/>
          </ac:spMkLst>
        </pc:spChg>
        <pc:graphicFrameChg chg="mod modGraphic">
          <ac:chgData name="Pavlína Bazalová" userId="e219d983-eaf7-45be-b67d-109fd92f69b5" providerId="ADAL" clId="{09807170-5DD0-7C42-AF51-F70F5BC1B320}" dt="2023-02-16T08:08:48.703" v="2594" actId="404"/>
          <ac:graphicFrameMkLst>
            <pc:docMk/>
            <pc:sldMk cId="1554693893" sldId="303"/>
            <ac:graphicFrameMk id="7" creationId="{BDAF342D-AFC4-105F-7DC9-8A41C9299FD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1:03.05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2132 36 24575,'-64'0'0,"1"0"0,-11 0 0,-4 0 0,-14 0 0,-3 0 0,26 0 0,0 0 0,0 0 0,-29 0 0,3 0 0,10 0 0,3 0 0,12-1 0,2 2 0,8-1 0,1 3 0,5 2 0,2 3 0,1 6 0,3 5 0,-1 7 0,3 4 0,0 6 0,1 4 0,-3 3 0,1 0 0,5-1 0,1 1 0,4-2 0,2-1 0,-23 38 0,11-2 0,10-3 0,9-4 0,11-4 0,7-2 0,7 2 0,3 2 0,0 4 0,1 3 0,6 2 0,7-2 0,11-6 0,9-4 0,7-6 0,9-5 0,8-4 0,13-2 0,13-5 0,-36-21 0,3-1 0,6-1 0,2-1 0,5-1 0,2 0 0,3-1 0,0 0 0,2-1 0,0-1 0,3-2 0,1-2 0,-1-3 0,1-1 0,0-3 0,1-1 0,2-2 0,-1 0 0,0 0 0,-1 0 0,2-1 0,0-2 0,-3-2 0,0-2 0,-3-2 0,-1-4 0,-2-3 0,-1-2 0,-2-3 0,-1-1 0,0-2 0,-2-2 0,0-1 0,0-3 0,-3 0 0,-1 0 0,0-2 0,-2 1 0,-1-1 0,-2 1 0,-3 2 0,-2 1 0,-2 0 0,-2 0 0,36-24 0,-11 6 0,-8 6 0,-8 4 0,-5 1 0,-5-2 0,-7-1 0,-8-4 0,-7-9 0,-10-14 0,-4-14 0,-6-13 0,-11-1 0,-11 5 0,-16 5 0,-16 7 0,-13 7 0,28 35 0,-3 3 0,-3 3 0,-3 1 0,0 3 0,-2 1 0,0 2 0,-1 1 0,1 3 0,1 1 0,-42-14 0,1 6 0,4 4 0,0 6 0,-7 4 0,-2 5 0,0 2 0,8 3 0,12-4 0,11-4 0,30 3 0,9-2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1:08.04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15 24575,'54'0'0,"4"0"0,7 0 0,-4 0 0,10 0 0,9 0 0,6 0 0,-35 0 0,1 0 0,48 0 0,-1-1 0,-4-1 0,-5-1 0,-10 0 0,-10 1 0,-11 2 0,-12 0 0,-8 0 0,-9 0 0,-6 0 0,-3 0 0,-2 0 0,0 0 0,3 0 0,1 0 0,-1 0 0,-2 0 0,-2 0 0,-2 0 0,-3 0 0,-4-2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1:36.24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1 120 24575,'55'0'0,"6"0"0,8 0 0,7 0 0,-9 0 0,7 0 0,9 0 0,10 0 0,-39 0 0,0 0 0,43 0 0,-7 0 0,-7 0 0,-3 0 0,-2 0 0,-3 0 0,-1 0 0,-1 0 0,-1 0 0,-3 0 0,-3 0 0,-3 0 0,0 0 0,0 0 0,0 0 0,0 0 0,3-4 0,1-2 0,0 0 0,-1-1 0,-5 4 0,-2 0 0,-2 1 0,-2 2 0,1 0 0,-3 0 0,1 0 0,-4 0 0,-2 0 0,-4 0 0,-5 0 0,-5 0 0,-7 0 0,-6 0 0,-4 0 0,-6-1 0,-4-9 0,-4-22 0,-2 15 0,0-11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1:48.07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3:55.79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24575,'28'0'0,"15"0"0,16 0 0,12 0 0,8 0 0,4 0 0,7 0 0,-40 0 0,1 0 0,6 0 0,1 0 0,4 0 0,3 0 0,4 0 0,4 0 0,-7 3 0,6 0 0,-4 0 0,11 1 0,-1-1 0,17 4 0,-3-1 0,-35-3 0,-6-1 0,43 1 0,-15-3 0,-7 0 0,-4 2 0,0 1 0,1 0 0,-3-1 0,-1-2 0,-4 0 0,1 0 0,-6 0 0,-7 0 0,-5 0 0,-9 0 0,-3 0 0,-7 0 0,-5 0 0,-8-5 0,-6-8 0,-2 5 0,-4-3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4:02.33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0 340 24575,'76'0'0,"14"0"0,-31 0 0,6 0 0,16 0 0,3 0 0,-1 0 0,1 0 0,15 0 0,2 0-268,-31-1 0,0 1 0,1-1 268,-1-1 0,-1 0 0,2 0 0,5-2 0,1 0 0,-1-1 0,23-3 0,-2-1 99,-10 0 0,-2-2-99,-7 1 0,-1 0 0,-9 1 0,-1-1 0,-6 0 0,-1-1 0,-6 1 0,-1 0 0,-4-1 0,-1 0 606,39-9-606,-10 1 0,-2 3 0,-10 3 0,-8 3 0,-11 5 0,-13 3 0,-12-1 0,-8-10 0,-8-20 0,-3 14 0,-2-8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4:04.4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97 24575,'53'-4'0,"12"0"0,19 4 0,-33 0 0,0 0 0,47 0 0,-40 0 0,4 0 0,9 0 0,3 0 0,9 0 0,2 0 0,14 0 0,2 0 0,-4 0 0,-1 0 0,-1 0 0,0 0 0,-2 0 0,-2 0 0,-3 1 0,-1-2 0,-2 0 0,-2-1 0,-6 0 0,-1-2 0,-7-1 0,-3-1 0,-9 0 0,-2 0 0,37-4 0,-16 2 0,-10 2 0,-4 1 0,-9 2 0,-8 1 0,-12 2 0,-8 0 0,-8 0 0,-4-2 0,-5-7 0,-4 6 0,-2-6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4:09.2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47 24575,'28'0'0,"12"0"0,12 0 0,15 0 0,-7 0 0,12 0 0,9 0 0,14 0 0,-39 0 0,1 0 0,-3 0 0,0 0 0,-1 0 0,-1 0 0,42 0 0,-8 0 0,-4 0 0,0 0 0,4 0 0,0-1 0,-1-2 0,-4-2 0,-4-1 0,-2-1 0,-2 3 0,-1 1 0,-1 1 0,-7 2 0,-8 0 0,-8 0 0,-10 0 0,-8 0 0,-9 0 0,-8-2 0,-6-3 0,-5 2 0,-2-2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2:34:11.11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1 127 24575,'37'0'0,"20"0"0,29 0 0,-33 0 0,2 0 0,-5 0 0,1 0 0,4 0 0,2 0 0,0 0 0,2 0 0,4 0 0,1 0 0,10 0 0,-1 0 0,-2 0 0,-2 0 0,0 1 0,-1-2 0,-4 0 0,-1 0 0,-3-3 0,-1-1 0,-6-1 0,-2-1 0,42-9 0,-13 3 0,-15 4 0,-13 3 0,-15 3 0,-11 1 0,-9 1 0,-6 0 0,1-22 0,-9 16 0,2-14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9.xml"/><Relationship Id="rId3" Type="http://schemas.openxmlformats.org/officeDocument/2006/relationships/image" Target="../media/image12.png"/><Relationship Id="rId7" Type="http://schemas.openxmlformats.org/officeDocument/2006/relationships/customXml" Target="../ink/ink6.xml"/><Relationship Id="rId12" Type="http://schemas.openxmlformats.org/officeDocument/2006/relationships/image" Target="../media/image1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16.png"/><Relationship Id="rId4" Type="http://schemas.openxmlformats.org/officeDocument/2006/relationships/image" Target="../media/image9.jpeg"/><Relationship Id="rId9" Type="http://schemas.openxmlformats.org/officeDocument/2006/relationships/customXml" Target="../ink/ink7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Uro</a:t>
            </a:r>
            <a:r>
              <a:rPr lang="cs-CZ" dirty="0"/>
              <a:t> - gynekologická problematika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8" y="3878040"/>
            <a:ext cx="2612556" cy="449643"/>
          </a:xfrm>
        </p:spPr>
        <p:txBody>
          <a:bodyPr/>
          <a:lstStyle/>
          <a:p>
            <a:r>
              <a:rPr lang="cs-CZ" dirty="0"/>
              <a:t>Jaro 2024</a:t>
            </a:r>
          </a:p>
          <a:p>
            <a:endParaRPr lang="cs-CZ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E2D23D8-D85D-E482-43BE-D5D8492E1357}"/>
              </a:ext>
            </a:extLst>
          </p:cNvPr>
          <p:cNvSpPr txBox="1">
            <a:spLocks/>
          </p:cNvSpPr>
          <p:nvPr/>
        </p:nvSpPr>
        <p:spPr>
          <a:xfrm>
            <a:off x="298879" y="4895062"/>
            <a:ext cx="2612555" cy="4496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Mgr. Klára Vomáčková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17533F-A669-AAFA-1E35-61001C0DC3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F27AB0-A0BE-97D6-526C-A01E11961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5407DB-6167-AE5A-525E-F7A814D3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musím znát předtím než se vrhnu do práce?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561418-7A56-1F88-765B-966B3DD18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Anatomii </a:t>
            </a:r>
            <a:r>
              <a:rPr lang="cs-CZ" dirty="0"/>
              <a:t>– kde co leží, kudy to jde, jak se to jmenuje</a:t>
            </a:r>
          </a:p>
          <a:p>
            <a:r>
              <a:rPr lang="cs-CZ" b="1" dirty="0"/>
              <a:t>Fyziologii</a:t>
            </a:r>
            <a:r>
              <a:rPr lang="cs-CZ" dirty="0"/>
              <a:t> – jak to funguje</a:t>
            </a:r>
          </a:p>
          <a:p>
            <a:r>
              <a:rPr lang="cs-CZ" b="1" dirty="0"/>
              <a:t>Patofyziologii</a:t>
            </a:r>
            <a:r>
              <a:rPr lang="cs-CZ" dirty="0"/>
              <a:t> – co se děje, když to nefunguje</a:t>
            </a:r>
          </a:p>
          <a:p>
            <a:r>
              <a:rPr lang="cs-CZ" b="1" dirty="0"/>
              <a:t>Biomechaniku</a:t>
            </a:r>
            <a:r>
              <a:rPr lang="cs-CZ" dirty="0"/>
              <a:t> – jak se to hýbe a s čím to dalším hýbe</a:t>
            </a:r>
          </a:p>
          <a:p>
            <a:r>
              <a:rPr lang="cs-CZ" b="1" dirty="0"/>
              <a:t>Souvislosti</a:t>
            </a:r>
            <a:r>
              <a:rPr lang="cs-CZ" dirty="0"/>
              <a:t> – vše se vším souvisí</a:t>
            </a:r>
          </a:p>
          <a:p>
            <a:r>
              <a:rPr lang="cs-CZ" b="1" dirty="0"/>
              <a:t>Palpační zručnost </a:t>
            </a:r>
            <a:r>
              <a:rPr lang="cs-CZ" dirty="0"/>
              <a:t>- praxi</a:t>
            </a:r>
          </a:p>
        </p:txBody>
      </p:sp>
    </p:spTree>
    <p:extLst>
      <p:ext uri="{BB962C8B-B14F-4D97-AF65-F5344CB8AC3E}">
        <p14:creationId xmlns:p14="http://schemas.microsoft.com/office/powerpoint/2010/main" val="356990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2D05BD-BCF6-85DF-5999-8C318FE49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4B11-4B5E-5D73-DD97-0BE5F934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B51961-9E2D-4F28-C61C-363E3AD6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+ vyšetření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47E113-AE37-9B9C-7B79-3D1B0F2EF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Specifické dle problematiky</a:t>
            </a:r>
          </a:p>
          <a:p>
            <a:r>
              <a:rPr lang="cs-CZ" dirty="0"/>
              <a:t>U žen doplnění GA</a:t>
            </a:r>
          </a:p>
          <a:p>
            <a:r>
              <a:rPr lang="cs-CZ" dirty="0"/>
              <a:t>U mužů dle problému – močení, stolice, sexuální funkce…</a:t>
            </a:r>
          </a:p>
          <a:p>
            <a:endParaRPr lang="cs-CZ" dirty="0"/>
          </a:p>
          <a:p>
            <a:r>
              <a:rPr lang="cs-CZ" dirty="0"/>
              <a:t>Nezapomínat na </a:t>
            </a:r>
            <a:r>
              <a:rPr lang="cs-CZ" dirty="0" err="1"/>
              <a:t>fyziol</a:t>
            </a:r>
            <a:r>
              <a:rPr lang="cs-CZ" dirty="0"/>
              <a:t>. Změny (FA): spánek, stravování, stolice (častost, struktura, bolest…)</a:t>
            </a:r>
          </a:p>
          <a:p>
            <a:endParaRPr lang="cs-CZ" dirty="0"/>
          </a:p>
          <a:p>
            <a:r>
              <a:rPr lang="cs-CZ" dirty="0"/>
              <a:t>Specifické testy, struktury</a:t>
            </a:r>
          </a:p>
        </p:txBody>
      </p:sp>
    </p:spTree>
    <p:extLst>
      <p:ext uri="{BB962C8B-B14F-4D97-AF65-F5344CB8AC3E}">
        <p14:creationId xmlns:p14="http://schemas.microsoft.com/office/powerpoint/2010/main" val="60024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5A6A65-47B9-7914-650B-AEB150DAA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939726-E0E7-A108-D6D7-FDF955CEF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0FC81B-38EF-2E92-12DB-C1773380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2EAF7B-E646-EE91-B02A-C6665EAC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Palpační ozřejmění</a:t>
            </a:r>
          </a:p>
          <a:p>
            <a:pPr lvl="1"/>
            <a:r>
              <a:rPr lang="cs-CZ" dirty="0"/>
              <a:t>Pánev (orientace v prostoru)</a:t>
            </a:r>
          </a:p>
          <a:p>
            <a:pPr lvl="1"/>
            <a:r>
              <a:rPr lang="cs-CZ" dirty="0"/>
              <a:t>Symfýza</a:t>
            </a:r>
          </a:p>
          <a:p>
            <a:pPr lvl="1"/>
            <a:r>
              <a:rPr lang="cs-CZ" dirty="0"/>
              <a:t>Spiny</a:t>
            </a:r>
          </a:p>
          <a:p>
            <a:pPr lvl="1"/>
            <a:r>
              <a:rPr lang="cs-CZ" dirty="0"/>
              <a:t>Kostrč</a:t>
            </a:r>
          </a:p>
          <a:p>
            <a:pPr lvl="1"/>
            <a:r>
              <a:rPr lang="cs-CZ" dirty="0"/>
              <a:t>Trochantery</a:t>
            </a:r>
          </a:p>
          <a:p>
            <a:pPr lvl="1"/>
            <a:r>
              <a:rPr lang="cs-CZ" dirty="0"/>
              <a:t>Tuber </a:t>
            </a:r>
            <a:r>
              <a:rPr lang="cs-CZ" dirty="0" err="1"/>
              <a:t>ischiadicum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Palpační citlivost </a:t>
            </a:r>
          </a:p>
        </p:txBody>
      </p:sp>
      <p:pic>
        <p:nvPicPr>
          <p:cNvPr id="12290" name="Picture 2" descr="Quackery in Medical School: Chapman Points | Science-Based Medicine">
            <a:extLst>
              <a:ext uri="{FF2B5EF4-FFF2-40B4-BE49-F238E27FC236}">
                <a16:creationId xmlns:a16="http://schemas.microsoft.com/office/drawing/2014/main" id="{E656AD72-8925-7735-FAB9-4B68654EF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6"/>
          <a:stretch/>
        </p:blipFill>
        <p:spPr bwMode="auto">
          <a:xfrm>
            <a:off x="3412195" y="0"/>
            <a:ext cx="4476312" cy="32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Quackery in Medical School: Chapman Points | Science-Based Medicine">
            <a:extLst>
              <a:ext uri="{FF2B5EF4-FFF2-40B4-BE49-F238E27FC236}">
                <a16:creationId xmlns:a16="http://schemas.microsoft.com/office/drawing/2014/main" id="{B0DE7AA0-E23E-2E65-D85A-99E9C17A8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2"/>
          <a:stretch/>
        </p:blipFill>
        <p:spPr bwMode="auto">
          <a:xfrm>
            <a:off x="3554699" y="3465950"/>
            <a:ext cx="4062126" cy="31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9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1068D-0CCD-6189-3727-2F3C8A9089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CF9338-F425-8EDB-351D-4DA45C19D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E47155-3B67-D9BE-FA49-9002AEB0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- </a:t>
            </a:r>
            <a:r>
              <a:rPr lang="cs-CZ" dirty="0" err="1"/>
              <a:t>Ligamenta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4E435C-D33D-7BC7-3123-8C1DBC9C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lig. </a:t>
            </a:r>
            <a:r>
              <a:rPr lang="cs-CZ" dirty="0" err="1"/>
              <a:t>iliolumbale</a:t>
            </a:r>
            <a:r>
              <a:rPr lang="cs-CZ" dirty="0"/>
              <a:t>, </a:t>
            </a:r>
            <a:r>
              <a:rPr lang="cs-CZ" dirty="0" err="1"/>
              <a:t>sacroiliacale</a:t>
            </a:r>
            <a:r>
              <a:rPr lang="cs-CZ" dirty="0"/>
              <a:t>, </a:t>
            </a:r>
            <a:r>
              <a:rPr lang="cs-CZ" dirty="0" err="1"/>
              <a:t>inguinal</a:t>
            </a:r>
            <a:r>
              <a:rPr lang="cs-CZ" dirty="0"/>
              <a:t>, </a:t>
            </a:r>
            <a:r>
              <a:rPr lang="cs-CZ" dirty="0" err="1"/>
              <a:t>sacrotuberale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509602-5B6B-F3FE-FF46-68FECE470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12452"/>
          <a:stretch/>
        </p:blipFill>
        <p:spPr bwMode="auto">
          <a:xfrm>
            <a:off x="640439" y="2090057"/>
            <a:ext cx="6662886" cy="448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1EC8E374-469E-7537-6C32-A76EB29E3862}"/>
                  </a:ext>
                </a:extLst>
              </p14:cNvPr>
              <p14:cNvContentPartPr/>
              <p14:nvPr/>
            </p14:nvContentPartPr>
            <p14:xfrm>
              <a:off x="391072" y="4212131"/>
              <a:ext cx="1348560" cy="6894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1EC8E374-469E-7537-6C32-A76EB29E38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2" y="4149131"/>
                <a:ext cx="147420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BD33943F-7439-0C37-D69B-BD4D0F671552}"/>
                  </a:ext>
                </a:extLst>
              </p14:cNvPr>
              <p14:cNvContentPartPr/>
              <p14:nvPr/>
            </p14:nvContentPartPr>
            <p14:xfrm>
              <a:off x="4493632" y="2353451"/>
              <a:ext cx="547200" cy="57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D33943F-7439-0C37-D69B-BD4D0F6715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0632" y="2290451"/>
                <a:ext cx="6728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8428B3AE-52FD-4509-0A43-5F1DC2DF8916}"/>
                  </a:ext>
                </a:extLst>
              </p14:cNvPr>
              <p14:cNvContentPartPr/>
              <p14:nvPr/>
            </p14:nvContentPartPr>
            <p14:xfrm>
              <a:off x="5732752" y="2536331"/>
              <a:ext cx="1016280" cy="432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8428B3AE-52FD-4509-0A43-5F1DC2DF89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0112" y="2473691"/>
                <a:ext cx="1141920" cy="1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35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57F06F-BEC2-AB1E-54FC-8045F8F64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25DC74-DDC0-E246-C65F-35164CE05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E3C4D7-459E-E3D2-754D-42C4C65F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1B4150-0612-4664-3EBC-5F716C3C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5FE3EFB-BAD0-3BF9-E566-FD12AE10EE1B}"/>
                  </a:ext>
                </a:extLst>
              </p14:cNvPr>
              <p14:cNvContentPartPr/>
              <p14:nvPr/>
            </p14:nvContentPartPr>
            <p14:xfrm>
              <a:off x="8924512" y="3046811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5FE3EFB-BAD0-3BF9-E566-FD12AE10EE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1512" y="298417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Pelvic Ligaments">
            <a:extLst>
              <a:ext uri="{FF2B5EF4-FFF2-40B4-BE49-F238E27FC236}">
                <a16:creationId xmlns:a16="http://schemas.microsoft.com/office/drawing/2014/main" id="{2346EBFF-201D-9C8B-3DC3-215982C2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" y="619801"/>
            <a:ext cx="7843632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F801A6E6-222C-4904-4E15-C383336DBB52}"/>
                  </a:ext>
                </a:extLst>
              </p14:cNvPr>
              <p14:cNvContentPartPr/>
              <p14:nvPr/>
            </p14:nvContentPartPr>
            <p14:xfrm>
              <a:off x="891697" y="2125732"/>
              <a:ext cx="930240" cy="172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F801A6E6-222C-4904-4E15-C383336DBB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697" y="2090092"/>
                <a:ext cx="1001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53678E09-9884-D749-8689-E8C27BD14289}"/>
                  </a:ext>
                </a:extLst>
              </p14:cNvPr>
              <p14:cNvContentPartPr/>
              <p14:nvPr/>
            </p14:nvContentPartPr>
            <p14:xfrm>
              <a:off x="1004017" y="3244972"/>
              <a:ext cx="1057320" cy="1224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53678E09-9884-D749-8689-E8C27BD142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8017" y="3208972"/>
                <a:ext cx="1128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D1B27D1-53AA-F9BE-0442-CD6C5D78828C}"/>
                  </a:ext>
                </a:extLst>
              </p14:cNvPr>
              <p14:cNvContentPartPr/>
              <p14:nvPr/>
            </p14:nvContentPartPr>
            <p14:xfrm>
              <a:off x="797017" y="4643572"/>
              <a:ext cx="1023120" cy="3528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D1B27D1-53AA-F9BE-0442-CD6C5D7882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017" y="4607572"/>
                <a:ext cx="1094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B2634F7E-02F3-4300-64FA-1BC0D04E4CB4}"/>
                  </a:ext>
                </a:extLst>
              </p14:cNvPr>
              <p14:cNvContentPartPr/>
              <p14:nvPr/>
            </p14:nvContentPartPr>
            <p14:xfrm>
              <a:off x="6818377" y="3503452"/>
              <a:ext cx="774720" cy="1692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B2634F7E-02F3-4300-64FA-1BC0D04E4C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2737" y="3467812"/>
                <a:ext cx="846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13AC5E8-A016-9B33-FDB5-1579ADBE2142}"/>
                  </a:ext>
                </a:extLst>
              </p14:cNvPr>
              <p14:cNvContentPartPr/>
              <p14:nvPr/>
            </p14:nvContentPartPr>
            <p14:xfrm>
              <a:off x="6918097" y="4092412"/>
              <a:ext cx="691200" cy="460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13AC5E8-A016-9B33-FDB5-1579ADBE21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82457" y="4056772"/>
                <a:ext cx="76284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78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C98A60-05C2-68F3-3B22-B41B44CF5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002D3E-646F-3C01-38FA-D5496AA6A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6EF573-2E3A-DE6A-BB40-3CB5C5F0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98AA1E-253F-0242-E8F8-FBD13C309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</a:p>
          <a:p>
            <a:r>
              <a:rPr lang="cs-CZ" dirty="0"/>
              <a:t>2. </a:t>
            </a:r>
          </a:p>
          <a:p>
            <a:r>
              <a:rPr lang="cs-CZ" dirty="0"/>
              <a:t>3.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BB3C84-6C97-8210-AE49-21A07D5B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82" y="-9476"/>
            <a:ext cx="207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4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C98A60-05C2-68F3-3B22-B41B44CF5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002D3E-646F-3C01-38FA-D5496AA6A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6EF573-2E3A-DE6A-BB40-3CB5C5F0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98AA1E-253F-0242-E8F8-FBD13C309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iliosacrale</a:t>
            </a:r>
            <a:r>
              <a:rPr lang="cs-CZ" dirty="0"/>
              <a:t> </a:t>
            </a:r>
          </a:p>
          <a:p>
            <a:r>
              <a:rPr lang="cs-CZ" dirty="0"/>
              <a:t>2. </a:t>
            </a:r>
            <a:r>
              <a:rPr lang="cs-CZ" dirty="0" err="1"/>
              <a:t>sacrotuberale</a:t>
            </a:r>
            <a:endParaRPr lang="cs-CZ" dirty="0"/>
          </a:p>
          <a:p>
            <a:r>
              <a:rPr lang="cs-CZ" dirty="0"/>
              <a:t>3. </a:t>
            </a:r>
            <a:r>
              <a:rPr lang="cs-CZ" dirty="0" err="1"/>
              <a:t>sacrospinosus</a:t>
            </a: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BB3C84-6C97-8210-AE49-21A07D5B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82" y="-9476"/>
            <a:ext cx="207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E1F1A6-2F3C-C6B8-0308-423F8EB65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E4047-DC2D-DB33-1DF8-2097682F6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E02068-0404-87D1-D6BD-2B46E468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Ligamenta</a:t>
            </a:r>
            <a:r>
              <a:rPr lang="cs-CZ" dirty="0"/>
              <a:t> v pánvi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B86DB7-B168-CAF8-AABD-59DCDAA5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Ovlivňují funkci orgánů</a:t>
            </a:r>
          </a:p>
          <a:p>
            <a:r>
              <a:rPr lang="cs-CZ" dirty="0"/>
              <a:t>Lepení </a:t>
            </a:r>
            <a:r>
              <a:rPr lang="cs-CZ" dirty="0" err="1"/>
              <a:t>ligament</a:t>
            </a:r>
            <a:endParaRPr lang="cs-CZ" dirty="0"/>
          </a:p>
          <a:p>
            <a:r>
              <a:rPr lang="cs-CZ" dirty="0"/>
              <a:t>Poruchy kluznosti</a:t>
            </a:r>
          </a:p>
          <a:p>
            <a:endParaRPr lang="cs-CZ" dirty="0"/>
          </a:p>
        </p:txBody>
      </p:sp>
      <p:pic>
        <p:nvPicPr>
          <p:cNvPr id="5122" name="Picture 2" descr="JaypeeDigital | eBook Reader">
            <a:extLst>
              <a:ext uri="{FF2B5EF4-FFF2-40B4-BE49-F238E27FC236}">
                <a16:creationId xmlns:a16="http://schemas.microsoft.com/office/drawing/2014/main" id="{128FBFA4-6F6E-A8A7-A097-C3637D00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2" y="3278768"/>
            <a:ext cx="3446328" cy="28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gure 2-8 from Management of pelvic organ prolapse. | Semantic Scholar">
            <a:extLst>
              <a:ext uri="{FF2B5EF4-FFF2-40B4-BE49-F238E27FC236}">
                <a16:creationId xmlns:a16="http://schemas.microsoft.com/office/drawing/2014/main" id="{C3FAF293-6DDB-A608-5546-8467964AC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2"/>
          <a:stretch/>
        </p:blipFill>
        <p:spPr bwMode="auto">
          <a:xfrm>
            <a:off x="3709050" y="3374528"/>
            <a:ext cx="3992594" cy="31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emale anatomy Flashcards | Quizlet">
            <a:extLst>
              <a:ext uri="{FF2B5EF4-FFF2-40B4-BE49-F238E27FC236}">
                <a16:creationId xmlns:a16="http://schemas.microsoft.com/office/drawing/2014/main" id="{99C93DCC-CFE9-C3C9-5E54-39422694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12" y="378000"/>
            <a:ext cx="4965850" cy="28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0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BD91D4-A84C-A26C-3662-70F07529CF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9706B7-1DAA-6E3A-59C2-CDC598473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6A6110-5555-18EC-1380-0ECBD9EF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212903-E3C4-3730-46A6-F277F956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Palpace </a:t>
            </a:r>
            <a:r>
              <a:rPr lang="cs-CZ" dirty="0" err="1"/>
              <a:t>ligament</a:t>
            </a:r>
            <a:endParaRPr lang="cs-CZ" dirty="0"/>
          </a:p>
          <a:p>
            <a:pPr lvl="1"/>
            <a:r>
              <a:rPr lang="cs-CZ" dirty="0"/>
              <a:t>Lig. </a:t>
            </a:r>
            <a:r>
              <a:rPr lang="cs-CZ" dirty="0" err="1"/>
              <a:t>Sacrotuberale</a:t>
            </a:r>
            <a:endParaRPr lang="cs-CZ" dirty="0"/>
          </a:p>
          <a:p>
            <a:pPr lvl="1"/>
            <a:r>
              <a:rPr lang="cs-CZ" dirty="0"/>
              <a:t>Lig. </a:t>
            </a:r>
            <a:r>
              <a:rPr lang="cs-CZ" dirty="0" err="1"/>
              <a:t>Iliosacrale</a:t>
            </a:r>
            <a:endParaRPr lang="cs-CZ" dirty="0"/>
          </a:p>
          <a:p>
            <a:pPr lvl="1"/>
            <a:r>
              <a:rPr lang="cs-CZ" dirty="0"/>
              <a:t>Lig. </a:t>
            </a:r>
            <a:r>
              <a:rPr lang="cs-CZ" dirty="0" err="1"/>
              <a:t>Sacrospinosus</a:t>
            </a:r>
            <a:endParaRPr lang="cs-CZ" dirty="0"/>
          </a:p>
          <a:p>
            <a:pPr lvl="1"/>
            <a:r>
              <a:rPr lang="cs-CZ" dirty="0"/>
              <a:t>Lig. Teres </a:t>
            </a:r>
            <a:r>
              <a:rPr lang="cs-CZ" dirty="0" err="1"/>
              <a:t>uteri</a:t>
            </a:r>
            <a:endParaRPr lang="cs-CZ" dirty="0"/>
          </a:p>
          <a:p>
            <a:pPr lvl="1"/>
            <a:r>
              <a:rPr lang="cs-CZ" dirty="0"/>
              <a:t>Lig. </a:t>
            </a:r>
            <a:r>
              <a:rPr lang="cs-CZ" dirty="0" err="1"/>
              <a:t>Pubocervical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098" name="Picture 2" descr="JaypeeDigital | eBook Reader">
            <a:extLst>
              <a:ext uri="{FF2B5EF4-FFF2-40B4-BE49-F238E27FC236}">
                <a16:creationId xmlns:a16="http://schemas.microsoft.com/office/drawing/2014/main" id="{388E4E9F-D8BF-3072-BDAC-3123FE9E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41" y="720000"/>
            <a:ext cx="3551159" cy="26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5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524510-0F76-F4D6-F20D-0537FBFF3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4B21E7-B87E-6C96-EF37-41A6FA82E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600246-DF52-9D7C-FD94-3CB32582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svaly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1CA082-9112-356F-D9B3-02994B6E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Svaly pánevního dna</a:t>
            </a:r>
          </a:p>
          <a:p>
            <a:r>
              <a:rPr lang="cs-CZ" dirty="0"/>
              <a:t>Okolní svaly</a:t>
            </a:r>
          </a:p>
          <a:p>
            <a:r>
              <a:rPr lang="cs-CZ" dirty="0"/>
              <a:t>Vliv na funkci</a:t>
            </a:r>
          </a:p>
        </p:txBody>
      </p:sp>
      <p:pic>
        <p:nvPicPr>
          <p:cNvPr id="5122" name="Picture 2" descr="Svalové dno pánevní – WikiSkripta">
            <a:extLst>
              <a:ext uri="{FF2B5EF4-FFF2-40B4-BE49-F238E27FC236}">
                <a16:creationId xmlns:a16="http://schemas.microsoft.com/office/drawing/2014/main" id="{ED50C4CD-938F-207C-E5C8-5B5B1DE1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83" y="3155422"/>
            <a:ext cx="5397040" cy="33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8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0FB347-CC1E-039F-A608-ABBABAF32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5A7EE8-10FF-F3E5-C925-F55AFC66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080A32-4CB5-BE3A-9479-3FC8D5F6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0"/>
            <a:ext cx="3735117" cy="5120999"/>
          </a:xfrm>
        </p:spPr>
        <p:txBody>
          <a:bodyPr/>
          <a:lstStyle/>
          <a:p>
            <a:pPr marL="54000" indent="0">
              <a:buNone/>
            </a:pPr>
            <a:r>
              <a:rPr lang="cs-CZ" dirty="0">
                <a:solidFill>
                  <a:srgbClr val="0000DC"/>
                </a:solidFill>
              </a:rPr>
              <a:t>Mgr. Klára Vomáčková</a:t>
            </a:r>
          </a:p>
          <a:p>
            <a:pPr marL="54000" indent="0">
              <a:buNone/>
            </a:pPr>
            <a:endParaRPr lang="cs-CZ" dirty="0">
              <a:solidFill>
                <a:srgbClr val="0000DC"/>
              </a:solidFill>
            </a:endParaRPr>
          </a:p>
          <a:p>
            <a:pPr marL="54000" indent="0">
              <a:buNone/>
            </a:pPr>
            <a:r>
              <a:rPr lang="cs-CZ" dirty="0">
                <a:solidFill>
                  <a:srgbClr val="0000DC"/>
                </a:solidFill>
              </a:rPr>
              <a:t>- fyzioterapeutka</a:t>
            </a:r>
          </a:p>
          <a:p>
            <a:pPr marL="54000" indent="0">
              <a:buNone/>
            </a:pPr>
            <a:r>
              <a:rPr lang="cs-CZ" dirty="0">
                <a:solidFill>
                  <a:srgbClr val="0000DC"/>
                </a:solidFill>
              </a:rPr>
              <a:t>- lektorka</a:t>
            </a:r>
          </a:p>
          <a:p>
            <a:pPr marL="54000" indent="0">
              <a:buNone/>
            </a:pPr>
            <a:r>
              <a:rPr lang="cs-CZ" dirty="0">
                <a:solidFill>
                  <a:srgbClr val="0000DC"/>
                </a:solidFill>
              </a:rPr>
              <a:t>- asistentka pro výuku </a:t>
            </a:r>
            <a:r>
              <a:rPr lang="cs-CZ" dirty="0" err="1">
                <a:solidFill>
                  <a:srgbClr val="0000DC"/>
                </a:solidFill>
              </a:rPr>
              <a:t>FSpS</a:t>
            </a:r>
            <a:endParaRPr lang="cs-CZ" dirty="0">
              <a:solidFill>
                <a:srgbClr val="0000DC"/>
              </a:solidFill>
            </a:endParaRPr>
          </a:p>
          <a:p>
            <a:pPr marL="54000" indent="0">
              <a:buNone/>
            </a:pPr>
            <a:endParaRPr lang="cs-CZ" dirty="0">
              <a:solidFill>
                <a:srgbClr val="0000DC"/>
              </a:solidFill>
            </a:endParaRPr>
          </a:p>
          <a:p>
            <a:pPr marL="54000" indent="0">
              <a:buNone/>
            </a:pPr>
            <a:r>
              <a:rPr lang="cs-CZ" dirty="0">
                <a:solidFill>
                  <a:srgbClr val="0000DC"/>
                </a:solidFill>
              </a:rPr>
              <a:t>DNS, Mojžíšová, PPA, Osteopatické techniky, </a:t>
            </a:r>
            <a:r>
              <a:rPr lang="cs-CZ" dirty="0" err="1">
                <a:solidFill>
                  <a:srgbClr val="0000DC"/>
                </a:solidFill>
              </a:rPr>
              <a:t>Mulligan</a:t>
            </a:r>
            <a:r>
              <a:rPr lang="cs-CZ" dirty="0">
                <a:solidFill>
                  <a:srgbClr val="0000DC"/>
                </a:solidFill>
              </a:rPr>
              <a:t>, suchá jehla, viscerální manipulace, </a:t>
            </a:r>
            <a:r>
              <a:rPr lang="cs-CZ" dirty="0" err="1">
                <a:solidFill>
                  <a:srgbClr val="0000DC"/>
                </a:solidFill>
              </a:rPr>
              <a:t>kraniosakrální</a:t>
            </a:r>
            <a:r>
              <a:rPr lang="cs-CZ" dirty="0">
                <a:solidFill>
                  <a:srgbClr val="0000DC"/>
                </a:solidFill>
              </a:rPr>
              <a:t> terapie… </a:t>
            </a:r>
          </a:p>
          <a:p>
            <a:pPr marL="54000" indent="0">
              <a:buNone/>
            </a:pPr>
            <a:endParaRPr lang="cs-CZ" dirty="0">
              <a:solidFill>
                <a:srgbClr val="0000DC"/>
              </a:solidFill>
            </a:endParaRPr>
          </a:p>
          <a:p>
            <a:pPr marL="54000" indent="0">
              <a:buNone/>
            </a:pPr>
            <a:r>
              <a:rPr lang="cs-CZ" dirty="0">
                <a:solidFill>
                  <a:srgbClr val="0000DC"/>
                </a:solidFill>
              </a:rPr>
              <a:t>Konzultační hodiny:</a:t>
            </a:r>
          </a:p>
          <a:p>
            <a:pPr marL="54000" indent="0">
              <a:buNone/>
            </a:pPr>
            <a:r>
              <a:rPr lang="cs-CZ" dirty="0">
                <a:solidFill>
                  <a:srgbClr val="0000DC"/>
                </a:solidFill>
              </a:rPr>
              <a:t>Úterý 8.00-10:00, 13:00-15:00</a:t>
            </a:r>
          </a:p>
        </p:txBody>
      </p:sp>
      <p:pic>
        <p:nvPicPr>
          <p:cNvPr id="6" name="Obrázek 5" descr="Obsah obrázku Lidská tvář, osoba, úsměv, oblečení&#10;&#10;Popis byl vytvořen automaticky">
            <a:extLst>
              <a:ext uri="{FF2B5EF4-FFF2-40B4-BE49-F238E27FC236}">
                <a16:creationId xmlns:a16="http://schemas.microsoft.com/office/drawing/2014/main" id="{4600C0FB-523C-D6C7-F5A2-6223B8616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49" y="57318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6A1234-C8AE-61A4-1446-C833AA5F4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64BFE8-961F-F668-88D0-5CF1334F5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25E7A8-15C8-8129-4661-ECAB4A90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CBBE2-DBCA-2A0B-9C0F-8B5B7AC98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Pánevní dno 3 vrstvy</a:t>
            </a:r>
          </a:p>
          <a:p>
            <a:endParaRPr lang="cs-CZ" dirty="0"/>
          </a:p>
        </p:txBody>
      </p:sp>
      <p:pic>
        <p:nvPicPr>
          <p:cNvPr id="6150" name="Picture 6" descr="Sagittal diagram of the female pelvis. The anterior compartment... |  Download Scientific Diagram">
            <a:extLst>
              <a:ext uri="{FF2B5EF4-FFF2-40B4-BE49-F238E27FC236}">
                <a16:creationId xmlns:a16="http://schemas.microsoft.com/office/drawing/2014/main" id="{3CDD3E4A-8615-F55A-A7A2-F0A4C814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524" y="2722722"/>
            <a:ext cx="6329548" cy="34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lvic floor (incl. PFMT) Flashcards | Quizlet">
            <a:extLst>
              <a:ext uri="{FF2B5EF4-FFF2-40B4-BE49-F238E27FC236}">
                <a16:creationId xmlns:a16="http://schemas.microsoft.com/office/drawing/2014/main" id="{BD2D7A4D-8E9F-96C1-18FD-E6A81DBC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31" y="278508"/>
            <a:ext cx="4710477" cy="3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5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AB8293-93AB-607D-CF69-E76259C5B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62D1C1-E210-5907-F50A-270A535D8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E8AF7E-E696-D661-081B-3C0F642F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CF0D3B-24A2-C3B9-B3EB-D15BF411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Piriformis - Attachments - Actions - TeachMeAnatomy">
            <a:extLst>
              <a:ext uri="{FF2B5EF4-FFF2-40B4-BE49-F238E27FC236}">
                <a16:creationId xmlns:a16="http://schemas.microsoft.com/office/drawing/2014/main" id="{E6A512D5-35A0-3822-6FB5-E2DA0CB9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44" y="270164"/>
            <a:ext cx="4570808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uttock | Learn Surgery Online">
            <a:extLst>
              <a:ext uri="{FF2B5EF4-FFF2-40B4-BE49-F238E27FC236}">
                <a16:creationId xmlns:a16="http://schemas.microsoft.com/office/drawing/2014/main" id="{6F780337-9D06-17AB-329A-74971A80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750"/>
            <a:ext cx="5177642" cy="38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9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0B9A6E-AE39-D98C-B984-A7B143CDCF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916789-C21F-BF6C-7C9D-4D4E84F8A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611BC0-8882-B46B-7410-B16F3E15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1EE7CD-732F-3DAC-49F4-AD99788E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Iliopsoas Trigger Points - Patterns, Symptoms, And Pain Relief">
            <a:extLst>
              <a:ext uri="{FF2B5EF4-FFF2-40B4-BE49-F238E27FC236}">
                <a16:creationId xmlns:a16="http://schemas.microsoft.com/office/drawing/2014/main" id="{825BAFDB-68EE-6E7A-1CEB-F4D67C77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720000"/>
            <a:ext cx="4073236" cy="51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emoral nerve - NeurologyNeeds.com">
            <a:extLst>
              <a:ext uri="{FF2B5EF4-FFF2-40B4-BE49-F238E27FC236}">
                <a16:creationId xmlns:a16="http://schemas.microsoft.com/office/drawing/2014/main" id="{3CBD641D-60AF-B853-91E4-5D4DF8B7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00" y="11811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8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265D3D-B9DC-1BA4-F4BD-78CDC8206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0B3BC8-05C6-AF0F-2772-6DE15A680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BCFF6F-1100-48C7-47DF-24E8372E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7EF0D7-AD2E-74ED-C474-0A543F353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Palpace svalů</a:t>
            </a:r>
          </a:p>
          <a:p>
            <a:pPr lvl="1"/>
            <a:r>
              <a:rPr lang="cs-CZ" dirty="0"/>
              <a:t>M. </a:t>
            </a:r>
            <a:r>
              <a:rPr lang="cs-CZ" dirty="0" err="1"/>
              <a:t>obturatorius</a:t>
            </a:r>
            <a:r>
              <a:rPr lang="cs-CZ" dirty="0"/>
              <a:t> </a:t>
            </a:r>
            <a:r>
              <a:rPr lang="cs-CZ" dirty="0" err="1"/>
              <a:t>internus</a:t>
            </a:r>
            <a:endParaRPr lang="cs-CZ" dirty="0"/>
          </a:p>
          <a:p>
            <a:pPr lvl="1"/>
            <a:r>
              <a:rPr lang="cs-CZ" dirty="0"/>
              <a:t>M. </a:t>
            </a:r>
            <a:r>
              <a:rPr lang="cs-CZ" dirty="0" err="1"/>
              <a:t>piriformis</a:t>
            </a:r>
            <a:endParaRPr lang="cs-CZ" dirty="0"/>
          </a:p>
          <a:p>
            <a:pPr lvl="1"/>
            <a:r>
              <a:rPr lang="cs-CZ" dirty="0"/>
              <a:t>M. </a:t>
            </a:r>
            <a:r>
              <a:rPr lang="cs-CZ" dirty="0" err="1"/>
              <a:t>iliopsoas</a:t>
            </a:r>
            <a:r>
              <a:rPr lang="cs-CZ" dirty="0"/>
              <a:t> (</a:t>
            </a:r>
            <a:r>
              <a:rPr lang="cs-CZ" dirty="0" err="1"/>
              <a:t>iliacus</a:t>
            </a:r>
            <a:r>
              <a:rPr lang="cs-CZ" dirty="0"/>
              <a:t>, </a:t>
            </a:r>
            <a:r>
              <a:rPr lang="cs-CZ" dirty="0" err="1"/>
              <a:t>psoas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80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EFC425-F4B8-7939-3582-E1AADBD9CB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302C7E-C37C-2469-3228-A79F1B012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30DAEA-E597-1890-C3E5-2AA01475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Pudendal</a:t>
            </a:r>
            <a:r>
              <a:rPr lang="cs-CZ" dirty="0"/>
              <a:t> </a:t>
            </a:r>
            <a:r>
              <a:rPr lang="cs-CZ" dirty="0" err="1"/>
              <a:t>canal</a:t>
            </a:r>
            <a:r>
              <a:rPr lang="cs-CZ" dirty="0"/>
              <a:t> (</a:t>
            </a:r>
            <a:r>
              <a:rPr lang="cs-CZ" dirty="0" err="1"/>
              <a:t>Alcocův</a:t>
            </a:r>
            <a:r>
              <a:rPr lang="cs-CZ" dirty="0"/>
              <a:t> kanál)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51DAC0-6F4E-5F88-E65D-EC92F7CB6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pádu na zadek (útlak)</a:t>
            </a:r>
          </a:p>
          <a:p>
            <a:r>
              <a:rPr lang="cs-CZ" dirty="0"/>
              <a:t>Cyklisti</a:t>
            </a:r>
          </a:p>
          <a:p>
            <a:r>
              <a:rPr lang="cs-CZ" dirty="0"/>
              <a:t>Bolest, mravenčení stehna…</a:t>
            </a:r>
          </a:p>
        </p:txBody>
      </p:sp>
      <p:pic>
        <p:nvPicPr>
          <p:cNvPr id="9218" name="Picture 2" descr="Vi er specialister i osteopatisk behandling af pudendus nerven. Vi er  autoriserede osteopater.">
            <a:extLst>
              <a:ext uri="{FF2B5EF4-FFF2-40B4-BE49-F238E27FC236}">
                <a16:creationId xmlns:a16="http://schemas.microsoft.com/office/drawing/2014/main" id="{CC6C5FCE-23A7-B22D-1417-EAD4DFD1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85" y="3548729"/>
            <a:ext cx="6329548" cy="24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udendal Nerve Irritation and Perineal Pain">
            <a:extLst>
              <a:ext uri="{FF2B5EF4-FFF2-40B4-BE49-F238E27FC236}">
                <a16:creationId xmlns:a16="http://schemas.microsoft.com/office/drawing/2014/main" id="{8A2CA17D-236F-E1C0-065B-E55B319B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" y="2876653"/>
            <a:ext cx="2815213" cy="38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9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426225-E0ED-436A-D034-BF6B99B1B3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030962-7F75-7E85-E899-7B476D372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E9C576-4121-CF9B-4781-AD3F49C7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CCB2A2-298E-AD36-E4DA-587BF30CB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4" name="Picture 4" descr="Saddle Region Pain">
            <a:extLst>
              <a:ext uri="{FF2B5EF4-FFF2-40B4-BE49-F238E27FC236}">
                <a16:creationId xmlns:a16="http://schemas.microsoft.com/office/drawing/2014/main" id="{1B35AA24-997A-0CB0-D305-43DF7CD8F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138"/>
            <a:ext cx="9144000" cy="4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67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E6A772-1424-9B77-35E6-2EB133899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F866A9-4758-FEAF-F9DB-50EA13748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0CD403-9FCD-254A-6700-39518C70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520409-02A0-B3D5-D3BC-13F734AF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Palpace, uvolnění </a:t>
            </a:r>
          </a:p>
          <a:p>
            <a:pPr lvl="1"/>
            <a:r>
              <a:rPr lang="cs-CZ" dirty="0" err="1"/>
              <a:t>Alcocův</a:t>
            </a:r>
            <a:r>
              <a:rPr lang="cs-CZ" dirty="0"/>
              <a:t> kanál</a:t>
            </a:r>
          </a:p>
        </p:txBody>
      </p:sp>
    </p:spTree>
    <p:extLst>
      <p:ext uri="{BB962C8B-B14F-4D97-AF65-F5344CB8AC3E}">
        <p14:creationId xmlns:p14="http://schemas.microsoft.com/office/powerpoint/2010/main" val="418147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9915C2-35E9-0720-9855-E4ACD99E8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94BA71-0E0C-F4B6-FA39-A9C57621B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D2868D-C90B-2E92-25EE-439D35CE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- horizontály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E0E943-A380-4B91-C48E-430B5819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horizontálních rovin</a:t>
            </a:r>
          </a:p>
          <a:p>
            <a:r>
              <a:rPr lang="cs-CZ" dirty="0"/>
              <a:t>Příklad stavby domu</a:t>
            </a:r>
          </a:p>
          <a:p>
            <a:r>
              <a:rPr lang="cs-CZ" dirty="0"/>
              <a:t>Pohybují se vždy spolu a zároveň</a:t>
            </a:r>
          </a:p>
          <a:p>
            <a:r>
              <a:rPr lang="cs-CZ" dirty="0"/>
              <a:t>Systém kopulí a prohlubní</a:t>
            </a:r>
          </a:p>
          <a:p>
            <a:endParaRPr lang="cs-CZ" dirty="0"/>
          </a:p>
          <a:p>
            <a:pPr marL="511200" indent="-457200">
              <a:buAutoNum type="arabicPeriod"/>
            </a:pPr>
            <a:r>
              <a:rPr lang="cs-CZ" dirty="0" err="1"/>
              <a:t>Tentorium</a:t>
            </a:r>
            <a:r>
              <a:rPr lang="cs-CZ" dirty="0"/>
              <a:t> </a:t>
            </a:r>
            <a:r>
              <a:rPr lang="cs-CZ" dirty="0" err="1"/>
              <a:t>cerebeli</a:t>
            </a:r>
            <a:endParaRPr lang="cs-CZ" dirty="0"/>
          </a:p>
          <a:p>
            <a:pPr marL="511200" indent="-457200">
              <a:buAutoNum type="arabicPeriod"/>
            </a:pPr>
            <a:r>
              <a:rPr lang="cs-CZ" dirty="0"/>
              <a:t>Jazylka</a:t>
            </a:r>
          </a:p>
          <a:p>
            <a:pPr marL="511200" indent="-457200">
              <a:buAutoNum type="arabicPeriod"/>
            </a:pPr>
            <a:r>
              <a:rPr lang="cs-CZ" dirty="0"/>
              <a:t>Horní hrudní apertura</a:t>
            </a:r>
          </a:p>
          <a:p>
            <a:pPr marL="511200" indent="-457200">
              <a:buAutoNum type="arabicPeriod"/>
            </a:pPr>
            <a:r>
              <a:rPr lang="cs-CZ" dirty="0"/>
              <a:t>Dolní hrudní apertura (bránice)</a:t>
            </a:r>
          </a:p>
          <a:p>
            <a:pPr marL="511200" indent="-457200">
              <a:buAutoNum type="arabicPeriod"/>
            </a:pPr>
            <a:r>
              <a:rPr lang="cs-CZ" dirty="0"/>
              <a:t>Pánevní dno</a:t>
            </a:r>
          </a:p>
          <a:p>
            <a:pPr marL="511200" indent="-457200">
              <a:buAutoNum type="arabicPeriod"/>
            </a:pPr>
            <a:r>
              <a:rPr lang="cs-CZ" dirty="0"/>
              <a:t>Klenby nožní </a:t>
            </a:r>
          </a:p>
        </p:txBody>
      </p:sp>
      <p:pic>
        <p:nvPicPr>
          <p:cNvPr id="11266" name="Picture 2" descr="Falx cerebelli hi-res stock photography and images - Alamy">
            <a:extLst>
              <a:ext uri="{FF2B5EF4-FFF2-40B4-BE49-F238E27FC236}">
                <a16:creationId xmlns:a16="http://schemas.microsoft.com/office/drawing/2014/main" id="{326942E8-7E3B-0E9F-C788-2FC65DAE6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-1" b="7679"/>
          <a:stretch/>
        </p:blipFill>
        <p:spPr bwMode="auto">
          <a:xfrm>
            <a:off x="5358757" y="388327"/>
            <a:ext cx="3245243" cy="26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kresba, skica, Perokresba, Lidská tvář&#10;&#10;Popis byl vytvořen automaticky">
            <a:extLst>
              <a:ext uri="{FF2B5EF4-FFF2-40B4-BE49-F238E27FC236}">
                <a16:creationId xmlns:a16="http://schemas.microsoft.com/office/drawing/2014/main" id="{C9B68C51-1A0E-3B3D-AEBC-EAE697BBA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09" y="3206187"/>
            <a:ext cx="2743256" cy="36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2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5E1DC3-13B7-C26D-F40E-0593AE8F0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27FBB-8E81-AD6B-91BC-FD9A59B21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DFF937-AB49-8AA6-BA94-EB2A7C79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– klouby, kosti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C75ACC-446E-EE9C-E64E-82D16BDF5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KYK</a:t>
            </a:r>
          </a:p>
          <a:p>
            <a:r>
              <a:rPr lang="cs-CZ" dirty="0"/>
              <a:t>SI</a:t>
            </a:r>
          </a:p>
          <a:p>
            <a:r>
              <a:rPr lang="cs-CZ" dirty="0"/>
              <a:t>Symfýza</a:t>
            </a:r>
          </a:p>
          <a:p>
            <a:r>
              <a:rPr lang="cs-CZ" dirty="0"/>
              <a:t>LS</a:t>
            </a:r>
          </a:p>
          <a:p>
            <a:r>
              <a:rPr lang="cs-CZ" dirty="0"/>
              <a:t>LP</a:t>
            </a:r>
          </a:p>
          <a:p>
            <a:r>
              <a:rPr lang="cs-CZ" dirty="0" err="1"/>
              <a:t>ThL</a:t>
            </a:r>
            <a:endParaRPr lang="cs-CZ" dirty="0"/>
          </a:p>
          <a:p>
            <a:r>
              <a:rPr lang="cs-CZ" dirty="0" err="1"/>
              <a:t>Coccyx</a:t>
            </a:r>
            <a:endParaRPr lang="cs-CZ" dirty="0"/>
          </a:p>
          <a:p>
            <a:r>
              <a:rPr lang="cs-CZ" dirty="0"/>
              <a:t>Žebra </a:t>
            </a:r>
          </a:p>
        </p:txBody>
      </p:sp>
    </p:spTree>
    <p:extLst>
      <p:ext uri="{BB962C8B-B14F-4D97-AF65-F5344CB8AC3E}">
        <p14:creationId xmlns:p14="http://schemas.microsoft.com/office/powerpoint/2010/main" val="166349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BA2FF4-0430-E904-B1F3-821469D5AE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10731E-5CBA-608B-E5EA-87B74608C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D06D5B-6543-68AF-DE19-6D9EBBAC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C83D3E-3958-EB80-7DB5-C75F4FB4F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rovin</a:t>
            </a:r>
          </a:p>
          <a:p>
            <a:r>
              <a:rPr lang="cs-CZ" dirty="0"/>
              <a:t>Palpace kostí – citlivost</a:t>
            </a:r>
          </a:p>
          <a:p>
            <a:r>
              <a:rPr lang="cs-CZ" dirty="0"/>
              <a:t>Pružení, blokády </a:t>
            </a:r>
          </a:p>
          <a:p>
            <a:pPr lvl="1"/>
            <a:r>
              <a:rPr lang="cs-CZ" dirty="0"/>
              <a:t>SI, kostrč, žebra </a:t>
            </a:r>
          </a:p>
        </p:txBody>
      </p:sp>
    </p:spTree>
    <p:extLst>
      <p:ext uri="{BB962C8B-B14F-4D97-AF65-F5344CB8AC3E}">
        <p14:creationId xmlns:p14="http://schemas.microsoft.com/office/powerpoint/2010/main" val="117840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0E97E2-798C-92EA-7A2A-87D85C76F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5AE23C7-05AA-49D6-CFC5-1132758F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potíže mohou mít ženy/muži?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EF3A94F-38C8-3285-D2F7-BC6702B64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7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3621A8-5CFB-C3C4-D11F-42678950E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232291-80FA-8A80-688A-D4AE7558C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69986-9E02-D734-FB42-7B34D6D6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- fascie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304E9F-CB5C-88EA-A677-9A1549203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Kluznost </a:t>
            </a:r>
          </a:p>
          <a:p>
            <a:r>
              <a:rPr lang="cs-CZ" dirty="0"/>
              <a:t>Obklopuje všechny orgány</a:t>
            </a:r>
          </a:p>
          <a:p>
            <a:r>
              <a:rPr lang="cs-CZ" dirty="0"/>
              <a:t>Problém slepení – </a:t>
            </a:r>
            <a:r>
              <a:rPr lang="cs-CZ" dirty="0" err="1"/>
              <a:t>denzifikace</a:t>
            </a:r>
            <a:r>
              <a:rPr lang="cs-CZ" dirty="0"/>
              <a:t> – omezení kluznosti</a:t>
            </a:r>
          </a:p>
          <a:p>
            <a:r>
              <a:rPr lang="cs-CZ" dirty="0"/>
              <a:t>Mechanoreceptory – bohatá inervace</a:t>
            </a:r>
          </a:p>
          <a:p>
            <a:r>
              <a:rPr lang="cs-CZ" dirty="0"/>
              <a:t>Problém jizev </a:t>
            </a:r>
          </a:p>
          <a:p>
            <a:endParaRPr lang="cs-CZ" dirty="0"/>
          </a:p>
          <a:p>
            <a:r>
              <a:rPr lang="cs-CZ" dirty="0"/>
              <a:t>Teplo, změna </a:t>
            </a:r>
            <a:r>
              <a:rPr lang="cs-CZ" dirty="0" err="1"/>
              <a:t>ph</a:t>
            </a:r>
            <a:r>
              <a:rPr lang="cs-CZ" dirty="0"/>
              <a:t>, frikce</a:t>
            </a:r>
          </a:p>
        </p:txBody>
      </p:sp>
    </p:spTree>
    <p:extLst>
      <p:ext uri="{BB962C8B-B14F-4D97-AF65-F5344CB8AC3E}">
        <p14:creationId xmlns:p14="http://schemas.microsoft.com/office/powerpoint/2010/main" val="368285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3B9E2F-01E1-047D-8420-D1AB7B30D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475650-308B-8ADE-5213-99F95011D6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BD7931-8897-61FC-D60B-A8322910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- orgány</a:t>
            </a:r>
          </a:p>
        </p:txBody>
      </p:sp>
      <p:pic>
        <p:nvPicPr>
          <p:cNvPr id="7" name="Zástupný obsah 6" descr="Obsah obrázku kresba, Dětské kresby, klipart, ilustrace&#10;&#10;Popis byl vytvořen automaticky">
            <a:extLst>
              <a:ext uri="{FF2B5EF4-FFF2-40B4-BE49-F238E27FC236}">
                <a16:creationId xmlns:a16="http://schemas.microsoft.com/office/drawing/2014/main" id="{1AE64FB6-56D4-7F90-8F79-26F5939C8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95" y="3732479"/>
            <a:ext cx="2209875" cy="2198521"/>
          </a:xfrm>
        </p:spPr>
      </p:pic>
      <p:pic>
        <p:nvPicPr>
          <p:cNvPr id="13314" name="Picture 2" descr="Děloha – WikiSkripta">
            <a:extLst>
              <a:ext uri="{FF2B5EF4-FFF2-40B4-BE49-F238E27FC236}">
                <a16:creationId xmlns:a16="http://schemas.microsoft.com/office/drawing/2014/main" id="{913B982F-B3F4-EDE0-7720-972D1485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50" y="-72549"/>
            <a:ext cx="4904472" cy="29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OS™">
            <a:extLst>
              <a:ext uri="{FF2B5EF4-FFF2-40B4-BE49-F238E27FC236}">
                <a16:creationId xmlns:a16="http://schemas.microsoft.com/office/drawing/2014/main" id="{48BE5DCB-8A5D-817B-3AA3-D8C24D0F1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86" y="2742405"/>
            <a:ext cx="3697884" cy="31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atomy clinical correlates: Female pelvis and perineum | Osmosis">
            <a:extLst>
              <a:ext uri="{FF2B5EF4-FFF2-40B4-BE49-F238E27FC236}">
                <a16:creationId xmlns:a16="http://schemas.microsoft.com/office/drawing/2014/main" id="{A282775E-8621-54B2-CECF-634D4DA9F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r="53654" b="15541"/>
          <a:stretch/>
        </p:blipFill>
        <p:spPr bwMode="auto">
          <a:xfrm>
            <a:off x="236840" y="3602245"/>
            <a:ext cx="2691797" cy="24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00F7997-8F5D-D72D-3C94-1A0D334526A5}"/>
              </a:ext>
            </a:extLst>
          </p:cNvPr>
          <p:cNvSpPr txBox="1"/>
          <p:nvPr/>
        </p:nvSpPr>
        <p:spPr>
          <a:xfrm>
            <a:off x="540000" y="1384428"/>
            <a:ext cx="35926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- </a:t>
            </a:r>
            <a:r>
              <a:rPr lang="cs-CZ" sz="2100" dirty="0">
                <a:latin typeface="+mn-lt"/>
              </a:rPr>
              <a:t>palpačně</a:t>
            </a:r>
          </a:p>
          <a:p>
            <a:pPr algn="l"/>
            <a:r>
              <a:rPr lang="cs-CZ" sz="2100" dirty="0">
                <a:latin typeface="+mn-lt"/>
              </a:rPr>
              <a:t>- zevní / vnitřní</a:t>
            </a:r>
          </a:p>
        </p:txBody>
      </p:sp>
    </p:spTree>
    <p:extLst>
      <p:ext uri="{BB962C8B-B14F-4D97-AF65-F5344CB8AC3E}">
        <p14:creationId xmlns:p14="http://schemas.microsoft.com/office/powerpoint/2010/main" val="315805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5E4004-6A8C-9522-7676-8B4CDE641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FBE844-4AAB-3AC0-2F70-6B5159F55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0B360F-986B-CA8E-1CD5-FB211770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Praxe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967D47-8A68-BDA5-BC85-1D142365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Viscerální manipulace</a:t>
            </a:r>
          </a:p>
          <a:p>
            <a:pPr lvl="1"/>
            <a:r>
              <a:rPr lang="cs-CZ" dirty="0"/>
              <a:t>Močový měchýř</a:t>
            </a:r>
          </a:p>
          <a:p>
            <a:pPr lvl="1"/>
            <a:r>
              <a:rPr lang="cs-CZ" dirty="0"/>
              <a:t>Děloha</a:t>
            </a:r>
          </a:p>
          <a:p>
            <a:pPr lvl="1"/>
            <a:r>
              <a:rPr lang="cs-CZ" dirty="0"/>
              <a:t>Vaječníky</a:t>
            </a:r>
          </a:p>
        </p:txBody>
      </p:sp>
    </p:spTree>
    <p:extLst>
      <p:ext uri="{BB962C8B-B14F-4D97-AF65-F5344CB8AC3E}">
        <p14:creationId xmlns:p14="http://schemas.microsoft.com/office/powerpoint/2010/main" val="3225934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BDBB1-C31B-F9F6-36E8-32CE5D8C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 žen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3F5E8F-65DB-A553-8893-70D27486D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78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C2A41C-EFF0-15E6-BD28-970F9CD1E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67AB78-E02A-B34D-857F-30C2B272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před těhotenstvím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6FF5D4-C6A7-E782-06C8-C280C9F6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Těhotenství vše umocní</a:t>
            </a:r>
          </a:p>
          <a:p>
            <a:r>
              <a:rPr lang="cs-CZ" dirty="0"/>
              <a:t>Roviny těla</a:t>
            </a:r>
          </a:p>
          <a:p>
            <a:r>
              <a:rPr lang="cs-CZ" dirty="0"/>
              <a:t>Napětí v oblasti pánve, pánevního dna</a:t>
            </a:r>
          </a:p>
          <a:p>
            <a:r>
              <a:rPr lang="cs-CZ" dirty="0"/>
              <a:t>Pohyblivost pánve</a:t>
            </a:r>
          </a:p>
          <a:p>
            <a:r>
              <a:rPr lang="cs-CZ" dirty="0"/>
              <a:t>Kluznost fascií…</a:t>
            </a:r>
          </a:p>
          <a:p>
            <a:endParaRPr lang="cs-CZ" dirty="0"/>
          </a:p>
          <a:p>
            <a:r>
              <a:rPr lang="cs-CZ" dirty="0"/>
              <a:t>Poruchy plodnosti</a:t>
            </a:r>
          </a:p>
          <a:p>
            <a:r>
              <a:rPr lang="cs-CZ" dirty="0"/>
              <a:t>Pohybové stereotypy </a:t>
            </a:r>
          </a:p>
          <a:p>
            <a:r>
              <a:rPr lang="cs-CZ" dirty="0"/>
              <a:t>Držení těla</a:t>
            </a:r>
          </a:p>
        </p:txBody>
      </p:sp>
    </p:spTree>
    <p:extLst>
      <p:ext uri="{BB962C8B-B14F-4D97-AF65-F5344CB8AC3E}">
        <p14:creationId xmlns:p14="http://schemas.microsoft.com/office/powerpoint/2010/main" val="1891007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82200-40D6-D245-7052-D6EE501B3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C0DE3D-76B2-82EC-50D4-75669DED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Těhotenství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C99424-2157-0D4B-606C-148FEA68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4745"/>
            <a:ext cx="8318992" cy="979946"/>
          </a:xfrm>
        </p:spPr>
        <p:txBody>
          <a:bodyPr/>
          <a:lstStyle/>
          <a:p>
            <a:r>
              <a:rPr lang="cs-CZ" dirty="0"/>
              <a:t>Těhotenství není nemoc</a:t>
            </a:r>
          </a:p>
          <a:p>
            <a:r>
              <a:rPr lang="cs-CZ" dirty="0"/>
              <a:t>Potíže vznikají zejména na základě působení relaxinu</a:t>
            </a:r>
          </a:p>
        </p:txBody>
      </p:sp>
      <p:pic>
        <p:nvPicPr>
          <p:cNvPr id="6" name="Obrázek 5" descr="Obsah obrázku řada/pruh, Vykreslený graf, diagram&#10;&#10;Popis byl vytvořen automaticky">
            <a:extLst>
              <a:ext uri="{FF2B5EF4-FFF2-40B4-BE49-F238E27FC236}">
                <a16:creationId xmlns:a16="http://schemas.microsoft.com/office/drawing/2014/main" id="{639FC39A-BF9D-FC49-503C-C29467B80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21731"/>
            <a:ext cx="7772400" cy="26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8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C1B191-EC07-21C3-A9CC-35757400C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40F745-10A1-3A84-48E4-575821674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864347-9F49-20C2-2A8B-D4AA5E79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A3566E-7E79-E3FF-5BB6-10DB307F2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D86104-0D31-A69F-3D12-FA722A92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60350"/>
            <a:ext cx="6572603" cy="58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73C1A8-E5AC-940B-ED89-9C7316FF8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81931A-CAB2-008A-7DB1-662C64D4A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93B4A8-BEB5-5050-A9DF-5987AF5C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fyzioterapie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D1649C-CA6D-CF93-56EC-6DD93522C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Řešení bolestivých stavů</a:t>
            </a:r>
          </a:p>
          <a:p>
            <a:r>
              <a:rPr lang="cs-CZ" dirty="0"/>
              <a:t>Otoky</a:t>
            </a:r>
          </a:p>
          <a:p>
            <a:r>
              <a:rPr lang="cs-CZ" dirty="0"/>
              <a:t>Poloha miminka</a:t>
            </a:r>
          </a:p>
          <a:p>
            <a:r>
              <a:rPr lang="cs-CZ" dirty="0"/>
              <a:t>Tahy děložních vazů</a:t>
            </a:r>
          </a:p>
          <a:p>
            <a:r>
              <a:rPr lang="cs-CZ" dirty="0"/>
              <a:t>Dechové obtíže</a:t>
            </a:r>
          </a:p>
          <a:p>
            <a:endParaRPr lang="cs-CZ" dirty="0"/>
          </a:p>
          <a:p>
            <a:r>
              <a:rPr lang="cs-CZ" dirty="0"/>
              <a:t>Mobilizace</a:t>
            </a:r>
          </a:p>
          <a:p>
            <a:r>
              <a:rPr lang="cs-CZ" dirty="0"/>
              <a:t>Měkké techniky</a:t>
            </a:r>
          </a:p>
          <a:p>
            <a:r>
              <a:rPr lang="cs-CZ" dirty="0"/>
              <a:t>Cvičení</a:t>
            </a:r>
          </a:p>
          <a:p>
            <a:r>
              <a:rPr lang="cs-CZ" dirty="0" err="1"/>
              <a:t>Rebozo</a:t>
            </a:r>
            <a:endParaRPr lang="cs-CZ" dirty="0"/>
          </a:p>
          <a:p>
            <a:r>
              <a:rPr lang="cs-CZ" dirty="0"/>
              <a:t>Tejpování </a:t>
            </a:r>
          </a:p>
        </p:txBody>
      </p:sp>
    </p:spTree>
    <p:extLst>
      <p:ext uri="{BB962C8B-B14F-4D97-AF65-F5344CB8AC3E}">
        <p14:creationId xmlns:p14="http://schemas.microsoft.com/office/powerpoint/2010/main" val="1865709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A00DB8-16BA-D206-356F-C744199A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780224-E28A-2238-9BA5-76CA4868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Po porodu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E7014D-2E9E-5D51-7CD3-F4BD2414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Regenerace a rekonvalescence těla po porodu</a:t>
            </a:r>
          </a:p>
          <a:p>
            <a:pPr>
              <a:spcAft>
                <a:spcPts val="600"/>
              </a:spcAft>
            </a:pPr>
            <a:r>
              <a:rPr lang="cs-CZ" dirty="0"/>
              <a:t>Změna hladin hormonů</a:t>
            </a:r>
          </a:p>
          <a:p>
            <a:pPr>
              <a:spcAft>
                <a:spcPts val="600"/>
              </a:spcAft>
            </a:pPr>
            <a:r>
              <a:rPr lang="cs-CZ" dirty="0"/>
              <a:t>Změna těžiště</a:t>
            </a:r>
          </a:p>
          <a:p>
            <a:pPr>
              <a:spcAft>
                <a:spcPts val="600"/>
              </a:spcAft>
            </a:pPr>
            <a:r>
              <a:rPr lang="cs-CZ" dirty="0"/>
              <a:t>Postupné „zpevňování“ těla</a:t>
            </a:r>
          </a:p>
          <a:p>
            <a:pPr>
              <a:spcAft>
                <a:spcPts val="600"/>
              </a:spcAft>
            </a:pPr>
            <a:r>
              <a:rPr lang="cs-CZ" dirty="0"/>
              <a:t>Péče o tělo po porodu – poranění, CS, jizvy, břišní stěna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2050" name="Picture 2" descr="The Impact of Hormonal Changes on Mental Health During &amp; After Childbirth —  Alexis Ryan, MA, LPCC">
            <a:extLst>
              <a:ext uri="{FF2B5EF4-FFF2-40B4-BE49-F238E27FC236}">
                <a16:creationId xmlns:a16="http://schemas.microsoft.com/office/drawing/2014/main" id="{3CC07EAC-6C2E-5327-ED20-CD0E1022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69" y="4243919"/>
            <a:ext cx="4618765" cy="24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57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D9DE89-5FC7-A0D3-016D-4DC267C87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9BF672DE-8772-90B5-6E71-04566CE3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Inkontinence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F4541ED-0338-D65F-FD10-95556480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715571"/>
            <a:ext cx="8064900" cy="3248315"/>
          </a:xfrm>
        </p:spPr>
        <p:txBody>
          <a:bodyPr/>
          <a:lstStyle/>
          <a:p>
            <a:r>
              <a:rPr lang="cs-CZ" dirty="0"/>
              <a:t>Močová/fekální</a:t>
            </a:r>
          </a:p>
          <a:p>
            <a:r>
              <a:rPr lang="cs-CZ" dirty="0"/>
              <a:t>Nedobrovolný prokazatelný únik</a:t>
            </a:r>
          </a:p>
          <a:p>
            <a:r>
              <a:rPr lang="cs-CZ" dirty="0"/>
              <a:t>Různý podklad vzniku – poranění, oslabení, slepení fascií, vazů, </a:t>
            </a:r>
            <a:r>
              <a:rPr lang="cs-CZ" dirty="0" err="1"/>
              <a:t>hypertonus</a:t>
            </a:r>
            <a:r>
              <a:rPr lang="cs-CZ" dirty="0"/>
              <a:t>?</a:t>
            </a:r>
          </a:p>
          <a:p>
            <a:r>
              <a:rPr lang="cs-CZ" dirty="0"/>
              <a:t>Dotazníky </a:t>
            </a:r>
          </a:p>
          <a:p>
            <a:r>
              <a:rPr lang="cs-CZ" dirty="0"/>
              <a:t>Vyšetření kondice svalů PD</a:t>
            </a:r>
          </a:p>
          <a:p>
            <a:endParaRPr lang="cs-CZ" dirty="0"/>
          </a:p>
          <a:p>
            <a:r>
              <a:rPr lang="cs-CZ" dirty="0"/>
              <a:t>Různý přístup – cvičení, pomůcky</a:t>
            </a:r>
          </a:p>
        </p:txBody>
      </p:sp>
    </p:spTree>
    <p:extLst>
      <p:ext uri="{BB962C8B-B14F-4D97-AF65-F5344CB8AC3E}">
        <p14:creationId xmlns:p14="http://schemas.microsoft.com/office/powerpoint/2010/main" val="268003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704051-314C-4BFF-56F0-885DF8904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E99F29-93A0-109D-E441-B515E753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Uro</a:t>
            </a:r>
            <a:r>
              <a:rPr lang="cs-CZ" dirty="0"/>
              <a:t> – gynekologická problematika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E3CC57-E26B-A3D7-49EC-DF9BCDCD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Zaměření na ženy</a:t>
            </a:r>
          </a:p>
          <a:p>
            <a:pPr lvl="1"/>
            <a:r>
              <a:rPr lang="cs-CZ" dirty="0"/>
              <a:t>Období před těhotenstvím, těhotenství, po porodu</a:t>
            </a:r>
          </a:p>
          <a:p>
            <a:pPr lvl="1"/>
            <a:r>
              <a:rPr lang="cs-CZ" dirty="0"/>
              <a:t>Inkontinence, pokles, bolesti</a:t>
            </a:r>
          </a:p>
          <a:p>
            <a:pPr lvl="1"/>
            <a:r>
              <a:rPr lang="cs-CZ" dirty="0"/>
              <a:t>Pooperační stavy – Hysterektomie, </a:t>
            </a:r>
          </a:p>
          <a:p>
            <a:pPr lvl="1"/>
            <a:r>
              <a:rPr lang="cs-CZ" dirty="0"/>
              <a:t>Bolestivá menstruace, Bolestivý pohlavní styk, anorgasmie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Zaměření na muže</a:t>
            </a:r>
          </a:p>
          <a:p>
            <a:pPr lvl="1"/>
            <a:r>
              <a:rPr lang="cs-CZ" dirty="0"/>
              <a:t>Bolesti v pánvi, urologické potíže, sexuální potíže</a:t>
            </a:r>
          </a:p>
          <a:p>
            <a:pPr lvl="1"/>
            <a:r>
              <a:rPr lang="cs-CZ" dirty="0"/>
              <a:t>Bolesti při erekci, ejakulaci, potíže s močením, stolicí</a:t>
            </a:r>
          </a:p>
          <a:p>
            <a:pPr lvl="1"/>
            <a:r>
              <a:rPr lang="cs-CZ" dirty="0"/>
              <a:t>Stavy po </a:t>
            </a:r>
            <a:r>
              <a:rPr lang="cs-CZ" dirty="0" err="1"/>
              <a:t>prostektomii</a:t>
            </a:r>
            <a:r>
              <a:rPr lang="cs-CZ" dirty="0"/>
              <a:t>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Endomentrioza</a:t>
            </a:r>
            <a:endParaRPr lang="cs-CZ" dirty="0"/>
          </a:p>
          <a:p>
            <a:pPr lvl="1"/>
            <a:r>
              <a:rPr lang="cs-CZ" dirty="0"/>
              <a:t>Opakované záněty močových cest</a:t>
            </a:r>
          </a:p>
        </p:txBody>
      </p:sp>
    </p:spTree>
    <p:extLst>
      <p:ext uri="{BB962C8B-B14F-4D97-AF65-F5344CB8AC3E}">
        <p14:creationId xmlns:p14="http://schemas.microsoft.com/office/powerpoint/2010/main" val="4184457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EA1D7-3B92-438B-B9D9-39A9C1AA7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16A292-85B9-4919-527E-F40F668C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Pokles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3D285C-F833-6CAC-8723-F974E615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3866873" cy="413999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POP (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pelvic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organ prolapse)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Močová trubice, močový měchýř, děloha, 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rectum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, tenké střevo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Pokles přední, zadní poševní stěny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Řešení – dle rozsahu (cvičení, postavení těla…</a:t>
            </a:r>
          </a:p>
        </p:txBody>
      </p:sp>
      <p:pic>
        <p:nvPicPr>
          <p:cNvPr id="3074" name="Picture 2" descr="The Major Types of Pelvic Organ Prolapse and Their Differences | Advanced  Gynecology">
            <a:extLst>
              <a:ext uri="{FF2B5EF4-FFF2-40B4-BE49-F238E27FC236}">
                <a16:creationId xmlns:a16="http://schemas.microsoft.com/office/drawing/2014/main" id="{9B7337A9-3A1B-309C-C310-2F70F7660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1"/>
          <a:stretch/>
        </p:blipFill>
        <p:spPr bwMode="auto">
          <a:xfrm>
            <a:off x="878774" y="4754406"/>
            <a:ext cx="6721434" cy="19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usch Physical Therapy &amp; Sports Performance | What Is Pelvic Organ Prolapse  (POP) and How It Happens">
            <a:extLst>
              <a:ext uri="{FF2B5EF4-FFF2-40B4-BE49-F238E27FC236}">
                <a16:creationId xmlns:a16="http://schemas.microsoft.com/office/drawing/2014/main" id="{AAD27887-C01C-B97D-8327-2CD1CDCB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28" y="2361956"/>
            <a:ext cx="4370118" cy="245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8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EA1D7-3B92-438B-B9D9-39A9C1AA7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16A292-85B9-4919-527E-F40F668C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Diastáza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3D285C-F833-6CAC-8723-F974E615A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Prostor mezi linea alba nad určitou mez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Rozdíl funkční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/strukturální změna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Problematika 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žen, mužů i dětí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Různá příčina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Šířka vs hloubka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Vyšetření 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 descr="Obsah obrázku text, kniha&#10;&#10;Popis byl vytvořen automaticky">
            <a:extLst>
              <a:ext uri="{FF2B5EF4-FFF2-40B4-BE49-F238E27FC236}">
                <a16:creationId xmlns:a16="http://schemas.microsoft.com/office/drawing/2014/main" id="{95AC3F69-3706-04EF-0F84-7D4FCAB7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7328" y="1791798"/>
            <a:ext cx="3287156" cy="44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2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337117-C6F5-5110-2913-A37167F81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F502ED-48D4-78DD-A177-E970A1791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9805FD-3A06-1E6F-398A-7022E192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žen po porodu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C8DC97-6D19-BCEB-D21E-ACDB823B0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– stav po porodu</a:t>
            </a:r>
          </a:p>
          <a:p>
            <a:r>
              <a:rPr lang="cs-CZ" dirty="0"/>
              <a:t>Způsob porodu –Vaginálně, CS (</a:t>
            </a:r>
            <a:r>
              <a:rPr lang="cs-CZ" dirty="0" err="1"/>
              <a:t>vex</a:t>
            </a:r>
            <a:r>
              <a:rPr lang="cs-CZ" dirty="0"/>
              <a:t>, kleště…)</a:t>
            </a:r>
          </a:p>
          <a:p>
            <a:r>
              <a:rPr lang="cs-CZ" dirty="0"/>
              <a:t>Stupeň poranění</a:t>
            </a:r>
          </a:p>
          <a:p>
            <a:r>
              <a:rPr lang="cs-CZ" dirty="0"/>
              <a:t>Zevní vs vnitřní vyšetření</a:t>
            </a:r>
          </a:p>
          <a:p>
            <a:r>
              <a:rPr lang="cs-CZ" dirty="0"/>
              <a:t>Držení těla </a:t>
            </a:r>
          </a:p>
          <a:p>
            <a:r>
              <a:rPr lang="cs-CZ" dirty="0"/>
              <a:t>Postavení pánve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Cvičení žen po porodu</a:t>
            </a:r>
          </a:p>
        </p:txBody>
      </p:sp>
      <p:pic>
        <p:nvPicPr>
          <p:cNvPr id="9" name="Obrázek 8" descr="Obsah obrázku Perokresba, skica, kresba, kostra&#10;&#10;Popis byl vytvořen automaticky">
            <a:extLst>
              <a:ext uri="{FF2B5EF4-FFF2-40B4-BE49-F238E27FC236}">
                <a16:creationId xmlns:a16="http://schemas.microsoft.com/office/drawing/2014/main" id="{7F04DE73-FDB1-E0A8-1692-64BD36A9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58" y="3006998"/>
            <a:ext cx="2959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8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2F3BE-8053-9C25-B0C3-2CD68155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dlouho trvá než se ženské tělo vrátí do “normálu“?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FEBF78-5925-7517-E0E7-1FD1AF446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289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72E92-167D-3461-6707-9BFFA048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Cca 9 měsíců…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04BDC5-4244-3625-FCAE-D2AA9EF6C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188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EB098E-D5B1-8361-2AC3-7989E8253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C6F63A-F22D-8621-5473-828435DC2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E349DB-099C-746E-FFC1-FBD0F194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cvičení žen po porodu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479E76-F6CB-8EF4-3357-B6941A51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Nespěchat</a:t>
            </a:r>
          </a:p>
          <a:p>
            <a:r>
              <a:rPr lang="cs-CZ" dirty="0"/>
              <a:t>Začít pánevním dnem</a:t>
            </a:r>
          </a:p>
          <a:p>
            <a:r>
              <a:rPr lang="cs-CZ" dirty="0"/>
              <a:t>Poté břišní stěna</a:t>
            </a:r>
          </a:p>
          <a:p>
            <a:r>
              <a:rPr lang="cs-CZ" dirty="0"/>
              <a:t>Postupný návrat</a:t>
            </a:r>
          </a:p>
          <a:p>
            <a:endParaRPr lang="cs-CZ" dirty="0"/>
          </a:p>
          <a:p>
            <a:r>
              <a:rPr lang="cs-CZ" dirty="0"/>
              <a:t>Izolovaná práce PD</a:t>
            </a:r>
          </a:p>
          <a:p>
            <a:r>
              <a:rPr lang="cs-CZ" dirty="0"/>
              <a:t>Funkční propojení</a:t>
            </a:r>
          </a:p>
          <a:p>
            <a:r>
              <a:rPr lang="cs-CZ" dirty="0"/>
              <a:t>Kondice </a:t>
            </a:r>
          </a:p>
          <a:p>
            <a:r>
              <a:rPr lang="cs-CZ" dirty="0"/>
              <a:t>Zátěž</a:t>
            </a:r>
          </a:p>
          <a:p>
            <a:r>
              <a:rPr lang="cs-CZ" dirty="0"/>
              <a:t>Běh, trampolína…</a:t>
            </a:r>
          </a:p>
        </p:txBody>
      </p:sp>
    </p:spTree>
    <p:extLst>
      <p:ext uri="{BB962C8B-B14F-4D97-AF65-F5344CB8AC3E}">
        <p14:creationId xmlns:p14="http://schemas.microsoft.com/office/powerpoint/2010/main" val="475673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EA1D7-3B92-438B-B9D9-39A9C1AA7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16A292-85B9-4919-527E-F40F668C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Stavy po operacích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3D285C-F833-6CAC-8723-F974E615A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Hysterektomie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Cysty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Laparo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Péče o jizvu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Edukace pacientky 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Aktivace pánevního dna, břišní stěny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Chůze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odlehčení, poté až vertikála se zátěží</a:t>
            </a:r>
          </a:p>
        </p:txBody>
      </p:sp>
    </p:spTree>
    <p:extLst>
      <p:ext uri="{BB962C8B-B14F-4D97-AF65-F5344CB8AC3E}">
        <p14:creationId xmlns:p14="http://schemas.microsoft.com/office/powerpoint/2010/main" val="2157864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EA1D7-3B92-438B-B9D9-39A9C1AA7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16A292-85B9-4919-527E-F40F668C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Bolestivé 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3D285C-F833-6CAC-8723-F974E615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4507013" cy="413999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Menstruace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Pohlavní styk – dle hloubky (při vstupu, hloubka) 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Hypertonus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svalů PD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Tah 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ligament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sacro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uterine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transversalní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 lig., </a:t>
            </a:r>
            <a:r>
              <a:rPr lang="cs-CZ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pubocervical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Naklonění d</a:t>
            </a: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ělohy 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atom.cz - Jakou barvou je na obrázku zvýrazněn Douglasův prostor a jak  zní jeho přesný latinský název? | Facebook">
            <a:extLst>
              <a:ext uri="{FF2B5EF4-FFF2-40B4-BE49-F238E27FC236}">
                <a16:creationId xmlns:a16="http://schemas.microsoft.com/office/drawing/2014/main" id="{F9E42C0C-2248-A85B-8259-886EB1CB2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00" y="434702"/>
            <a:ext cx="3238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18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AF1BC-E66D-062A-4C00-5877C437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 mužů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35330E-E288-4CA3-CAE2-BAB9FAB14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32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BEBD5B-163B-441C-8C55-1318D01A8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028CBE-1CB9-6687-F132-45CF1B25F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9B0706-A8E3-5E91-8C9F-58CAD8D0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Bolestivé 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77DB9-36B1-6E62-CF58-58A9AB7B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Pudalgie</a:t>
            </a:r>
            <a:r>
              <a:rPr lang="cs-CZ" dirty="0"/>
              <a:t> (n. </a:t>
            </a:r>
            <a:r>
              <a:rPr lang="cs-CZ" dirty="0" err="1"/>
              <a:t>pudendus</a:t>
            </a:r>
            <a:r>
              <a:rPr lang="cs-CZ" dirty="0"/>
              <a:t>) </a:t>
            </a:r>
          </a:p>
          <a:p>
            <a:r>
              <a:rPr lang="cs-CZ" dirty="0" err="1"/>
              <a:t>Pelvalgie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Příčina: útlak (cyklisti), pád, zánětlivý proces, přetížení, prostata, nádor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33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F7590-F8EA-04FA-987E-02356509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se většinou tito lidé dostanou?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A1A5C3-BB37-12CC-1391-7ACB99AE8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649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AFC1F4-65C4-BD11-151D-30468BFA3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DC0060-AB1E-30AA-A87C-467630E8D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7AE1AF-C015-1C03-417D-1A78C16C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B88E86-6D9B-FED6-B966-676547CC8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Ejakulace</a:t>
            </a:r>
          </a:p>
          <a:p>
            <a:r>
              <a:rPr lang="cs-CZ" dirty="0"/>
              <a:t>Obtížné močení…</a:t>
            </a:r>
          </a:p>
          <a:p>
            <a:r>
              <a:rPr lang="cs-CZ" dirty="0"/>
              <a:t>Poruchy plodnosti</a:t>
            </a:r>
          </a:p>
          <a:p>
            <a:endParaRPr lang="cs-CZ" dirty="0"/>
          </a:p>
          <a:p>
            <a:r>
              <a:rPr lang="cs-CZ" dirty="0"/>
              <a:t>Zvětšení prostaty</a:t>
            </a:r>
          </a:p>
          <a:p>
            <a:r>
              <a:rPr lang="cs-CZ" dirty="0"/>
              <a:t>Uskřinutí nervu, prokrvení </a:t>
            </a:r>
          </a:p>
          <a:p>
            <a:r>
              <a:rPr lang="cs-CZ" dirty="0" err="1"/>
              <a:t>Varicocela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Canal</a:t>
            </a:r>
            <a:r>
              <a:rPr lang="cs-CZ" dirty="0"/>
              <a:t> </a:t>
            </a:r>
            <a:r>
              <a:rPr lang="cs-CZ" dirty="0" err="1"/>
              <a:t>inguinale</a:t>
            </a:r>
            <a:r>
              <a:rPr lang="cs-CZ" dirty="0"/>
              <a:t>, </a:t>
            </a:r>
            <a:r>
              <a:rPr lang="cs-CZ" dirty="0" err="1"/>
              <a:t>alcocův</a:t>
            </a:r>
            <a:r>
              <a:rPr lang="cs-CZ" dirty="0"/>
              <a:t> </a:t>
            </a:r>
            <a:r>
              <a:rPr lang="cs-CZ" dirty="0" err="1"/>
              <a:t>canál</a:t>
            </a:r>
            <a:r>
              <a:rPr lang="cs-CZ" dirty="0"/>
              <a:t>, sakrální, lumbální oblast</a:t>
            </a:r>
          </a:p>
        </p:txBody>
      </p:sp>
    </p:spTree>
    <p:extLst>
      <p:ext uri="{BB962C8B-B14F-4D97-AF65-F5344CB8AC3E}">
        <p14:creationId xmlns:p14="http://schemas.microsoft.com/office/powerpoint/2010/main" val="315307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576D8F-1672-619C-734D-C27F7E513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688F58-7DCF-B7A6-0DFE-FE6912C51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0F5EC3-95C7-B4C2-0A78-06778784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Společný jmenovatel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1720E0-5089-7F09-D7F2-3503F62FF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Ovlivnění autonomního nervového systému (sympatikus, parasympatikus)</a:t>
            </a:r>
          </a:p>
          <a:p>
            <a:r>
              <a:rPr lang="cs-CZ" dirty="0"/>
              <a:t>Dráždění – </a:t>
            </a:r>
            <a:r>
              <a:rPr lang="cs-CZ" dirty="0" err="1"/>
              <a:t>nocicepce</a:t>
            </a:r>
            <a:r>
              <a:rPr lang="cs-CZ" dirty="0"/>
              <a:t> (změna – bolest)</a:t>
            </a:r>
          </a:p>
          <a:p>
            <a:r>
              <a:rPr lang="cs-CZ" dirty="0"/>
              <a:t>Stereotypy – držení těla, dechový stereotyp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242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CC14F8-2EEC-8BAD-B6DE-48F064866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F84BD4-0CDA-8199-0D60-C2107AD55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8504E4-26E0-FC9A-9A76-E8907A35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terapie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D6EA93-F7B7-FAC4-A1D8-C2CF7AE4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Manuální ošetření (invazivní/ neinvazivní)</a:t>
            </a:r>
          </a:p>
          <a:p>
            <a:r>
              <a:rPr lang="cs-CZ" dirty="0"/>
              <a:t>Mobilizace – SI, kostrč, </a:t>
            </a:r>
            <a:r>
              <a:rPr lang="cs-CZ" dirty="0" err="1"/>
              <a:t>Lp</a:t>
            </a:r>
            <a:r>
              <a:rPr lang="cs-CZ" dirty="0"/>
              <a:t>…</a:t>
            </a:r>
          </a:p>
          <a:p>
            <a:r>
              <a:rPr lang="cs-CZ" dirty="0"/>
              <a:t>Měkké techniky – jizva, Trp, tender p., fascie - frikce</a:t>
            </a:r>
          </a:p>
          <a:p>
            <a:r>
              <a:rPr lang="cs-CZ" dirty="0"/>
              <a:t>Kinezioterapie</a:t>
            </a:r>
          </a:p>
        </p:txBody>
      </p:sp>
    </p:spTree>
    <p:extLst>
      <p:ext uri="{BB962C8B-B14F-4D97-AF65-F5344CB8AC3E}">
        <p14:creationId xmlns:p14="http://schemas.microsoft.com/office/powerpoint/2010/main" val="3692033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64D957-FB75-505B-CE62-79206A4D30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885DD3-ACB8-D3EF-8433-5D0C79F95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7DBBC0-C57E-90E0-811E-B3AE8B10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uvolnění pánevního dna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CE513B-3902-29A2-C218-A671CD87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 tubery</a:t>
            </a:r>
          </a:p>
          <a:p>
            <a:r>
              <a:rPr lang="cs-CZ" dirty="0"/>
              <a:t>Kostrč „per gatě“</a:t>
            </a:r>
          </a:p>
          <a:p>
            <a:r>
              <a:rPr lang="cs-CZ" dirty="0"/>
              <a:t>Dech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344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8B49A5-F29C-1519-4D86-52F90A2E0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2EDF41-A19B-532E-939B-B658E051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441B30-AD44-220B-50F0-0CDE8D5D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- atlas anatomie </a:t>
            </a:r>
            <a:r>
              <a:rPr lang="cs-CZ" dirty="0" err="1"/>
              <a:t>Sobotta</a:t>
            </a:r>
            <a:endParaRPr lang="cs-CZ" dirty="0"/>
          </a:p>
          <a:p>
            <a:pPr marL="54000" indent="0">
              <a:buNone/>
            </a:pPr>
            <a:r>
              <a:rPr lang="cs-CZ" dirty="0"/>
              <a:t>- odborné kurzy – Mojžíšová, Osteopatický kurz, PPA, DNS</a:t>
            </a:r>
          </a:p>
          <a:p>
            <a:pPr marL="54000" indent="0">
              <a:buNone/>
            </a:pPr>
            <a:r>
              <a:rPr lang="cs-CZ"/>
              <a:t>-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32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DA79C-A8EB-183C-6D5B-94513168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Léky, opichy, diety…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615C2-5157-9FDE-5EFB-1F04A91D2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64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656F49-E31D-3C46-4BAA-510173271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0B6419-A109-B436-0221-27922EF54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6AF2796-03A9-BCA6-D14B-8608C1A0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Jste těhotná, to vydržíte…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D1B5D89-56DA-7EFC-7F7B-6FE97A458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20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F059F-D131-0444-C005-D8080308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má spoustu možností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BDCB42-F7C9-6AF6-54B4-E809BCCA7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50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5AAE8-1FD5-4C5D-5F9A-C18E0D81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zaměření, ale musí vědět „skoro“ všechno…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1F02D0-15EB-CC76-A006-77A8F7EAB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5621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627AC-F365-40B0-879B-584CDEEF3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B6B76-9760-4DE3-BBE7-998BC0A40BCD}">
  <ds:schemaRefs>
    <ds:schemaRef ds:uri="76d5652a-9cd3-465f-98c7-aa8090bd65c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5802</TotalTime>
  <Words>1064</Words>
  <Application>Microsoft Macintosh PowerPoint</Application>
  <PresentationFormat>Předvádění na obrazovce (4:3)</PresentationFormat>
  <Paragraphs>346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Tahoma</vt:lpstr>
      <vt:lpstr>Wingdings</vt:lpstr>
      <vt:lpstr>Prezentace_MU_CZ</vt:lpstr>
      <vt:lpstr>Uro - gynekologická problematika</vt:lpstr>
      <vt:lpstr>Seznámení</vt:lpstr>
      <vt:lpstr>Jaké potíže mohou mít ženy/muži?</vt:lpstr>
      <vt:lpstr>Uro – gynekologická problematika</vt:lpstr>
      <vt:lpstr>Kam se většinou tito lidé dostanou?</vt:lpstr>
      <vt:lpstr>Léky, opichy, diety…</vt:lpstr>
      <vt:lpstr>Jste těhotná, to vydržíte…</vt:lpstr>
      <vt:lpstr>Fyzioterapie má spoustu možností</vt:lpstr>
      <vt:lpstr>Speciální zaměření, ale musí vědět „skoro“ všechno…</vt:lpstr>
      <vt:lpstr>Co musím znát předtím než se vrhnu do práce?</vt:lpstr>
      <vt:lpstr>Anamnéza + vyšetření</vt:lpstr>
      <vt:lpstr>Kosti</vt:lpstr>
      <vt:lpstr>Vyšetření - Ligamenta</vt:lpstr>
      <vt:lpstr>Prezentace aplikace PowerPoint</vt:lpstr>
      <vt:lpstr>Prezentace aplikace PowerPoint</vt:lpstr>
      <vt:lpstr>Prezentace aplikace PowerPoint</vt:lpstr>
      <vt:lpstr>Ligamenta v pánvi</vt:lpstr>
      <vt:lpstr>Praxe</vt:lpstr>
      <vt:lpstr>Vyšetření svaly</vt:lpstr>
      <vt:lpstr>Prezentace aplikace PowerPoint</vt:lpstr>
      <vt:lpstr>Prezentace aplikace PowerPoint</vt:lpstr>
      <vt:lpstr>Prezentace aplikace PowerPoint</vt:lpstr>
      <vt:lpstr>Praxe</vt:lpstr>
      <vt:lpstr>Pudendal canal (Alcocův kanál)</vt:lpstr>
      <vt:lpstr>Prezentace aplikace PowerPoint</vt:lpstr>
      <vt:lpstr>Praxe</vt:lpstr>
      <vt:lpstr>Vyšetření - horizontály</vt:lpstr>
      <vt:lpstr>Vyšetření – klouby, kosti</vt:lpstr>
      <vt:lpstr>Praxe</vt:lpstr>
      <vt:lpstr>Vyšetření - fascie</vt:lpstr>
      <vt:lpstr>Vyšetření - orgány</vt:lpstr>
      <vt:lpstr>Praxe</vt:lpstr>
      <vt:lpstr>Problematika žen</vt:lpstr>
      <vt:lpstr>Období před těhotenstvím</vt:lpstr>
      <vt:lpstr>Těhotenství</vt:lpstr>
      <vt:lpstr>Prezentace aplikace PowerPoint</vt:lpstr>
      <vt:lpstr>Možnosti fyzioterapie</vt:lpstr>
      <vt:lpstr>Po porodu</vt:lpstr>
      <vt:lpstr>Inkontinence</vt:lpstr>
      <vt:lpstr>Pokles</vt:lpstr>
      <vt:lpstr>Diastáza</vt:lpstr>
      <vt:lpstr>Terapie žen po porodu</vt:lpstr>
      <vt:lpstr>Jak dlouho trvá než se ženské tělo vrátí do “normálu“?</vt:lpstr>
      <vt:lpstr>Cca 9 měsíců…</vt:lpstr>
      <vt:lpstr>Specifika cvičení žen po porodu</vt:lpstr>
      <vt:lpstr>Stavy po operacích</vt:lpstr>
      <vt:lpstr>Bolestivé stavy</vt:lpstr>
      <vt:lpstr>Problematika mužů</vt:lpstr>
      <vt:lpstr>Bolestivé stavy</vt:lpstr>
      <vt:lpstr>Poruchy funkce</vt:lpstr>
      <vt:lpstr>Společný jmenovatel</vt:lpstr>
      <vt:lpstr>Možnosti terapie</vt:lpstr>
      <vt:lpstr>Neinvazivní uvolnění pánevního dna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Kineziologie</dc:title>
  <dc:creator>Pavlína Bazalová</dc:creator>
  <cp:lastModifiedBy>Klára Vomáčková</cp:lastModifiedBy>
  <cp:revision>11</cp:revision>
  <dcterms:created xsi:type="dcterms:W3CDTF">2023-02-09T09:03:45Z</dcterms:created>
  <dcterms:modified xsi:type="dcterms:W3CDTF">2024-03-06T18:24:35Z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