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Lst>
  <p:notesMasterIdLst>
    <p:notesMasterId r:id="rId30"/>
  </p:notesMasterIdLst>
  <p:sldIdLst>
    <p:sldId id="378" r:id="rId2"/>
    <p:sldId id="293" r:id="rId3"/>
    <p:sldId id="322" r:id="rId4"/>
    <p:sldId id="357" r:id="rId5"/>
    <p:sldId id="362" r:id="rId6"/>
    <p:sldId id="379" r:id="rId7"/>
    <p:sldId id="363" r:id="rId8"/>
    <p:sldId id="364" r:id="rId9"/>
    <p:sldId id="365" r:id="rId10"/>
    <p:sldId id="366" r:id="rId11"/>
    <p:sldId id="367" r:id="rId12"/>
    <p:sldId id="368" r:id="rId13"/>
    <p:sldId id="380" r:id="rId14"/>
    <p:sldId id="381" r:id="rId15"/>
    <p:sldId id="276" r:id="rId16"/>
    <p:sldId id="369" r:id="rId17"/>
    <p:sldId id="370" r:id="rId18"/>
    <p:sldId id="371" r:id="rId19"/>
    <p:sldId id="358" r:id="rId20"/>
    <p:sldId id="325" r:id="rId21"/>
    <p:sldId id="373" r:id="rId22"/>
    <p:sldId id="372" r:id="rId23"/>
    <p:sldId id="361" r:id="rId24"/>
    <p:sldId id="283" r:id="rId25"/>
    <p:sldId id="287" r:id="rId26"/>
    <p:sldId id="376" r:id="rId27"/>
    <p:sldId id="377" r:id="rId28"/>
    <p:sldId id="37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CBEF"/>
    <a:srgbClr val="17B0E4"/>
    <a:srgbClr val="FF0000"/>
    <a:srgbClr val="0F7698"/>
    <a:srgbClr val="CC6600"/>
    <a:srgbClr val="F0AD84"/>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9F4E56-B819-4FFA-B607-AB3A0C0910B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99BD505-61CC-4557-949D-872542A4D4E6}">
      <dgm:prSet/>
      <dgm:spPr/>
      <dgm:t>
        <a:bodyPr/>
        <a:lstStyle/>
        <a:p>
          <a:pPr>
            <a:lnSpc>
              <a:spcPct val="100000"/>
            </a:lnSpc>
          </a:pPr>
          <a:r>
            <a:rPr lang="cs-CZ"/>
            <a:t>Udržování homeostázy:</a:t>
          </a:r>
        </a:p>
      </dgm:t>
    </dgm:pt>
    <dgm:pt modelId="{4D5E66A2-E8F5-4F35-800F-59A292913066}" type="parTrans" cxnId="{972B566E-C380-4B26-9A95-8E3FCA5C6BBA}">
      <dgm:prSet/>
      <dgm:spPr/>
      <dgm:t>
        <a:bodyPr/>
        <a:lstStyle/>
        <a:p>
          <a:endParaRPr lang="en-US"/>
        </a:p>
      </dgm:t>
    </dgm:pt>
    <dgm:pt modelId="{44E625F7-EF22-4657-9586-DD0D68FD1F98}" type="sibTrans" cxnId="{972B566E-C380-4B26-9A95-8E3FCA5C6BBA}">
      <dgm:prSet/>
      <dgm:spPr/>
      <dgm:t>
        <a:bodyPr/>
        <a:lstStyle/>
        <a:p>
          <a:endParaRPr lang="en-US"/>
        </a:p>
      </dgm:t>
    </dgm:pt>
    <dgm:pt modelId="{E3795C7E-2783-4A86-A1A8-ED98555D1DA4}">
      <dgm:prSet/>
      <dgm:spPr/>
      <dgm:t>
        <a:bodyPr/>
        <a:lstStyle/>
        <a:p>
          <a:pPr>
            <a:lnSpc>
              <a:spcPct val="100000"/>
            </a:lnSpc>
          </a:pPr>
          <a:r>
            <a:rPr lang="cs-CZ"/>
            <a:t>Prostředí pro životní děje.</a:t>
          </a:r>
          <a:endParaRPr lang="en-US"/>
        </a:p>
      </dgm:t>
    </dgm:pt>
    <dgm:pt modelId="{2E0D36E3-11BC-47AB-A36E-C925558F157C}" type="parTrans" cxnId="{F7A11FED-54F6-4CBC-AC30-597DA637D7F7}">
      <dgm:prSet/>
      <dgm:spPr/>
      <dgm:t>
        <a:bodyPr/>
        <a:lstStyle/>
        <a:p>
          <a:endParaRPr lang="en-US"/>
        </a:p>
      </dgm:t>
    </dgm:pt>
    <dgm:pt modelId="{CD1C0738-5BA7-4B07-8017-CDFE6C886211}" type="sibTrans" cxnId="{F7A11FED-54F6-4CBC-AC30-597DA637D7F7}">
      <dgm:prSet/>
      <dgm:spPr/>
      <dgm:t>
        <a:bodyPr/>
        <a:lstStyle/>
        <a:p>
          <a:endParaRPr lang="en-US"/>
        </a:p>
      </dgm:t>
    </dgm:pt>
    <dgm:pt modelId="{D3CCD0F7-8286-4ED5-8669-694BDCD1B1C6}">
      <dgm:prSet/>
      <dgm:spPr/>
      <dgm:t>
        <a:bodyPr/>
        <a:lstStyle/>
        <a:p>
          <a:pPr>
            <a:lnSpc>
              <a:spcPct val="100000"/>
            </a:lnSpc>
          </a:pPr>
          <a:r>
            <a:rPr lang="cs-CZ"/>
            <a:t>Rozpouštědlo pro živiny.</a:t>
          </a:r>
          <a:endParaRPr lang="en-US"/>
        </a:p>
      </dgm:t>
    </dgm:pt>
    <dgm:pt modelId="{FD8ED7B5-7558-49D5-BA94-B25F4880826D}" type="parTrans" cxnId="{B0840B89-6908-4E2F-8093-E918392E7AF5}">
      <dgm:prSet/>
      <dgm:spPr/>
      <dgm:t>
        <a:bodyPr/>
        <a:lstStyle/>
        <a:p>
          <a:endParaRPr lang="cs-CZ"/>
        </a:p>
      </dgm:t>
    </dgm:pt>
    <dgm:pt modelId="{2069BFCE-599E-4D32-8B56-5AB108336B5A}" type="sibTrans" cxnId="{B0840B89-6908-4E2F-8093-E918392E7AF5}">
      <dgm:prSet/>
      <dgm:spPr/>
      <dgm:t>
        <a:bodyPr/>
        <a:lstStyle/>
        <a:p>
          <a:endParaRPr lang="cs-CZ"/>
        </a:p>
      </dgm:t>
    </dgm:pt>
    <dgm:pt modelId="{7654FE23-C45E-4643-9E52-D7E9BBB3FA95}">
      <dgm:prSet/>
      <dgm:spPr/>
      <dgm:t>
        <a:bodyPr/>
        <a:lstStyle/>
        <a:p>
          <a:pPr>
            <a:lnSpc>
              <a:spcPct val="100000"/>
            </a:lnSpc>
          </a:pPr>
          <a:r>
            <a:rPr lang="cs-CZ"/>
            <a:t>Tepelné hospodářství.</a:t>
          </a:r>
          <a:endParaRPr lang="en-US"/>
        </a:p>
      </dgm:t>
    </dgm:pt>
    <dgm:pt modelId="{BCA73F93-E0DA-47C7-BAF2-6B19C610FC9C}" type="parTrans" cxnId="{2DEAEBFA-7CE1-4AC9-8780-C43E9680A06D}">
      <dgm:prSet/>
      <dgm:spPr/>
      <dgm:t>
        <a:bodyPr/>
        <a:lstStyle/>
        <a:p>
          <a:endParaRPr lang="cs-CZ"/>
        </a:p>
      </dgm:t>
    </dgm:pt>
    <dgm:pt modelId="{EE120017-AD74-49B8-89F6-F6EBCF2E97C7}" type="sibTrans" cxnId="{2DEAEBFA-7CE1-4AC9-8780-C43E9680A06D}">
      <dgm:prSet/>
      <dgm:spPr/>
      <dgm:t>
        <a:bodyPr/>
        <a:lstStyle/>
        <a:p>
          <a:endParaRPr lang="cs-CZ"/>
        </a:p>
      </dgm:t>
    </dgm:pt>
    <dgm:pt modelId="{1B7DA74F-78A8-49F6-8EE0-633599C22644}">
      <dgm:prSet/>
      <dgm:spPr/>
      <dgm:t>
        <a:bodyPr/>
        <a:lstStyle/>
        <a:p>
          <a:pPr>
            <a:lnSpc>
              <a:spcPct val="100000"/>
            </a:lnSpc>
          </a:pPr>
          <a:r>
            <a:rPr lang="cs-CZ"/>
            <a:t>Reaktant při hydrolytických a hydratačních reakcích.</a:t>
          </a:r>
          <a:endParaRPr lang="en-US"/>
        </a:p>
      </dgm:t>
    </dgm:pt>
    <dgm:pt modelId="{588FCC86-E3B4-45A3-843A-5A3BAE39CB32}" type="parTrans" cxnId="{E0BCEE93-0961-4C39-A947-4AF82A9DAE90}">
      <dgm:prSet/>
      <dgm:spPr/>
      <dgm:t>
        <a:bodyPr/>
        <a:lstStyle/>
        <a:p>
          <a:endParaRPr lang="cs-CZ"/>
        </a:p>
      </dgm:t>
    </dgm:pt>
    <dgm:pt modelId="{6E28E9F7-F0BF-44B1-8FF6-579BDF4F1DE3}" type="sibTrans" cxnId="{E0BCEE93-0961-4C39-A947-4AF82A9DAE90}">
      <dgm:prSet/>
      <dgm:spPr/>
      <dgm:t>
        <a:bodyPr/>
        <a:lstStyle/>
        <a:p>
          <a:endParaRPr lang="cs-CZ"/>
        </a:p>
      </dgm:t>
    </dgm:pt>
    <dgm:pt modelId="{DFA727CD-E73D-4249-9BB0-EDA56C47A0A6}">
      <dgm:prSet/>
      <dgm:spPr/>
      <dgm:t>
        <a:bodyPr/>
        <a:lstStyle/>
        <a:p>
          <a:pPr>
            <a:lnSpc>
              <a:spcPct val="100000"/>
            </a:lnSpc>
          </a:pPr>
          <a:r>
            <a:rPr lang="cs-CZ" dirty="0"/>
            <a:t>Řízení toku energie (oxidace, redukce).</a:t>
          </a:r>
          <a:endParaRPr lang="en-US" dirty="0"/>
        </a:p>
      </dgm:t>
    </dgm:pt>
    <dgm:pt modelId="{CEFD0FC6-80A6-4607-864D-13B4B8A95AA5}" type="parTrans" cxnId="{963B084E-61CA-42A3-A6B3-A44A1BF4319A}">
      <dgm:prSet/>
      <dgm:spPr/>
      <dgm:t>
        <a:bodyPr/>
        <a:lstStyle/>
        <a:p>
          <a:endParaRPr lang="cs-CZ"/>
        </a:p>
      </dgm:t>
    </dgm:pt>
    <dgm:pt modelId="{7A5E95F0-8561-4AD4-98BA-CFA1F6302F24}" type="sibTrans" cxnId="{963B084E-61CA-42A3-A6B3-A44A1BF4319A}">
      <dgm:prSet/>
      <dgm:spPr/>
      <dgm:t>
        <a:bodyPr/>
        <a:lstStyle/>
        <a:p>
          <a:endParaRPr lang="cs-CZ"/>
        </a:p>
      </dgm:t>
    </dgm:pt>
    <dgm:pt modelId="{FA3B2F77-57AB-4903-9E2B-058FBCC4300C}" type="pres">
      <dgm:prSet presAssocID="{559F4E56-B819-4FFA-B607-AB3A0C0910BB}" presName="root" presStyleCnt="0">
        <dgm:presLayoutVars>
          <dgm:dir/>
          <dgm:resizeHandles val="exact"/>
        </dgm:presLayoutVars>
      </dgm:prSet>
      <dgm:spPr/>
    </dgm:pt>
    <dgm:pt modelId="{B1539841-2866-488B-82AA-7B5E7BD94688}" type="pres">
      <dgm:prSet presAssocID="{E99BD505-61CC-4557-949D-872542A4D4E6}" presName="compNode" presStyleCnt="0"/>
      <dgm:spPr/>
    </dgm:pt>
    <dgm:pt modelId="{9F33BC77-BFF6-44BD-86E8-FE92404590A8}" type="pres">
      <dgm:prSet presAssocID="{E99BD505-61CC-4557-949D-872542A4D4E6}" presName="bgRect" presStyleLbl="bgShp" presStyleIdx="0" presStyleCnt="6"/>
      <dgm:spPr/>
    </dgm:pt>
    <dgm:pt modelId="{BA00C13D-50A0-490C-B3EE-A636BED644D7}" type="pres">
      <dgm:prSet presAssocID="{E99BD505-61CC-4557-949D-872542A4D4E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FE58DA8A-A81D-44C2-8ADA-D52BFFC6CBDD}" type="pres">
      <dgm:prSet presAssocID="{E99BD505-61CC-4557-949D-872542A4D4E6}" presName="spaceRect" presStyleCnt="0"/>
      <dgm:spPr/>
    </dgm:pt>
    <dgm:pt modelId="{081531A5-0A4A-4AFF-B264-3E5944A2D3B8}" type="pres">
      <dgm:prSet presAssocID="{E99BD505-61CC-4557-949D-872542A4D4E6}" presName="parTx" presStyleLbl="revTx" presStyleIdx="0" presStyleCnt="6">
        <dgm:presLayoutVars>
          <dgm:chMax val="0"/>
          <dgm:chPref val="0"/>
        </dgm:presLayoutVars>
      </dgm:prSet>
      <dgm:spPr/>
    </dgm:pt>
    <dgm:pt modelId="{7F13B3DE-BC86-4A8B-B4BA-AEFD9E2E988C}" type="pres">
      <dgm:prSet presAssocID="{44E625F7-EF22-4657-9586-DD0D68FD1F98}" presName="sibTrans" presStyleCnt="0"/>
      <dgm:spPr/>
    </dgm:pt>
    <dgm:pt modelId="{7FCE0DAF-C936-4E7B-91EF-87C517F064CA}" type="pres">
      <dgm:prSet presAssocID="{E3795C7E-2783-4A86-A1A8-ED98555D1DA4}" presName="compNode" presStyleCnt="0"/>
      <dgm:spPr/>
    </dgm:pt>
    <dgm:pt modelId="{043C72D3-6900-4E5B-8446-6E8312D00809}" type="pres">
      <dgm:prSet presAssocID="{E3795C7E-2783-4A86-A1A8-ED98555D1DA4}" presName="bgRect" presStyleLbl="bgShp" presStyleIdx="1" presStyleCnt="6" custScaleX="83279" custLinFactNeighborX="8173"/>
      <dgm:spPr/>
    </dgm:pt>
    <dgm:pt modelId="{26A35713-0067-4446-99BE-6A1845F329CB}" type="pres">
      <dgm:prSet presAssocID="{E3795C7E-2783-4A86-A1A8-ED98555D1DA4}" presName="iconRect" presStyleLbl="node1" presStyleIdx="1" presStyleCnt="6" custLinFactX="100000" custLinFactNeighborX="180959" custLinFactNeighborY="-10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stainability"/>
        </a:ext>
      </dgm:extLst>
    </dgm:pt>
    <dgm:pt modelId="{96B98F1D-AC64-4DBB-964A-EED7467EE68E}" type="pres">
      <dgm:prSet presAssocID="{E3795C7E-2783-4A86-A1A8-ED98555D1DA4}" presName="spaceRect" presStyleCnt="0"/>
      <dgm:spPr/>
    </dgm:pt>
    <dgm:pt modelId="{01FEF99A-DB1D-4ABE-A561-1A5549D84E87}" type="pres">
      <dgm:prSet presAssocID="{E3795C7E-2783-4A86-A1A8-ED98555D1DA4}" presName="parTx" presStyleLbl="revTx" presStyleIdx="1" presStyleCnt="6" custScaleX="76940" custLinFactNeighborX="9547">
        <dgm:presLayoutVars>
          <dgm:chMax val="0"/>
          <dgm:chPref val="0"/>
        </dgm:presLayoutVars>
      </dgm:prSet>
      <dgm:spPr/>
    </dgm:pt>
    <dgm:pt modelId="{F3EB1D34-7A0E-4A92-8439-A47157CDFB61}" type="pres">
      <dgm:prSet presAssocID="{CD1C0738-5BA7-4B07-8017-CDFE6C886211}" presName="sibTrans" presStyleCnt="0"/>
      <dgm:spPr/>
    </dgm:pt>
    <dgm:pt modelId="{61EDACED-C12B-4DD1-A8D1-D3F0070A04D1}" type="pres">
      <dgm:prSet presAssocID="{D3CCD0F7-8286-4ED5-8669-694BDCD1B1C6}" presName="compNode" presStyleCnt="0"/>
      <dgm:spPr/>
    </dgm:pt>
    <dgm:pt modelId="{6D1586C1-7F8B-411F-B294-3F874AC2BC07}" type="pres">
      <dgm:prSet presAssocID="{D3CCD0F7-8286-4ED5-8669-694BDCD1B1C6}" presName="bgRect" presStyleLbl="bgShp" presStyleIdx="2" presStyleCnt="6" custScaleX="83279" custLinFactNeighborX="8173"/>
      <dgm:spPr/>
    </dgm:pt>
    <dgm:pt modelId="{5D1C9D01-4D85-4B4C-8C3C-A13DD8E3BC3F}" type="pres">
      <dgm:prSet presAssocID="{D3CCD0F7-8286-4ED5-8669-694BDCD1B1C6}" presName="iconRect" presStyleLbl="node1" presStyleIdx="2" presStyleCnt="6" custLinFactX="100000" custLinFactNeighborX="187412" custLinFactNeighborY="-698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aker"/>
        </a:ext>
      </dgm:extLst>
    </dgm:pt>
    <dgm:pt modelId="{6BB6FBDE-E1DE-4024-B19E-7E788A400BD9}" type="pres">
      <dgm:prSet presAssocID="{D3CCD0F7-8286-4ED5-8669-694BDCD1B1C6}" presName="spaceRect" presStyleCnt="0"/>
      <dgm:spPr/>
    </dgm:pt>
    <dgm:pt modelId="{68163E6B-3A5D-4D5C-A9EB-9C49DB6F4781}" type="pres">
      <dgm:prSet presAssocID="{D3CCD0F7-8286-4ED5-8669-694BDCD1B1C6}" presName="parTx" presStyleLbl="revTx" presStyleIdx="2" presStyleCnt="6" custScaleX="76940" custLinFactNeighborX="9547">
        <dgm:presLayoutVars>
          <dgm:chMax val="0"/>
          <dgm:chPref val="0"/>
        </dgm:presLayoutVars>
      </dgm:prSet>
      <dgm:spPr/>
    </dgm:pt>
    <dgm:pt modelId="{28FBEF12-DD54-4701-9284-68B41F4D115D}" type="pres">
      <dgm:prSet presAssocID="{2069BFCE-599E-4D32-8B56-5AB108336B5A}" presName="sibTrans" presStyleCnt="0"/>
      <dgm:spPr/>
    </dgm:pt>
    <dgm:pt modelId="{5E4F9B2D-AA81-4F88-B07B-9DEE81D869EE}" type="pres">
      <dgm:prSet presAssocID="{7654FE23-C45E-4643-9E52-D7E9BBB3FA95}" presName="compNode" presStyleCnt="0"/>
      <dgm:spPr/>
    </dgm:pt>
    <dgm:pt modelId="{7C5B82BB-0A95-49C4-A04C-146D10314AAF}" type="pres">
      <dgm:prSet presAssocID="{7654FE23-C45E-4643-9E52-D7E9BBB3FA95}" presName="bgRect" presStyleLbl="bgShp" presStyleIdx="3" presStyleCnt="6" custScaleX="83279" custLinFactNeighborX="8173"/>
      <dgm:spPr/>
    </dgm:pt>
    <dgm:pt modelId="{FCE21B13-F83E-40F3-ACC3-EA347483A432}" type="pres">
      <dgm:prSet presAssocID="{7654FE23-C45E-4643-9E52-D7E9BBB3FA95}" presName="iconRect" presStyleLbl="node1" presStyleIdx="3" presStyleCnt="6" custLinFactX="100000" custLinFactNeighborX="187412" custLinFactNeighborY="-698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eploměr"/>
        </a:ext>
      </dgm:extLst>
    </dgm:pt>
    <dgm:pt modelId="{9FD16FD9-5A51-4607-A536-288FAA679B21}" type="pres">
      <dgm:prSet presAssocID="{7654FE23-C45E-4643-9E52-D7E9BBB3FA95}" presName="spaceRect" presStyleCnt="0"/>
      <dgm:spPr/>
    </dgm:pt>
    <dgm:pt modelId="{F1156FB6-E73D-4EEC-A70C-D75EAF400B93}" type="pres">
      <dgm:prSet presAssocID="{7654FE23-C45E-4643-9E52-D7E9BBB3FA95}" presName="parTx" presStyleLbl="revTx" presStyleIdx="3" presStyleCnt="6" custScaleX="76940" custLinFactNeighborX="9547">
        <dgm:presLayoutVars>
          <dgm:chMax val="0"/>
          <dgm:chPref val="0"/>
        </dgm:presLayoutVars>
      </dgm:prSet>
      <dgm:spPr/>
    </dgm:pt>
    <dgm:pt modelId="{9806622F-B4BC-46AF-8B9A-AEE316C2C1D7}" type="pres">
      <dgm:prSet presAssocID="{EE120017-AD74-49B8-89F6-F6EBCF2E97C7}" presName="sibTrans" presStyleCnt="0"/>
      <dgm:spPr/>
    </dgm:pt>
    <dgm:pt modelId="{046250DC-1D6A-4383-B31B-694474AA4CF8}" type="pres">
      <dgm:prSet presAssocID="{1B7DA74F-78A8-49F6-8EE0-633599C22644}" presName="compNode" presStyleCnt="0"/>
      <dgm:spPr/>
    </dgm:pt>
    <dgm:pt modelId="{3208A8AC-D6A7-4982-9E2A-FA1CB7E1244D}" type="pres">
      <dgm:prSet presAssocID="{1B7DA74F-78A8-49F6-8EE0-633599C22644}" presName="bgRect" presStyleLbl="bgShp" presStyleIdx="4" presStyleCnt="6" custScaleX="83279" custLinFactNeighborX="8173"/>
      <dgm:spPr/>
    </dgm:pt>
    <dgm:pt modelId="{F5AA0AE6-04C7-4CD3-80A6-FCD0E51B0F73}" type="pres">
      <dgm:prSet presAssocID="{1B7DA74F-78A8-49F6-8EE0-633599C22644}" presName="iconRect" presStyleLbl="node1" presStyleIdx="4" presStyleCnt="6" custLinFactX="100000" custLinFactNeighborX="187412" custLinFactNeighborY="-698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ňka"/>
        </a:ext>
      </dgm:extLst>
    </dgm:pt>
    <dgm:pt modelId="{D0CCF63E-3468-45BD-BA11-54DEC5B45453}" type="pres">
      <dgm:prSet presAssocID="{1B7DA74F-78A8-49F6-8EE0-633599C22644}" presName="spaceRect" presStyleCnt="0"/>
      <dgm:spPr/>
    </dgm:pt>
    <dgm:pt modelId="{310B6DBC-7237-49A1-830E-00FDD8A3C5BA}" type="pres">
      <dgm:prSet presAssocID="{1B7DA74F-78A8-49F6-8EE0-633599C22644}" presName="parTx" presStyleLbl="revTx" presStyleIdx="4" presStyleCnt="6" custScaleX="76940" custLinFactNeighborX="9547">
        <dgm:presLayoutVars>
          <dgm:chMax val="0"/>
          <dgm:chPref val="0"/>
        </dgm:presLayoutVars>
      </dgm:prSet>
      <dgm:spPr/>
    </dgm:pt>
    <dgm:pt modelId="{45E88AF5-636B-470E-A7C0-BE98C77DC3FB}" type="pres">
      <dgm:prSet presAssocID="{6E28E9F7-F0BF-44B1-8FF6-579BDF4F1DE3}" presName="sibTrans" presStyleCnt="0"/>
      <dgm:spPr/>
    </dgm:pt>
    <dgm:pt modelId="{97790405-E31E-45AD-B131-316F3F1FD287}" type="pres">
      <dgm:prSet presAssocID="{DFA727CD-E73D-4249-9BB0-EDA56C47A0A6}" presName="compNode" presStyleCnt="0"/>
      <dgm:spPr/>
    </dgm:pt>
    <dgm:pt modelId="{8C2E9680-747A-4570-8A40-364861A82654}" type="pres">
      <dgm:prSet presAssocID="{DFA727CD-E73D-4249-9BB0-EDA56C47A0A6}" presName="bgRect" presStyleLbl="bgShp" presStyleIdx="5" presStyleCnt="6" custScaleX="83279" custLinFactNeighborX="8173"/>
      <dgm:spPr/>
    </dgm:pt>
    <dgm:pt modelId="{5EE49CB2-4551-4D50-9002-552D95968763}" type="pres">
      <dgm:prSet presAssocID="{DFA727CD-E73D-4249-9BB0-EDA56C47A0A6}" presName="iconRect" presStyleLbl="node1" presStyleIdx="5" presStyleCnt="6" custLinFactX="100000" custLinFactNeighborX="187412" custLinFactNeighborY="-698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Továrna"/>
        </a:ext>
      </dgm:extLst>
    </dgm:pt>
    <dgm:pt modelId="{B81B6DA2-12A7-4031-83AF-6D86C2D6F8BE}" type="pres">
      <dgm:prSet presAssocID="{DFA727CD-E73D-4249-9BB0-EDA56C47A0A6}" presName="spaceRect" presStyleCnt="0"/>
      <dgm:spPr/>
    </dgm:pt>
    <dgm:pt modelId="{02A0E502-0BD9-4742-86EB-18589C3C9E19}" type="pres">
      <dgm:prSet presAssocID="{DFA727CD-E73D-4249-9BB0-EDA56C47A0A6}" presName="parTx" presStyleLbl="revTx" presStyleIdx="5" presStyleCnt="6" custScaleX="76940" custLinFactNeighborX="9547">
        <dgm:presLayoutVars>
          <dgm:chMax val="0"/>
          <dgm:chPref val="0"/>
        </dgm:presLayoutVars>
      </dgm:prSet>
      <dgm:spPr/>
    </dgm:pt>
  </dgm:ptLst>
  <dgm:cxnLst>
    <dgm:cxn modelId="{C69E5D34-C2B8-4595-8674-9DADED3386D6}" type="presOf" srcId="{D3CCD0F7-8286-4ED5-8669-694BDCD1B1C6}" destId="{68163E6B-3A5D-4D5C-A9EB-9C49DB6F4781}" srcOrd="0" destOrd="0" presId="urn:microsoft.com/office/officeart/2018/2/layout/IconVerticalSolidList"/>
    <dgm:cxn modelId="{7552933A-E62E-4E7A-8CA3-A6219193D799}" type="presOf" srcId="{7654FE23-C45E-4643-9E52-D7E9BBB3FA95}" destId="{F1156FB6-E73D-4EEC-A70C-D75EAF400B93}" srcOrd="0" destOrd="0" presId="urn:microsoft.com/office/officeart/2018/2/layout/IconVerticalSolidList"/>
    <dgm:cxn modelId="{2AF9AD40-3A66-4BF4-A243-D33D94911077}" type="presOf" srcId="{E3795C7E-2783-4A86-A1A8-ED98555D1DA4}" destId="{01FEF99A-DB1D-4ABE-A561-1A5549D84E87}" srcOrd="0" destOrd="0" presId="urn:microsoft.com/office/officeart/2018/2/layout/IconVerticalSolidList"/>
    <dgm:cxn modelId="{963B084E-61CA-42A3-A6B3-A44A1BF4319A}" srcId="{559F4E56-B819-4FFA-B607-AB3A0C0910BB}" destId="{DFA727CD-E73D-4249-9BB0-EDA56C47A0A6}" srcOrd="5" destOrd="0" parTransId="{CEFD0FC6-80A6-4607-864D-13B4B8A95AA5}" sibTransId="{7A5E95F0-8561-4AD4-98BA-CFA1F6302F24}"/>
    <dgm:cxn modelId="{972B566E-C380-4B26-9A95-8E3FCA5C6BBA}" srcId="{559F4E56-B819-4FFA-B607-AB3A0C0910BB}" destId="{E99BD505-61CC-4557-949D-872542A4D4E6}" srcOrd="0" destOrd="0" parTransId="{4D5E66A2-E8F5-4F35-800F-59A292913066}" sibTransId="{44E625F7-EF22-4657-9586-DD0D68FD1F98}"/>
    <dgm:cxn modelId="{B0840B89-6908-4E2F-8093-E918392E7AF5}" srcId="{559F4E56-B819-4FFA-B607-AB3A0C0910BB}" destId="{D3CCD0F7-8286-4ED5-8669-694BDCD1B1C6}" srcOrd="2" destOrd="0" parTransId="{FD8ED7B5-7558-49D5-BA94-B25F4880826D}" sibTransId="{2069BFCE-599E-4D32-8B56-5AB108336B5A}"/>
    <dgm:cxn modelId="{E0BCEE93-0961-4C39-A947-4AF82A9DAE90}" srcId="{559F4E56-B819-4FFA-B607-AB3A0C0910BB}" destId="{1B7DA74F-78A8-49F6-8EE0-633599C22644}" srcOrd="4" destOrd="0" parTransId="{588FCC86-E3B4-45A3-843A-5A3BAE39CB32}" sibTransId="{6E28E9F7-F0BF-44B1-8FF6-579BDF4F1DE3}"/>
    <dgm:cxn modelId="{222902C6-F4EF-4B65-A501-DFD471BDFBA0}" type="presOf" srcId="{E99BD505-61CC-4557-949D-872542A4D4E6}" destId="{081531A5-0A4A-4AFF-B264-3E5944A2D3B8}" srcOrd="0" destOrd="0" presId="urn:microsoft.com/office/officeart/2018/2/layout/IconVerticalSolidList"/>
    <dgm:cxn modelId="{B72520D3-4CFB-45BD-9CFB-DE42359B4EA3}" type="presOf" srcId="{1B7DA74F-78A8-49F6-8EE0-633599C22644}" destId="{310B6DBC-7237-49A1-830E-00FDD8A3C5BA}" srcOrd="0" destOrd="0" presId="urn:microsoft.com/office/officeart/2018/2/layout/IconVerticalSolidList"/>
    <dgm:cxn modelId="{421390D6-E5D1-4ED6-B612-66DDE797DEF7}" type="presOf" srcId="{DFA727CD-E73D-4249-9BB0-EDA56C47A0A6}" destId="{02A0E502-0BD9-4742-86EB-18589C3C9E19}" srcOrd="0" destOrd="0" presId="urn:microsoft.com/office/officeart/2018/2/layout/IconVerticalSolidList"/>
    <dgm:cxn modelId="{81168FEB-4920-4ED6-B680-A48DB79552DD}" type="presOf" srcId="{559F4E56-B819-4FFA-B607-AB3A0C0910BB}" destId="{FA3B2F77-57AB-4903-9E2B-058FBCC4300C}" srcOrd="0" destOrd="0" presId="urn:microsoft.com/office/officeart/2018/2/layout/IconVerticalSolidList"/>
    <dgm:cxn modelId="{F7A11FED-54F6-4CBC-AC30-597DA637D7F7}" srcId="{559F4E56-B819-4FFA-B607-AB3A0C0910BB}" destId="{E3795C7E-2783-4A86-A1A8-ED98555D1DA4}" srcOrd="1" destOrd="0" parTransId="{2E0D36E3-11BC-47AB-A36E-C925558F157C}" sibTransId="{CD1C0738-5BA7-4B07-8017-CDFE6C886211}"/>
    <dgm:cxn modelId="{2DEAEBFA-7CE1-4AC9-8780-C43E9680A06D}" srcId="{559F4E56-B819-4FFA-B607-AB3A0C0910BB}" destId="{7654FE23-C45E-4643-9E52-D7E9BBB3FA95}" srcOrd="3" destOrd="0" parTransId="{BCA73F93-E0DA-47C7-BAF2-6B19C610FC9C}" sibTransId="{EE120017-AD74-49B8-89F6-F6EBCF2E97C7}"/>
    <dgm:cxn modelId="{906B9022-F356-492E-8182-8C3CA090AD30}" type="presParOf" srcId="{FA3B2F77-57AB-4903-9E2B-058FBCC4300C}" destId="{B1539841-2866-488B-82AA-7B5E7BD94688}" srcOrd="0" destOrd="0" presId="urn:microsoft.com/office/officeart/2018/2/layout/IconVerticalSolidList"/>
    <dgm:cxn modelId="{18644671-91A2-4DD9-B7E8-EE7085C899BC}" type="presParOf" srcId="{B1539841-2866-488B-82AA-7B5E7BD94688}" destId="{9F33BC77-BFF6-44BD-86E8-FE92404590A8}" srcOrd="0" destOrd="0" presId="urn:microsoft.com/office/officeart/2018/2/layout/IconVerticalSolidList"/>
    <dgm:cxn modelId="{C2ECDD97-D82C-4C53-8766-8604FE5239E0}" type="presParOf" srcId="{B1539841-2866-488B-82AA-7B5E7BD94688}" destId="{BA00C13D-50A0-490C-B3EE-A636BED644D7}" srcOrd="1" destOrd="0" presId="urn:microsoft.com/office/officeart/2018/2/layout/IconVerticalSolidList"/>
    <dgm:cxn modelId="{DC30B9C8-09A9-4B47-9CD2-BFD4ABD24548}" type="presParOf" srcId="{B1539841-2866-488B-82AA-7B5E7BD94688}" destId="{FE58DA8A-A81D-44C2-8ADA-D52BFFC6CBDD}" srcOrd="2" destOrd="0" presId="urn:microsoft.com/office/officeart/2018/2/layout/IconVerticalSolidList"/>
    <dgm:cxn modelId="{3310B6BF-C570-48A1-BD39-48B7AC243E4A}" type="presParOf" srcId="{B1539841-2866-488B-82AA-7B5E7BD94688}" destId="{081531A5-0A4A-4AFF-B264-3E5944A2D3B8}" srcOrd="3" destOrd="0" presId="urn:microsoft.com/office/officeart/2018/2/layout/IconVerticalSolidList"/>
    <dgm:cxn modelId="{8934E99B-78CA-4713-8341-CAB12C6D56F8}" type="presParOf" srcId="{FA3B2F77-57AB-4903-9E2B-058FBCC4300C}" destId="{7F13B3DE-BC86-4A8B-B4BA-AEFD9E2E988C}" srcOrd="1" destOrd="0" presId="urn:microsoft.com/office/officeart/2018/2/layout/IconVerticalSolidList"/>
    <dgm:cxn modelId="{DE6F6515-587B-4792-BF16-2B5683C5E392}" type="presParOf" srcId="{FA3B2F77-57AB-4903-9E2B-058FBCC4300C}" destId="{7FCE0DAF-C936-4E7B-91EF-87C517F064CA}" srcOrd="2" destOrd="0" presId="urn:microsoft.com/office/officeart/2018/2/layout/IconVerticalSolidList"/>
    <dgm:cxn modelId="{57E11F04-4EA0-44DD-8989-CD1272A7073B}" type="presParOf" srcId="{7FCE0DAF-C936-4E7B-91EF-87C517F064CA}" destId="{043C72D3-6900-4E5B-8446-6E8312D00809}" srcOrd="0" destOrd="0" presId="urn:microsoft.com/office/officeart/2018/2/layout/IconVerticalSolidList"/>
    <dgm:cxn modelId="{7D6A65A9-36F0-487D-9114-E288360F287E}" type="presParOf" srcId="{7FCE0DAF-C936-4E7B-91EF-87C517F064CA}" destId="{26A35713-0067-4446-99BE-6A1845F329CB}" srcOrd="1" destOrd="0" presId="urn:microsoft.com/office/officeart/2018/2/layout/IconVerticalSolidList"/>
    <dgm:cxn modelId="{22695154-0116-4787-90FA-9C174E290934}" type="presParOf" srcId="{7FCE0DAF-C936-4E7B-91EF-87C517F064CA}" destId="{96B98F1D-AC64-4DBB-964A-EED7467EE68E}" srcOrd="2" destOrd="0" presId="urn:microsoft.com/office/officeart/2018/2/layout/IconVerticalSolidList"/>
    <dgm:cxn modelId="{D4F815B8-1432-4D4F-8CC5-879AA666FEF5}" type="presParOf" srcId="{7FCE0DAF-C936-4E7B-91EF-87C517F064CA}" destId="{01FEF99A-DB1D-4ABE-A561-1A5549D84E87}" srcOrd="3" destOrd="0" presId="urn:microsoft.com/office/officeart/2018/2/layout/IconVerticalSolidList"/>
    <dgm:cxn modelId="{34FBFAC6-5BDB-4C45-91F1-6F0D3D0FD06C}" type="presParOf" srcId="{FA3B2F77-57AB-4903-9E2B-058FBCC4300C}" destId="{F3EB1D34-7A0E-4A92-8439-A47157CDFB61}" srcOrd="3" destOrd="0" presId="urn:microsoft.com/office/officeart/2018/2/layout/IconVerticalSolidList"/>
    <dgm:cxn modelId="{F6107513-4C26-4290-AB1E-97712499A019}" type="presParOf" srcId="{FA3B2F77-57AB-4903-9E2B-058FBCC4300C}" destId="{61EDACED-C12B-4DD1-A8D1-D3F0070A04D1}" srcOrd="4" destOrd="0" presId="urn:microsoft.com/office/officeart/2018/2/layout/IconVerticalSolidList"/>
    <dgm:cxn modelId="{C7643A09-FBFA-4183-BEF2-502E7F30708D}" type="presParOf" srcId="{61EDACED-C12B-4DD1-A8D1-D3F0070A04D1}" destId="{6D1586C1-7F8B-411F-B294-3F874AC2BC07}" srcOrd="0" destOrd="0" presId="urn:microsoft.com/office/officeart/2018/2/layout/IconVerticalSolidList"/>
    <dgm:cxn modelId="{1A227538-B6A6-4A6B-AE56-7E423932EF5B}" type="presParOf" srcId="{61EDACED-C12B-4DD1-A8D1-D3F0070A04D1}" destId="{5D1C9D01-4D85-4B4C-8C3C-A13DD8E3BC3F}" srcOrd="1" destOrd="0" presId="urn:microsoft.com/office/officeart/2018/2/layout/IconVerticalSolidList"/>
    <dgm:cxn modelId="{4E6BD3F1-5B1E-4ECC-A62E-662AD8433CEF}" type="presParOf" srcId="{61EDACED-C12B-4DD1-A8D1-D3F0070A04D1}" destId="{6BB6FBDE-E1DE-4024-B19E-7E788A400BD9}" srcOrd="2" destOrd="0" presId="urn:microsoft.com/office/officeart/2018/2/layout/IconVerticalSolidList"/>
    <dgm:cxn modelId="{93C12B88-5E42-4481-A04D-74A78315B15E}" type="presParOf" srcId="{61EDACED-C12B-4DD1-A8D1-D3F0070A04D1}" destId="{68163E6B-3A5D-4D5C-A9EB-9C49DB6F4781}" srcOrd="3" destOrd="0" presId="urn:microsoft.com/office/officeart/2018/2/layout/IconVerticalSolidList"/>
    <dgm:cxn modelId="{D4781812-656E-488D-86F4-1C9426A53539}" type="presParOf" srcId="{FA3B2F77-57AB-4903-9E2B-058FBCC4300C}" destId="{28FBEF12-DD54-4701-9284-68B41F4D115D}" srcOrd="5" destOrd="0" presId="urn:microsoft.com/office/officeart/2018/2/layout/IconVerticalSolidList"/>
    <dgm:cxn modelId="{885F34B2-2820-4340-8010-2EEE72996B1E}" type="presParOf" srcId="{FA3B2F77-57AB-4903-9E2B-058FBCC4300C}" destId="{5E4F9B2D-AA81-4F88-B07B-9DEE81D869EE}" srcOrd="6" destOrd="0" presId="urn:microsoft.com/office/officeart/2018/2/layout/IconVerticalSolidList"/>
    <dgm:cxn modelId="{06DD2887-1579-4488-A83B-A2C0AF19439A}" type="presParOf" srcId="{5E4F9B2D-AA81-4F88-B07B-9DEE81D869EE}" destId="{7C5B82BB-0A95-49C4-A04C-146D10314AAF}" srcOrd="0" destOrd="0" presId="urn:microsoft.com/office/officeart/2018/2/layout/IconVerticalSolidList"/>
    <dgm:cxn modelId="{F75B0427-0FEA-47FD-80C8-B0A8AA32E2AA}" type="presParOf" srcId="{5E4F9B2D-AA81-4F88-B07B-9DEE81D869EE}" destId="{FCE21B13-F83E-40F3-ACC3-EA347483A432}" srcOrd="1" destOrd="0" presId="urn:microsoft.com/office/officeart/2018/2/layout/IconVerticalSolidList"/>
    <dgm:cxn modelId="{173F5067-8FA7-48CC-B7E9-CDF3828ADBFA}" type="presParOf" srcId="{5E4F9B2D-AA81-4F88-B07B-9DEE81D869EE}" destId="{9FD16FD9-5A51-4607-A536-288FAA679B21}" srcOrd="2" destOrd="0" presId="urn:microsoft.com/office/officeart/2018/2/layout/IconVerticalSolidList"/>
    <dgm:cxn modelId="{0F3DCA39-4157-4C93-A178-CEA48C8CCCA1}" type="presParOf" srcId="{5E4F9B2D-AA81-4F88-B07B-9DEE81D869EE}" destId="{F1156FB6-E73D-4EEC-A70C-D75EAF400B93}" srcOrd="3" destOrd="0" presId="urn:microsoft.com/office/officeart/2018/2/layout/IconVerticalSolidList"/>
    <dgm:cxn modelId="{14F8DDA0-8AA0-4D61-B91F-9D9E66FAEDED}" type="presParOf" srcId="{FA3B2F77-57AB-4903-9E2B-058FBCC4300C}" destId="{9806622F-B4BC-46AF-8B9A-AEE316C2C1D7}" srcOrd="7" destOrd="0" presId="urn:microsoft.com/office/officeart/2018/2/layout/IconVerticalSolidList"/>
    <dgm:cxn modelId="{8CC801B3-48F1-4C99-B037-C92448BB71BF}" type="presParOf" srcId="{FA3B2F77-57AB-4903-9E2B-058FBCC4300C}" destId="{046250DC-1D6A-4383-B31B-694474AA4CF8}" srcOrd="8" destOrd="0" presId="urn:microsoft.com/office/officeart/2018/2/layout/IconVerticalSolidList"/>
    <dgm:cxn modelId="{D70125D8-C457-4E06-A223-D08E36049615}" type="presParOf" srcId="{046250DC-1D6A-4383-B31B-694474AA4CF8}" destId="{3208A8AC-D6A7-4982-9E2A-FA1CB7E1244D}" srcOrd="0" destOrd="0" presId="urn:microsoft.com/office/officeart/2018/2/layout/IconVerticalSolidList"/>
    <dgm:cxn modelId="{6D34A1BA-80E9-497C-8980-A22DF88E7844}" type="presParOf" srcId="{046250DC-1D6A-4383-B31B-694474AA4CF8}" destId="{F5AA0AE6-04C7-4CD3-80A6-FCD0E51B0F73}" srcOrd="1" destOrd="0" presId="urn:microsoft.com/office/officeart/2018/2/layout/IconVerticalSolidList"/>
    <dgm:cxn modelId="{9FD58B51-423D-46C2-9C0A-B2105180DD5D}" type="presParOf" srcId="{046250DC-1D6A-4383-B31B-694474AA4CF8}" destId="{D0CCF63E-3468-45BD-BA11-54DEC5B45453}" srcOrd="2" destOrd="0" presId="urn:microsoft.com/office/officeart/2018/2/layout/IconVerticalSolidList"/>
    <dgm:cxn modelId="{02335248-7F1D-43D3-8240-900349251774}" type="presParOf" srcId="{046250DC-1D6A-4383-B31B-694474AA4CF8}" destId="{310B6DBC-7237-49A1-830E-00FDD8A3C5BA}" srcOrd="3" destOrd="0" presId="urn:microsoft.com/office/officeart/2018/2/layout/IconVerticalSolidList"/>
    <dgm:cxn modelId="{811B07E9-2702-47F3-B88A-71AFCB8C3FBA}" type="presParOf" srcId="{FA3B2F77-57AB-4903-9E2B-058FBCC4300C}" destId="{45E88AF5-636B-470E-A7C0-BE98C77DC3FB}" srcOrd="9" destOrd="0" presId="urn:microsoft.com/office/officeart/2018/2/layout/IconVerticalSolidList"/>
    <dgm:cxn modelId="{8D682979-5DD6-4367-830F-D1685F4F55B3}" type="presParOf" srcId="{FA3B2F77-57AB-4903-9E2B-058FBCC4300C}" destId="{97790405-E31E-45AD-B131-316F3F1FD287}" srcOrd="10" destOrd="0" presId="urn:microsoft.com/office/officeart/2018/2/layout/IconVerticalSolidList"/>
    <dgm:cxn modelId="{CC09788E-BD4B-4279-9AC3-CFCC00748F1E}" type="presParOf" srcId="{97790405-E31E-45AD-B131-316F3F1FD287}" destId="{8C2E9680-747A-4570-8A40-364861A82654}" srcOrd="0" destOrd="0" presId="urn:microsoft.com/office/officeart/2018/2/layout/IconVerticalSolidList"/>
    <dgm:cxn modelId="{CF8D2397-33C6-47AA-A3B0-C015344B04CD}" type="presParOf" srcId="{97790405-E31E-45AD-B131-316F3F1FD287}" destId="{5EE49CB2-4551-4D50-9002-552D95968763}" srcOrd="1" destOrd="0" presId="urn:microsoft.com/office/officeart/2018/2/layout/IconVerticalSolidList"/>
    <dgm:cxn modelId="{FB3980E5-F65E-40A1-9AB1-02CE7B7A0D55}" type="presParOf" srcId="{97790405-E31E-45AD-B131-316F3F1FD287}" destId="{B81B6DA2-12A7-4031-83AF-6D86C2D6F8BE}" srcOrd="2" destOrd="0" presId="urn:microsoft.com/office/officeart/2018/2/layout/IconVerticalSolidList"/>
    <dgm:cxn modelId="{9F873A6C-69C3-4298-AF9C-1D3D46DC7E3E}" type="presParOf" srcId="{97790405-E31E-45AD-B131-316F3F1FD287}" destId="{02A0E502-0BD9-4742-86EB-18589C3C9E1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AD89A6-9FA3-49C9-A184-ADD27D43F21A}" type="doc">
      <dgm:prSet loTypeId="urn:microsoft.com/office/officeart/2005/8/layout/orgChart1" loCatId="hierarchy" qsTypeId="urn:microsoft.com/office/officeart/2005/8/quickstyle/simple5" qsCatId="simple" csTypeId="urn:microsoft.com/office/officeart/2005/8/colors/accent1_4" csCatId="accent1" phldr="1"/>
      <dgm:spPr/>
      <dgm:t>
        <a:bodyPr/>
        <a:lstStyle/>
        <a:p>
          <a:endParaRPr lang="cs-CZ"/>
        </a:p>
      </dgm:t>
    </dgm:pt>
    <dgm:pt modelId="{FE968E82-904C-48BD-B375-DE7C6E0B9188}">
      <dgm:prSet phldrT="[Text]" custT="1"/>
      <dgm:spPr/>
      <dgm:t>
        <a:bodyPr/>
        <a:lstStyle/>
        <a:p>
          <a:r>
            <a:rPr lang="cs-CZ" sz="3000" dirty="0">
              <a:solidFill>
                <a:schemeClr val="accent2">
                  <a:lumMod val="75000"/>
                </a:schemeClr>
              </a:solidFill>
              <a:latin typeface="+mn-lt"/>
            </a:rPr>
            <a:t>Celková tělesná voda (CTV)</a:t>
          </a:r>
        </a:p>
        <a:p>
          <a:r>
            <a:rPr lang="cs-CZ" sz="1900" i="1" dirty="0">
              <a:solidFill>
                <a:schemeClr val="accent2">
                  <a:lumMod val="75000"/>
                </a:schemeClr>
              </a:solidFill>
              <a:latin typeface="+mn-lt"/>
            </a:rPr>
            <a:t>50-75 % hmotnosti</a:t>
          </a:r>
        </a:p>
      </dgm:t>
    </dgm:pt>
    <dgm:pt modelId="{FC22DF4B-0938-4701-978E-15874A9D62E7}" type="parTrans" cxnId="{CAE7AC97-987B-4505-A851-6BB9A6BFE64C}">
      <dgm:prSet/>
      <dgm:spPr/>
      <dgm:t>
        <a:bodyPr/>
        <a:lstStyle/>
        <a:p>
          <a:endParaRPr lang="cs-CZ" sz="1400">
            <a:solidFill>
              <a:schemeClr val="accent2">
                <a:lumMod val="75000"/>
              </a:schemeClr>
            </a:solidFill>
            <a:latin typeface="+mn-lt"/>
          </a:endParaRPr>
        </a:p>
      </dgm:t>
    </dgm:pt>
    <dgm:pt modelId="{0AAFBC21-F7AD-457C-8816-A43E578D065F}" type="sibTrans" cxnId="{CAE7AC97-987B-4505-A851-6BB9A6BFE64C}">
      <dgm:prSet/>
      <dgm:spPr/>
      <dgm:t>
        <a:bodyPr/>
        <a:lstStyle/>
        <a:p>
          <a:endParaRPr lang="cs-CZ">
            <a:solidFill>
              <a:schemeClr val="accent2">
                <a:lumMod val="75000"/>
              </a:schemeClr>
            </a:solidFill>
            <a:latin typeface="+mn-lt"/>
          </a:endParaRPr>
        </a:p>
      </dgm:t>
    </dgm:pt>
    <dgm:pt modelId="{03E6DF37-172E-4B40-9D4B-6D6CFC404CE8}">
      <dgm:prSet phldrT="[Text]" custT="1"/>
      <dgm:spPr/>
      <dgm:t>
        <a:bodyPr/>
        <a:lstStyle/>
        <a:p>
          <a:r>
            <a:rPr lang="cs-CZ" sz="1900" dirty="0">
              <a:solidFill>
                <a:schemeClr val="accent2">
                  <a:lumMod val="75000"/>
                </a:schemeClr>
              </a:solidFill>
              <a:latin typeface="+mn-lt"/>
            </a:rPr>
            <a:t>Intracelulární</a:t>
          </a:r>
        </a:p>
        <a:p>
          <a:r>
            <a:rPr lang="cs-CZ" sz="1600" i="1" dirty="0">
              <a:solidFill>
                <a:schemeClr val="accent2">
                  <a:lumMod val="75000"/>
                </a:schemeClr>
              </a:solidFill>
              <a:latin typeface="+mn-lt"/>
            </a:rPr>
            <a:t>Vnitrobuněčná</a:t>
          </a:r>
        </a:p>
        <a:p>
          <a:r>
            <a:rPr lang="cs-CZ" sz="1600" i="1" dirty="0">
              <a:solidFill>
                <a:schemeClr val="accent2">
                  <a:lumMod val="75000"/>
                </a:schemeClr>
              </a:solidFill>
              <a:latin typeface="+mn-lt"/>
            </a:rPr>
            <a:t>cca 40 % CTV</a:t>
          </a:r>
          <a:endParaRPr lang="cs-CZ" sz="1900" i="1" dirty="0">
            <a:solidFill>
              <a:schemeClr val="accent2">
                <a:lumMod val="75000"/>
              </a:schemeClr>
            </a:solidFill>
            <a:latin typeface="+mn-lt"/>
          </a:endParaRPr>
        </a:p>
      </dgm:t>
    </dgm:pt>
    <dgm:pt modelId="{079DAAF6-F799-4A4D-89FE-63DCBB81EB04}" type="parTrans" cxnId="{0CFD4CB9-011F-4DEB-A469-038DD38BAB34}">
      <dgm:prSet/>
      <dgm:spPr/>
      <dgm:t>
        <a:bodyPr/>
        <a:lstStyle/>
        <a:p>
          <a:endParaRPr lang="cs-CZ" sz="1400">
            <a:solidFill>
              <a:schemeClr val="accent2">
                <a:lumMod val="75000"/>
              </a:schemeClr>
            </a:solidFill>
            <a:latin typeface="+mn-lt"/>
          </a:endParaRPr>
        </a:p>
      </dgm:t>
    </dgm:pt>
    <dgm:pt modelId="{511D3EB6-6ACB-4CF5-95DF-EF1B3F5DAC14}" type="sibTrans" cxnId="{0CFD4CB9-011F-4DEB-A469-038DD38BAB34}">
      <dgm:prSet/>
      <dgm:spPr/>
      <dgm:t>
        <a:bodyPr/>
        <a:lstStyle/>
        <a:p>
          <a:endParaRPr lang="cs-CZ">
            <a:solidFill>
              <a:schemeClr val="accent2">
                <a:lumMod val="75000"/>
              </a:schemeClr>
            </a:solidFill>
            <a:latin typeface="+mn-lt"/>
          </a:endParaRPr>
        </a:p>
      </dgm:t>
    </dgm:pt>
    <dgm:pt modelId="{4FBF5ADE-A02C-4B4B-B6E8-4EA20E6E66EF}">
      <dgm:prSet phldrT="[Text]" custT="1"/>
      <dgm:spPr/>
      <dgm:t>
        <a:bodyPr/>
        <a:lstStyle/>
        <a:p>
          <a:r>
            <a:rPr lang="cs-CZ" sz="1900" dirty="0">
              <a:solidFill>
                <a:schemeClr val="accent2">
                  <a:lumMod val="75000"/>
                </a:schemeClr>
              </a:solidFill>
              <a:latin typeface="+mn-lt"/>
            </a:rPr>
            <a:t>Extracelulární</a:t>
          </a:r>
        </a:p>
        <a:p>
          <a:r>
            <a:rPr lang="cs-CZ" sz="1600" i="1" dirty="0">
              <a:solidFill>
                <a:schemeClr val="accent2">
                  <a:lumMod val="75000"/>
                </a:schemeClr>
              </a:solidFill>
              <a:latin typeface="+mn-lt"/>
            </a:rPr>
            <a:t>Mimobuněčná</a:t>
          </a:r>
        </a:p>
        <a:p>
          <a:r>
            <a:rPr lang="cs-CZ" sz="1600" i="1" dirty="0">
              <a:solidFill>
                <a:schemeClr val="accent2">
                  <a:lumMod val="75000"/>
                </a:schemeClr>
              </a:solidFill>
              <a:latin typeface="+mn-lt"/>
            </a:rPr>
            <a:t>cca 20 % CTV</a:t>
          </a:r>
          <a:endParaRPr lang="cs-CZ" sz="1900" i="1" dirty="0">
            <a:solidFill>
              <a:schemeClr val="accent2">
                <a:lumMod val="75000"/>
              </a:schemeClr>
            </a:solidFill>
            <a:latin typeface="+mn-lt"/>
          </a:endParaRPr>
        </a:p>
      </dgm:t>
    </dgm:pt>
    <dgm:pt modelId="{8FD74F7C-311B-4A0E-9D25-F5315AA1238D}" type="parTrans" cxnId="{6BC6AF04-AE6A-4501-B2B7-01959047BBE7}">
      <dgm:prSet/>
      <dgm:spPr/>
      <dgm:t>
        <a:bodyPr/>
        <a:lstStyle/>
        <a:p>
          <a:endParaRPr lang="cs-CZ" sz="1400">
            <a:solidFill>
              <a:schemeClr val="accent2">
                <a:lumMod val="75000"/>
              </a:schemeClr>
            </a:solidFill>
            <a:latin typeface="+mn-lt"/>
          </a:endParaRPr>
        </a:p>
      </dgm:t>
    </dgm:pt>
    <dgm:pt modelId="{4055E136-7602-44D1-85EC-912957897D54}" type="sibTrans" cxnId="{6BC6AF04-AE6A-4501-B2B7-01959047BBE7}">
      <dgm:prSet/>
      <dgm:spPr/>
      <dgm:t>
        <a:bodyPr/>
        <a:lstStyle/>
        <a:p>
          <a:endParaRPr lang="cs-CZ">
            <a:solidFill>
              <a:schemeClr val="accent2">
                <a:lumMod val="75000"/>
              </a:schemeClr>
            </a:solidFill>
            <a:latin typeface="+mn-lt"/>
          </a:endParaRPr>
        </a:p>
      </dgm:t>
    </dgm:pt>
    <dgm:pt modelId="{86D49E41-2160-481A-AE81-5342ED7DFD4F}">
      <dgm:prSet custT="1"/>
      <dgm:spPr/>
      <dgm:t>
        <a:bodyPr/>
        <a:lstStyle/>
        <a:p>
          <a:r>
            <a:rPr lang="cs-CZ" sz="1900" dirty="0">
              <a:solidFill>
                <a:schemeClr val="accent2">
                  <a:lumMod val="75000"/>
                </a:schemeClr>
              </a:solidFill>
            </a:rPr>
            <a:t>Tkáňový mok</a:t>
          </a:r>
        </a:p>
        <a:p>
          <a:r>
            <a:rPr lang="cs-CZ" sz="1600" dirty="0">
              <a:solidFill>
                <a:schemeClr val="accent2">
                  <a:lumMod val="75000"/>
                </a:schemeClr>
              </a:solidFill>
            </a:rPr>
            <a:t>Mezibuněčná tekutina</a:t>
          </a:r>
        </a:p>
        <a:p>
          <a:r>
            <a:rPr lang="cs-CZ" sz="1600">
              <a:solidFill>
                <a:schemeClr val="accent2">
                  <a:lumMod val="75000"/>
                </a:schemeClr>
              </a:solidFill>
            </a:rPr>
            <a:t>cca </a:t>
          </a:r>
          <a:r>
            <a:rPr lang="cs-CZ" sz="1600" dirty="0">
              <a:solidFill>
                <a:schemeClr val="accent2">
                  <a:lumMod val="75000"/>
                </a:schemeClr>
              </a:solidFill>
            </a:rPr>
            <a:t>15 % CTV</a:t>
          </a:r>
          <a:endParaRPr lang="cs-CZ" sz="1200" dirty="0">
            <a:solidFill>
              <a:schemeClr val="accent2">
                <a:lumMod val="75000"/>
              </a:schemeClr>
            </a:solidFill>
          </a:endParaRPr>
        </a:p>
      </dgm:t>
    </dgm:pt>
    <dgm:pt modelId="{5F172AF9-834A-4ED5-AFF7-99EA2F3DA739}" type="parTrans" cxnId="{D287B426-FD5E-4007-BF11-1232903BABB4}">
      <dgm:prSet/>
      <dgm:spPr/>
      <dgm:t>
        <a:bodyPr/>
        <a:lstStyle/>
        <a:p>
          <a:endParaRPr lang="cs-CZ">
            <a:solidFill>
              <a:schemeClr val="accent2">
                <a:lumMod val="75000"/>
              </a:schemeClr>
            </a:solidFill>
          </a:endParaRPr>
        </a:p>
      </dgm:t>
    </dgm:pt>
    <dgm:pt modelId="{27F38C3C-DFDF-4A66-AE7F-6AE85050DF7B}" type="sibTrans" cxnId="{D287B426-FD5E-4007-BF11-1232903BABB4}">
      <dgm:prSet/>
      <dgm:spPr/>
      <dgm:t>
        <a:bodyPr/>
        <a:lstStyle/>
        <a:p>
          <a:endParaRPr lang="cs-CZ">
            <a:solidFill>
              <a:schemeClr val="accent2">
                <a:lumMod val="75000"/>
              </a:schemeClr>
            </a:solidFill>
          </a:endParaRPr>
        </a:p>
      </dgm:t>
    </dgm:pt>
    <dgm:pt modelId="{A4B2B383-0DFA-45D1-962B-A266DACA92FC}">
      <dgm:prSet custT="1"/>
      <dgm:spPr/>
      <dgm:t>
        <a:bodyPr/>
        <a:lstStyle/>
        <a:p>
          <a:r>
            <a:rPr lang="cs-CZ" sz="1900" dirty="0">
              <a:solidFill>
                <a:schemeClr val="accent2">
                  <a:lumMod val="75000"/>
                </a:schemeClr>
              </a:solidFill>
            </a:rPr>
            <a:t>Krevní plasma</a:t>
          </a:r>
        </a:p>
        <a:p>
          <a:r>
            <a:rPr lang="cs-CZ" sz="1600" dirty="0">
              <a:solidFill>
                <a:schemeClr val="accent2">
                  <a:lumMod val="75000"/>
                </a:schemeClr>
              </a:solidFill>
            </a:rPr>
            <a:t>cca 5 % CTV</a:t>
          </a:r>
        </a:p>
      </dgm:t>
    </dgm:pt>
    <dgm:pt modelId="{B774897F-941B-415C-8C10-EF38BB2039E0}" type="parTrans" cxnId="{4B468AA8-F3D5-4C88-801D-FE808267B3AA}">
      <dgm:prSet/>
      <dgm:spPr/>
      <dgm:t>
        <a:bodyPr/>
        <a:lstStyle/>
        <a:p>
          <a:endParaRPr lang="cs-CZ">
            <a:solidFill>
              <a:schemeClr val="accent2">
                <a:lumMod val="75000"/>
              </a:schemeClr>
            </a:solidFill>
          </a:endParaRPr>
        </a:p>
      </dgm:t>
    </dgm:pt>
    <dgm:pt modelId="{18EA05AC-7694-4A04-AC82-E090E32A25BC}" type="sibTrans" cxnId="{4B468AA8-F3D5-4C88-801D-FE808267B3AA}">
      <dgm:prSet/>
      <dgm:spPr/>
      <dgm:t>
        <a:bodyPr/>
        <a:lstStyle/>
        <a:p>
          <a:endParaRPr lang="cs-CZ">
            <a:solidFill>
              <a:schemeClr val="accent2">
                <a:lumMod val="75000"/>
              </a:schemeClr>
            </a:solidFill>
          </a:endParaRPr>
        </a:p>
      </dgm:t>
    </dgm:pt>
    <dgm:pt modelId="{EA4F7BFD-1AAF-454A-93BC-C592A9615AD6}" type="pres">
      <dgm:prSet presAssocID="{09AD89A6-9FA3-49C9-A184-ADD27D43F21A}" presName="hierChild1" presStyleCnt="0">
        <dgm:presLayoutVars>
          <dgm:orgChart val="1"/>
          <dgm:chPref val="1"/>
          <dgm:dir/>
          <dgm:animOne val="branch"/>
          <dgm:animLvl val="lvl"/>
          <dgm:resizeHandles/>
        </dgm:presLayoutVars>
      </dgm:prSet>
      <dgm:spPr/>
    </dgm:pt>
    <dgm:pt modelId="{F6A965B2-630A-4929-87B2-9C7DE5B88308}" type="pres">
      <dgm:prSet presAssocID="{FE968E82-904C-48BD-B375-DE7C6E0B9188}" presName="hierRoot1" presStyleCnt="0">
        <dgm:presLayoutVars>
          <dgm:hierBranch val="init"/>
        </dgm:presLayoutVars>
      </dgm:prSet>
      <dgm:spPr/>
    </dgm:pt>
    <dgm:pt modelId="{14952439-3EEB-4679-9E2B-4AFF882C9686}" type="pres">
      <dgm:prSet presAssocID="{FE968E82-904C-48BD-B375-DE7C6E0B9188}" presName="rootComposite1" presStyleCnt="0"/>
      <dgm:spPr/>
    </dgm:pt>
    <dgm:pt modelId="{B62447F4-E52E-4F92-B910-275F650E1CE4}" type="pres">
      <dgm:prSet presAssocID="{FE968E82-904C-48BD-B375-DE7C6E0B9188}" presName="rootText1" presStyleLbl="node0" presStyleIdx="0" presStyleCnt="1" custScaleX="195337">
        <dgm:presLayoutVars>
          <dgm:chPref val="3"/>
        </dgm:presLayoutVars>
      </dgm:prSet>
      <dgm:spPr/>
    </dgm:pt>
    <dgm:pt modelId="{A96896D4-DD6C-4F98-99B7-F3DD2F578284}" type="pres">
      <dgm:prSet presAssocID="{FE968E82-904C-48BD-B375-DE7C6E0B9188}" presName="rootConnector1" presStyleLbl="node1" presStyleIdx="0" presStyleCnt="0"/>
      <dgm:spPr/>
    </dgm:pt>
    <dgm:pt modelId="{4B4A1A9B-E1CF-47E2-B52F-A4ACC31E50EC}" type="pres">
      <dgm:prSet presAssocID="{FE968E82-904C-48BD-B375-DE7C6E0B9188}" presName="hierChild2" presStyleCnt="0"/>
      <dgm:spPr/>
    </dgm:pt>
    <dgm:pt modelId="{70975F8F-85F2-4D5F-ABF5-D2A9FEEB7722}" type="pres">
      <dgm:prSet presAssocID="{079DAAF6-F799-4A4D-89FE-63DCBB81EB04}" presName="Name37" presStyleLbl="parChTrans1D2" presStyleIdx="0" presStyleCnt="2"/>
      <dgm:spPr/>
    </dgm:pt>
    <dgm:pt modelId="{E92F0003-1004-4971-94E0-6B71D8B781C6}" type="pres">
      <dgm:prSet presAssocID="{03E6DF37-172E-4B40-9D4B-6D6CFC404CE8}" presName="hierRoot2" presStyleCnt="0">
        <dgm:presLayoutVars>
          <dgm:hierBranch val="init"/>
        </dgm:presLayoutVars>
      </dgm:prSet>
      <dgm:spPr/>
    </dgm:pt>
    <dgm:pt modelId="{730EB707-05B7-4227-8306-D4ED0DB73D18}" type="pres">
      <dgm:prSet presAssocID="{03E6DF37-172E-4B40-9D4B-6D6CFC404CE8}" presName="rootComposite" presStyleCnt="0"/>
      <dgm:spPr/>
    </dgm:pt>
    <dgm:pt modelId="{97FD267F-D78F-4542-A385-F0CDE3FCB7BB}" type="pres">
      <dgm:prSet presAssocID="{03E6DF37-172E-4B40-9D4B-6D6CFC404CE8}" presName="rootText" presStyleLbl="node2" presStyleIdx="0" presStyleCnt="2" custScaleX="115775" custScaleY="72433">
        <dgm:presLayoutVars>
          <dgm:chPref val="3"/>
        </dgm:presLayoutVars>
      </dgm:prSet>
      <dgm:spPr/>
    </dgm:pt>
    <dgm:pt modelId="{84EAEA60-E453-4E08-93A4-BD2FF1C6C339}" type="pres">
      <dgm:prSet presAssocID="{03E6DF37-172E-4B40-9D4B-6D6CFC404CE8}" presName="rootConnector" presStyleLbl="node2" presStyleIdx="0" presStyleCnt="2"/>
      <dgm:spPr/>
    </dgm:pt>
    <dgm:pt modelId="{3767B9E2-D8DB-44CE-B219-479E6A5E3F3F}" type="pres">
      <dgm:prSet presAssocID="{03E6DF37-172E-4B40-9D4B-6D6CFC404CE8}" presName="hierChild4" presStyleCnt="0"/>
      <dgm:spPr/>
    </dgm:pt>
    <dgm:pt modelId="{C3ABE144-E286-4F1C-9479-B3AF21AE128D}" type="pres">
      <dgm:prSet presAssocID="{03E6DF37-172E-4B40-9D4B-6D6CFC404CE8}" presName="hierChild5" presStyleCnt="0"/>
      <dgm:spPr/>
    </dgm:pt>
    <dgm:pt modelId="{61A56930-A3C8-4D59-A30B-B9C043B8B3BE}" type="pres">
      <dgm:prSet presAssocID="{8FD74F7C-311B-4A0E-9D25-F5315AA1238D}" presName="Name37" presStyleLbl="parChTrans1D2" presStyleIdx="1" presStyleCnt="2"/>
      <dgm:spPr/>
    </dgm:pt>
    <dgm:pt modelId="{9C20A421-4926-401F-BCB5-709C71AB2149}" type="pres">
      <dgm:prSet presAssocID="{4FBF5ADE-A02C-4B4B-B6E8-4EA20E6E66EF}" presName="hierRoot2" presStyleCnt="0">
        <dgm:presLayoutVars>
          <dgm:hierBranch val="init"/>
        </dgm:presLayoutVars>
      </dgm:prSet>
      <dgm:spPr/>
    </dgm:pt>
    <dgm:pt modelId="{6D5D3778-BAD8-46EA-A22D-030CD3ECB3D8}" type="pres">
      <dgm:prSet presAssocID="{4FBF5ADE-A02C-4B4B-B6E8-4EA20E6E66EF}" presName="rootComposite" presStyleCnt="0"/>
      <dgm:spPr/>
    </dgm:pt>
    <dgm:pt modelId="{5ED5FD08-1F06-46D4-994E-3727B133161C}" type="pres">
      <dgm:prSet presAssocID="{4FBF5ADE-A02C-4B4B-B6E8-4EA20E6E66EF}" presName="rootText" presStyleLbl="node2" presStyleIdx="1" presStyleCnt="2" custScaleX="113401" custScaleY="70434">
        <dgm:presLayoutVars>
          <dgm:chPref val="3"/>
        </dgm:presLayoutVars>
      </dgm:prSet>
      <dgm:spPr/>
    </dgm:pt>
    <dgm:pt modelId="{6BBB3CDA-4C26-4D8C-8571-909410662FF1}" type="pres">
      <dgm:prSet presAssocID="{4FBF5ADE-A02C-4B4B-B6E8-4EA20E6E66EF}" presName="rootConnector" presStyleLbl="node2" presStyleIdx="1" presStyleCnt="2"/>
      <dgm:spPr/>
    </dgm:pt>
    <dgm:pt modelId="{99055AC9-07AF-4DC0-A240-29117EF4CD53}" type="pres">
      <dgm:prSet presAssocID="{4FBF5ADE-A02C-4B4B-B6E8-4EA20E6E66EF}" presName="hierChild4" presStyleCnt="0"/>
      <dgm:spPr/>
    </dgm:pt>
    <dgm:pt modelId="{EAA6C911-3BEB-4D6C-84FF-D42C634115B7}" type="pres">
      <dgm:prSet presAssocID="{5F172AF9-834A-4ED5-AFF7-99EA2F3DA739}" presName="Name37" presStyleLbl="parChTrans1D3" presStyleIdx="0" presStyleCnt="2"/>
      <dgm:spPr/>
    </dgm:pt>
    <dgm:pt modelId="{3FC1A817-7A6E-4CC8-B4F0-A3D0F1AA91E8}" type="pres">
      <dgm:prSet presAssocID="{86D49E41-2160-481A-AE81-5342ED7DFD4F}" presName="hierRoot2" presStyleCnt="0">
        <dgm:presLayoutVars>
          <dgm:hierBranch val="init"/>
        </dgm:presLayoutVars>
      </dgm:prSet>
      <dgm:spPr/>
    </dgm:pt>
    <dgm:pt modelId="{1CD12365-755B-4C4C-8D03-B4FF0ECE378A}" type="pres">
      <dgm:prSet presAssocID="{86D49E41-2160-481A-AE81-5342ED7DFD4F}" presName="rootComposite" presStyleCnt="0"/>
      <dgm:spPr/>
    </dgm:pt>
    <dgm:pt modelId="{F39BD2D3-3627-4B51-99B5-69AD6B43343F}" type="pres">
      <dgm:prSet presAssocID="{86D49E41-2160-481A-AE81-5342ED7DFD4F}" presName="rootText" presStyleLbl="node3" presStyleIdx="0" presStyleCnt="2" custLinFactNeighborX="13931" custLinFactNeighborY="2430">
        <dgm:presLayoutVars>
          <dgm:chPref val="3"/>
        </dgm:presLayoutVars>
      </dgm:prSet>
      <dgm:spPr/>
    </dgm:pt>
    <dgm:pt modelId="{6021D1A5-FFFC-4285-9788-76EBC826F79F}" type="pres">
      <dgm:prSet presAssocID="{86D49E41-2160-481A-AE81-5342ED7DFD4F}" presName="rootConnector" presStyleLbl="node3" presStyleIdx="0" presStyleCnt="2"/>
      <dgm:spPr/>
    </dgm:pt>
    <dgm:pt modelId="{C51944EC-FB19-47AB-848C-876C630CCFD7}" type="pres">
      <dgm:prSet presAssocID="{86D49E41-2160-481A-AE81-5342ED7DFD4F}" presName="hierChild4" presStyleCnt="0"/>
      <dgm:spPr/>
    </dgm:pt>
    <dgm:pt modelId="{3BA29CE8-E16B-45A6-BBF8-AD6D25206847}" type="pres">
      <dgm:prSet presAssocID="{86D49E41-2160-481A-AE81-5342ED7DFD4F}" presName="hierChild5" presStyleCnt="0"/>
      <dgm:spPr/>
    </dgm:pt>
    <dgm:pt modelId="{88FE7129-F843-4378-B099-F98559465D94}" type="pres">
      <dgm:prSet presAssocID="{B774897F-941B-415C-8C10-EF38BB2039E0}" presName="Name37" presStyleLbl="parChTrans1D3" presStyleIdx="1" presStyleCnt="2"/>
      <dgm:spPr/>
    </dgm:pt>
    <dgm:pt modelId="{31721F2B-954A-4BEE-8C2E-B6EB62DE7F72}" type="pres">
      <dgm:prSet presAssocID="{A4B2B383-0DFA-45D1-962B-A266DACA92FC}" presName="hierRoot2" presStyleCnt="0">
        <dgm:presLayoutVars>
          <dgm:hierBranch val="init"/>
        </dgm:presLayoutVars>
      </dgm:prSet>
      <dgm:spPr/>
    </dgm:pt>
    <dgm:pt modelId="{2F4E051F-4CC5-430A-994F-618E3F39C079}" type="pres">
      <dgm:prSet presAssocID="{A4B2B383-0DFA-45D1-962B-A266DACA92FC}" presName="rootComposite" presStyleCnt="0"/>
      <dgm:spPr/>
    </dgm:pt>
    <dgm:pt modelId="{CC0325BF-CF6D-42A7-8E85-EF4617F43702}" type="pres">
      <dgm:prSet presAssocID="{A4B2B383-0DFA-45D1-962B-A266DACA92FC}" presName="rootText" presStyleLbl="node3" presStyleIdx="1" presStyleCnt="2" custLinFactX="-46704" custLinFactY="-40431" custLinFactNeighborX="-100000" custLinFactNeighborY="-100000">
        <dgm:presLayoutVars>
          <dgm:chPref val="3"/>
        </dgm:presLayoutVars>
      </dgm:prSet>
      <dgm:spPr/>
    </dgm:pt>
    <dgm:pt modelId="{8F05C637-3932-4465-878B-027A80787527}" type="pres">
      <dgm:prSet presAssocID="{A4B2B383-0DFA-45D1-962B-A266DACA92FC}" presName="rootConnector" presStyleLbl="node3" presStyleIdx="1" presStyleCnt="2"/>
      <dgm:spPr/>
    </dgm:pt>
    <dgm:pt modelId="{8F44B652-1641-40DC-A239-C4C2D50D8A3D}" type="pres">
      <dgm:prSet presAssocID="{A4B2B383-0DFA-45D1-962B-A266DACA92FC}" presName="hierChild4" presStyleCnt="0"/>
      <dgm:spPr/>
    </dgm:pt>
    <dgm:pt modelId="{E10921E0-71C2-4FD5-9ED9-C8C8474BD2C5}" type="pres">
      <dgm:prSet presAssocID="{A4B2B383-0DFA-45D1-962B-A266DACA92FC}" presName="hierChild5" presStyleCnt="0"/>
      <dgm:spPr/>
    </dgm:pt>
    <dgm:pt modelId="{2CA116C7-8A9F-4CC0-B64A-4A720E14F52D}" type="pres">
      <dgm:prSet presAssocID="{4FBF5ADE-A02C-4B4B-B6E8-4EA20E6E66EF}" presName="hierChild5" presStyleCnt="0"/>
      <dgm:spPr/>
    </dgm:pt>
    <dgm:pt modelId="{563FD97B-DF25-42A9-B5D1-7506A621C040}" type="pres">
      <dgm:prSet presAssocID="{FE968E82-904C-48BD-B375-DE7C6E0B9188}" presName="hierChild3" presStyleCnt="0"/>
      <dgm:spPr/>
    </dgm:pt>
  </dgm:ptLst>
  <dgm:cxnLst>
    <dgm:cxn modelId="{27917102-1CD1-4646-B20A-E775A0EF5912}" type="presOf" srcId="{03E6DF37-172E-4B40-9D4B-6D6CFC404CE8}" destId="{84EAEA60-E453-4E08-93A4-BD2FF1C6C339}" srcOrd="1" destOrd="0" presId="urn:microsoft.com/office/officeart/2005/8/layout/orgChart1"/>
    <dgm:cxn modelId="{6BC6AF04-AE6A-4501-B2B7-01959047BBE7}" srcId="{FE968E82-904C-48BD-B375-DE7C6E0B9188}" destId="{4FBF5ADE-A02C-4B4B-B6E8-4EA20E6E66EF}" srcOrd="1" destOrd="0" parTransId="{8FD74F7C-311B-4A0E-9D25-F5315AA1238D}" sibTransId="{4055E136-7602-44D1-85EC-912957897D54}"/>
    <dgm:cxn modelId="{34CB8B0F-C26B-40F9-9287-E8A4CFE43073}" type="presOf" srcId="{4FBF5ADE-A02C-4B4B-B6E8-4EA20E6E66EF}" destId="{6BBB3CDA-4C26-4D8C-8571-909410662FF1}" srcOrd="1" destOrd="0" presId="urn:microsoft.com/office/officeart/2005/8/layout/orgChart1"/>
    <dgm:cxn modelId="{BEFB1F1F-4A4A-4325-ACC0-82E966577E16}" type="presOf" srcId="{FE968E82-904C-48BD-B375-DE7C6E0B9188}" destId="{B62447F4-E52E-4F92-B910-275F650E1CE4}" srcOrd="0" destOrd="0" presId="urn:microsoft.com/office/officeart/2005/8/layout/orgChart1"/>
    <dgm:cxn modelId="{D8545B1F-0AF9-407E-9E84-7E83D5A799ED}" type="presOf" srcId="{86D49E41-2160-481A-AE81-5342ED7DFD4F}" destId="{6021D1A5-FFFC-4285-9788-76EBC826F79F}" srcOrd="1" destOrd="0" presId="urn:microsoft.com/office/officeart/2005/8/layout/orgChart1"/>
    <dgm:cxn modelId="{47AE4420-E8AB-4CD9-82FB-5DAB20EB1E30}" type="presOf" srcId="{03E6DF37-172E-4B40-9D4B-6D6CFC404CE8}" destId="{97FD267F-D78F-4542-A385-F0CDE3FCB7BB}" srcOrd="0" destOrd="0" presId="urn:microsoft.com/office/officeart/2005/8/layout/orgChart1"/>
    <dgm:cxn modelId="{D287B426-FD5E-4007-BF11-1232903BABB4}" srcId="{4FBF5ADE-A02C-4B4B-B6E8-4EA20E6E66EF}" destId="{86D49E41-2160-481A-AE81-5342ED7DFD4F}" srcOrd="0" destOrd="0" parTransId="{5F172AF9-834A-4ED5-AFF7-99EA2F3DA739}" sibTransId="{27F38C3C-DFDF-4A66-AE7F-6AE85050DF7B}"/>
    <dgm:cxn modelId="{FB7A0137-6D12-46F9-93A4-73F03067CDBB}" type="presOf" srcId="{4FBF5ADE-A02C-4B4B-B6E8-4EA20E6E66EF}" destId="{5ED5FD08-1F06-46D4-994E-3727B133161C}" srcOrd="0" destOrd="0" presId="urn:microsoft.com/office/officeart/2005/8/layout/orgChart1"/>
    <dgm:cxn modelId="{B30AED44-F12E-4602-9E4A-09904065F608}" type="presOf" srcId="{A4B2B383-0DFA-45D1-962B-A266DACA92FC}" destId="{CC0325BF-CF6D-42A7-8E85-EF4617F43702}" srcOrd="0" destOrd="0" presId="urn:microsoft.com/office/officeart/2005/8/layout/orgChart1"/>
    <dgm:cxn modelId="{6475BF7E-8223-4A83-8E8D-2A87B38FBEA9}" type="presOf" srcId="{8FD74F7C-311B-4A0E-9D25-F5315AA1238D}" destId="{61A56930-A3C8-4D59-A30B-B9C043B8B3BE}" srcOrd="0" destOrd="0" presId="urn:microsoft.com/office/officeart/2005/8/layout/orgChart1"/>
    <dgm:cxn modelId="{6F75377F-B6D3-4C66-96FA-ACEE87BA7BD0}" type="presOf" srcId="{A4B2B383-0DFA-45D1-962B-A266DACA92FC}" destId="{8F05C637-3932-4465-878B-027A80787527}" srcOrd="1" destOrd="0" presId="urn:microsoft.com/office/officeart/2005/8/layout/orgChart1"/>
    <dgm:cxn modelId="{51478394-18D3-4B47-9371-4C95864E695C}" type="presOf" srcId="{5F172AF9-834A-4ED5-AFF7-99EA2F3DA739}" destId="{EAA6C911-3BEB-4D6C-84FF-D42C634115B7}" srcOrd="0" destOrd="0" presId="urn:microsoft.com/office/officeart/2005/8/layout/orgChart1"/>
    <dgm:cxn modelId="{CAE7AC97-987B-4505-A851-6BB9A6BFE64C}" srcId="{09AD89A6-9FA3-49C9-A184-ADD27D43F21A}" destId="{FE968E82-904C-48BD-B375-DE7C6E0B9188}" srcOrd="0" destOrd="0" parTransId="{FC22DF4B-0938-4701-978E-15874A9D62E7}" sibTransId="{0AAFBC21-F7AD-457C-8816-A43E578D065F}"/>
    <dgm:cxn modelId="{1E6E36A6-EB08-42DD-BF89-3D4EC345552F}" type="presOf" srcId="{FE968E82-904C-48BD-B375-DE7C6E0B9188}" destId="{A96896D4-DD6C-4F98-99B7-F3DD2F578284}" srcOrd="1" destOrd="0" presId="urn:microsoft.com/office/officeart/2005/8/layout/orgChart1"/>
    <dgm:cxn modelId="{4B468AA8-F3D5-4C88-801D-FE808267B3AA}" srcId="{4FBF5ADE-A02C-4B4B-B6E8-4EA20E6E66EF}" destId="{A4B2B383-0DFA-45D1-962B-A266DACA92FC}" srcOrd="1" destOrd="0" parTransId="{B774897F-941B-415C-8C10-EF38BB2039E0}" sibTransId="{18EA05AC-7694-4A04-AC82-E090E32A25BC}"/>
    <dgm:cxn modelId="{0CFD4CB9-011F-4DEB-A469-038DD38BAB34}" srcId="{FE968E82-904C-48BD-B375-DE7C6E0B9188}" destId="{03E6DF37-172E-4B40-9D4B-6D6CFC404CE8}" srcOrd="0" destOrd="0" parTransId="{079DAAF6-F799-4A4D-89FE-63DCBB81EB04}" sibTransId="{511D3EB6-6ACB-4CF5-95DF-EF1B3F5DAC14}"/>
    <dgm:cxn modelId="{991232BE-A665-4BEB-A4AE-25B964490CFB}" type="presOf" srcId="{B774897F-941B-415C-8C10-EF38BB2039E0}" destId="{88FE7129-F843-4378-B099-F98559465D94}" srcOrd="0" destOrd="0" presId="urn:microsoft.com/office/officeart/2005/8/layout/orgChart1"/>
    <dgm:cxn modelId="{01D124D5-B0B2-41D6-884B-20BF5EA4ECEC}" type="presOf" srcId="{079DAAF6-F799-4A4D-89FE-63DCBB81EB04}" destId="{70975F8F-85F2-4D5F-ABF5-D2A9FEEB7722}" srcOrd="0" destOrd="0" presId="urn:microsoft.com/office/officeart/2005/8/layout/orgChart1"/>
    <dgm:cxn modelId="{83A5D4EE-6F5F-45FC-811F-67C0A39EC190}" type="presOf" srcId="{86D49E41-2160-481A-AE81-5342ED7DFD4F}" destId="{F39BD2D3-3627-4B51-99B5-69AD6B43343F}" srcOrd="0" destOrd="0" presId="urn:microsoft.com/office/officeart/2005/8/layout/orgChart1"/>
    <dgm:cxn modelId="{40848BF2-C43A-4BEE-AD40-01D7EB7FCB6A}" type="presOf" srcId="{09AD89A6-9FA3-49C9-A184-ADD27D43F21A}" destId="{EA4F7BFD-1AAF-454A-93BC-C592A9615AD6}" srcOrd="0" destOrd="0" presId="urn:microsoft.com/office/officeart/2005/8/layout/orgChart1"/>
    <dgm:cxn modelId="{D4CD5504-79F2-4392-9698-4B89024FAE37}" type="presParOf" srcId="{EA4F7BFD-1AAF-454A-93BC-C592A9615AD6}" destId="{F6A965B2-630A-4929-87B2-9C7DE5B88308}" srcOrd="0" destOrd="0" presId="urn:microsoft.com/office/officeart/2005/8/layout/orgChart1"/>
    <dgm:cxn modelId="{34C66439-1EDA-4BDF-9DBD-48514BAB2B6F}" type="presParOf" srcId="{F6A965B2-630A-4929-87B2-9C7DE5B88308}" destId="{14952439-3EEB-4679-9E2B-4AFF882C9686}" srcOrd="0" destOrd="0" presId="urn:microsoft.com/office/officeart/2005/8/layout/orgChart1"/>
    <dgm:cxn modelId="{E92873F9-C53D-4070-93F2-DEC10336BC5C}" type="presParOf" srcId="{14952439-3EEB-4679-9E2B-4AFF882C9686}" destId="{B62447F4-E52E-4F92-B910-275F650E1CE4}" srcOrd="0" destOrd="0" presId="urn:microsoft.com/office/officeart/2005/8/layout/orgChart1"/>
    <dgm:cxn modelId="{9C151BDA-4C56-40A2-8792-FE649DDDCDF0}" type="presParOf" srcId="{14952439-3EEB-4679-9E2B-4AFF882C9686}" destId="{A96896D4-DD6C-4F98-99B7-F3DD2F578284}" srcOrd="1" destOrd="0" presId="urn:microsoft.com/office/officeart/2005/8/layout/orgChart1"/>
    <dgm:cxn modelId="{F07783CA-BA0F-4947-9F8A-CECF78335DDD}" type="presParOf" srcId="{F6A965B2-630A-4929-87B2-9C7DE5B88308}" destId="{4B4A1A9B-E1CF-47E2-B52F-A4ACC31E50EC}" srcOrd="1" destOrd="0" presId="urn:microsoft.com/office/officeart/2005/8/layout/orgChart1"/>
    <dgm:cxn modelId="{4AC00448-A43B-46A7-91C7-D3A1EE326B8E}" type="presParOf" srcId="{4B4A1A9B-E1CF-47E2-B52F-A4ACC31E50EC}" destId="{70975F8F-85F2-4D5F-ABF5-D2A9FEEB7722}" srcOrd="0" destOrd="0" presId="urn:microsoft.com/office/officeart/2005/8/layout/orgChart1"/>
    <dgm:cxn modelId="{FA97E162-3C30-4FCF-9748-52BD78F39178}" type="presParOf" srcId="{4B4A1A9B-E1CF-47E2-B52F-A4ACC31E50EC}" destId="{E92F0003-1004-4971-94E0-6B71D8B781C6}" srcOrd="1" destOrd="0" presId="urn:microsoft.com/office/officeart/2005/8/layout/orgChart1"/>
    <dgm:cxn modelId="{247AEBC8-51AC-4ADA-B992-5EC2572B3911}" type="presParOf" srcId="{E92F0003-1004-4971-94E0-6B71D8B781C6}" destId="{730EB707-05B7-4227-8306-D4ED0DB73D18}" srcOrd="0" destOrd="0" presId="urn:microsoft.com/office/officeart/2005/8/layout/orgChart1"/>
    <dgm:cxn modelId="{3FF48361-8CB7-4ADC-9EE8-AFED884D8995}" type="presParOf" srcId="{730EB707-05B7-4227-8306-D4ED0DB73D18}" destId="{97FD267F-D78F-4542-A385-F0CDE3FCB7BB}" srcOrd="0" destOrd="0" presId="urn:microsoft.com/office/officeart/2005/8/layout/orgChart1"/>
    <dgm:cxn modelId="{D448E4F6-9223-4CC0-BA42-5205534A80F9}" type="presParOf" srcId="{730EB707-05B7-4227-8306-D4ED0DB73D18}" destId="{84EAEA60-E453-4E08-93A4-BD2FF1C6C339}" srcOrd="1" destOrd="0" presId="urn:microsoft.com/office/officeart/2005/8/layout/orgChart1"/>
    <dgm:cxn modelId="{ACD49BBD-FD1C-4828-988C-D6E2FBA10278}" type="presParOf" srcId="{E92F0003-1004-4971-94E0-6B71D8B781C6}" destId="{3767B9E2-D8DB-44CE-B219-479E6A5E3F3F}" srcOrd="1" destOrd="0" presId="urn:microsoft.com/office/officeart/2005/8/layout/orgChart1"/>
    <dgm:cxn modelId="{CAA7F10D-EE8E-46A7-8C19-BEE828392A1E}" type="presParOf" srcId="{E92F0003-1004-4971-94E0-6B71D8B781C6}" destId="{C3ABE144-E286-4F1C-9479-B3AF21AE128D}" srcOrd="2" destOrd="0" presId="urn:microsoft.com/office/officeart/2005/8/layout/orgChart1"/>
    <dgm:cxn modelId="{3E821520-7B67-4471-8958-14E511DF28A3}" type="presParOf" srcId="{4B4A1A9B-E1CF-47E2-B52F-A4ACC31E50EC}" destId="{61A56930-A3C8-4D59-A30B-B9C043B8B3BE}" srcOrd="2" destOrd="0" presId="urn:microsoft.com/office/officeart/2005/8/layout/orgChart1"/>
    <dgm:cxn modelId="{91C4E104-751C-40DA-A275-3DE62CD3668D}" type="presParOf" srcId="{4B4A1A9B-E1CF-47E2-B52F-A4ACC31E50EC}" destId="{9C20A421-4926-401F-BCB5-709C71AB2149}" srcOrd="3" destOrd="0" presId="urn:microsoft.com/office/officeart/2005/8/layout/orgChart1"/>
    <dgm:cxn modelId="{85DD7CB6-E232-4B42-8B96-B6D406E3E50A}" type="presParOf" srcId="{9C20A421-4926-401F-BCB5-709C71AB2149}" destId="{6D5D3778-BAD8-46EA-A22D-030CD3ECB3D8}" srcOrd="0" destOrd="0" presId="urn:microsoft.com/office/officeart/2005/8/layout/orgChart1"/>
    <dgm:cxn modelId="{5DF4E9C1-5072-4590-B2DE-DF16727B819C}" type="presParOf" srcId="{6D5D3778-BAD8-46EA-A22D-030CD3ECB3D8}" destId="{5ED5FD08-1F06-46D4-994E-3727B133161C}" srcOrd="0" destOrd="0" presId="urn:microsoft.com/office/officeart/2005/8/layout/orgChart1"/>
    <dgm:cxn modelId="{F2CCCB69-FCA0-4F93-A7A4-4E6243D5E5E5}" type="presParOf" srcId="{6D5D3778-BAD8-46EA-A22D-030CD3ECB3D8}" destId="{6BBB3CDA-4C26-4D8C-8571-909410662FF1}" srcOrd="1" destOrd="0" presId="urn:microsoft.com/office/officeart/2005/8/layout/orgChart1"/>
    <dgm:cxn modelId="{94E6436D-83F9-47C6-BCF2-45985A11F63C}" type="presParOf" srcId="{9C20A421-4926-401F-BCB5-709C71AB2149}" destId="{99055AC9-07AF-4DC0-A240-29117EF4CD53}" srcOrd="1" destOrd="0" presId="urn:microsoft.com/office/officeart/2005/8/layout/orgChart1"/>
    <dgm:cxn modelId="{491FDDE3-F5E9-44C8-946F-9F66AAE28D6D}" type="presParOf" srcId="{99055AC9-07AF-4DC0-A240-29117EF4CD53}" destId="{EAA6C911-3BEB-4D6C-84FF-D42C634115B7}" srcOrd="0" destOrd="0" presId="urn:microsoft.com/office/officeart/2005/8/layout/orgChart1"/>
    <dgm:cxn modelId="{F5FC5F52-CA00-41E6-9F9D-C1D4B775EA18}" type="presParOf" srcId="{99055AC9-07AF-4DC0-A240-29117EF4CD53}" destId="{3FC1A817-7A6E-4CC8-B4F0-A3D0F1AA91E8}" srcOrd="1" destOrd="0" presId="urn:microsoft.com/office/officeart/2005/8/layout/orgChart1"/>
    <dgm:cxn modelId="{9B2F8D01-B8BD-4F5D-8591-A2DEC75F5B2A}" type="presParOf" srcId="{3FC1A817-7A6E-4CC8-B4F0-A3D0F1AA91E8}" destId="{1CD12365-755B-4C4C-8D03-B4FF0ECE378A}" srcOrd="0" destOrd="0" presId="urn:microsoft.com/office/officeart/2005/8/layout/orgChart1"/>
    <dgm:cxn modelId="{078FFAE5-EB82-4131-9E77-0F2A5BEE9221}" type="presParOf" srcId="{1CD12365-755B-4C4C-8D03-B4FF0ECE378A}" destId="{F39BD2D3-3627-4B51-99B5-69AD6B43343F}" srcOrd="0" destOrd="0" presId="urn:microsoft.com/office/officeart/2005/8/layout/orgChart1"/>
    <dgm:cxn modelId="{DC9288F4-831D-4C24-BF40-5C1AB8571C14}" type="presParOf" srcId="{1CD12365-755B-4C4C-8D03-B4FF0ECE378A}" destId="{6021D1A5-FFFC-4285-9788-76EBC826F79F}" srcOrd="1" destOrd="0" presId="urn:microsoft.com/office/officeart/2005/8/layout/orgChart1"/>
    <dgm:cxn modelId="{983F42FB-B20A-4A62-8B7C-6499F87C1F96}" type="presParOf" srcId="{3FC1A817-7A6E-4CC8-B4F0-A3D0F1AA91E8}" destId="{C51944EC-FB19-47AB-848C-876C630CCFD7}" srcOrd="1" destOrd="0" presId="urn:microsoft.com/office/officeart/2005/8/layout/orgChart1"/>
    <dgm:cxn modelId="{6DE8456F-8B31-4F38-BBF9-EB0FC2FACAF5}" type="presParOf" srcId="{3FC1A817-7A6E-4CC8-B4F0-A3D0F1AA91E8}" destId="{3BA29CE8-E16B-45A6-BBF8-AD6D25206847}" srcOrd="2" destOrd="0" presId="urn:microsoft.com/office/officeart/2005/8/layout/orgChart1"/>
    <dgm:cxn modelId="{1A4392B5-E0AC-4E6B-BD1B-14914ADD2298}" type="presParOf" srcId="{99055AC9-07AF-4DC0-A240-29117EF4CD53}" destId="{88FE7129-F843-4378-B099-F98559465D94}" srcOrd="2" destOrd="0" presId="urn:microsoft.com/office/officeart/2005/8/layout/orgChart1"/>
    <dgm:cxn modelId="{25958F49-D584-434A-97FC-E0FD0AFBBD33}" type="presParOf" srcId="{99055AC9-07AF-4DC0-A240-29117EF4CD53}" destId="{31721F2B-954A-4BEE-8C2E-B6EB62DE7F72}" srcOrd="3" destOrd="0" presId="urn:microsoft.com/office/officeart/2005/8/layout/orgChart1"/>
    <dgm:cxn modelId="{E8CB6E6A-D4C6-4173-B6C0-0946152DBE11}" type="presParOf" srcId="{31721F2B-954A-4BEE-8C2E-B6EB62DE7F72}" destId="{2F4E051F-4CC5-430A-994F-618E3F39C079}" srcOrd="0" destOrd="0" presId="urn:microsoft.com/office/officeart/2005/8/layout/orgChart1"/>
    <dgm:cxn modelId="{29A46376-A548-4C2A-AC88-B5D00E28AC3D}" type="presParOf" srcId="{2F4E051F-4CC5-430A-994F-618E3F39C079}" destId="{CC0325BF-CF6D-42A7-8E85-EF4617F43702}" srcOrd="0" destOrd="0" presId="urn:microsoft.com/office/officeart/2005/8/layout/orgChart1"/>
    <dgm:cxn modelId="{CF701301-CA62-400D-9966-73EDF30D3FED}" type="presParOf" srcId="{2F4E051F-4CC5-430A-994F-618E3F39C079}" destId="{8F05C637-3932-4465-878B-027A80787527}" srcOrd="1" destOrd="0" presId="urn:microsoft.com/office/officeart/2005/8/layout/orgChart1"/>
    <dgm:cxn modelId="{AC390459-91D1-447A-8070-256DCBF2AC85}" type="presParOf" srcId="{31721F2B-954A-4BEE-8C2E-B6EB62DE7F72}" destId="{8F44B652-1641-40DC-A239-C4C2D50D8A3D}" srcOrd="1" destOrd="0" presId="urn:microsoft.com/office/officeart/2005/8/layout/orgChart1"/>
    <dgm:cxn modelId="{D362A94A-87C7-47E1-8A25-E566FEE04E55}" type="presParOf" srcId="{31721F2B-954A-4BEE-8C2E-B6EB62DE7F72}" destId="{E10921E0-71C2-4FD5-9ED9-C8C8474BD2C5}" srcOrd="2" destOrd="0" presId="urn:microsoft.com/office/officeart/2005/8/layout/orgChart1"/>
    <dgm:cxn modelId="{9E6D5A3B-C751-446C-BE5E-A33463EC6370}" type="presParOf" srcId="{9C20A421-4926-401F-BCB5-709C71AB2149}" destId="{2CA116C7-8A9F-4CC0-B64A-4A720E14F52D}" srcOrd="2" destOrd="0" presId="urn:microsoft.com/office/officeart/2005/8/layout/orgChart1"/>
    <dgm:cxn modelId="{4E23EF5A-8AD2-4A98-A177-0AA6A7DD831B}" type="presParOf" srcId="{F6A965B2-630A-4929-87B2-9C7DE5B88308}" destId="{563FD97B-DF25-42A9-B5D1-7506A621C04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3C5440-BB29-4C29-9168-89E551EC38BD}" type="doc">
      <dgm:prSet loTypeId="urn:microsoft.com/office/officeart/2005/8/layout/cycle5" loCatId="cycle" qsTypeId="urn:microsoft.com/office/officeart/2005/8/quickstyle/simple1" qsCatId="simple" csTypeId="urn:microsoft.com/office/officeart/2005/8/colors/accent2_2" csCatId="accent2" phldr="1"/>
      <dgm:spPr/>
      <dgm:t>
        <a:bodyPr/>
        <a:lstStyle/>
        <a:p>
          <a:endParaRPr lang="cs-CZ"/>
        </a:p>
      </dgm:t>
    </dgm:pt>
    <dgm:pt modelId="{76510DBC-D80C-46AA-92B2-B7F857E639E0}">
      <dgm:prSet phldrT="[Text]"/>
      <dgm:spPr/>
      <dgm:t>
        <a:bodyPr/>
        <a:lstStyle/>
        <a:p>
          <a:r>
            <a:rPr lang="cs-CZ" dirty="0"/>
            <a:t>Fyzická aktivita</a:t>
          </a:r>
        </a:p>
      </dgm:t>
    </dgm:pt>
    <dgm:pt modelId="{D78C3E30-0A25-4726-A510-64AA95790EFC}" type="parTrans" cxnId="{A2D9F700-9FFD-4AEA-9F8D-3803A6ABBC32}">
      <dgm:prSet/>
      <dgm:spPr/>
      <dgm:t>
        <a:bodyPr/>
        <a:lstStyle/>
        <a:p>
          <a:endParaRPr lang="cs-CZ"/>
        </a:p>
      </dgm:t>
    </dgm:pt>
    <dgm:pt modelId="{8F810B67-BE31-4DD0-BBBF-6597DBE28BC2}" type="sibTrans" cxnId="{A2D9F700-9FFD-4AEA-9F8D-3803A6ABBC32}">
      <dgm:prSet/>
      <dgm:spPr/>
      <dgm:t>
        <a:bodyPr/>
        <a:lstStyle/>
        <a:p>
          <a:endParaRPr lang="cs-CZ"/>
        </a:p>
      </dgm:t>
    </dgm:pt>
    <dgm:pt modelId="{5D53979A-A36A-483C-8649-F53ACDB07C53}">
      <dgm:prSet phldrT="[Text]"/>
      <dgm:spPr/>
      <dgm:t>
        <a:bodyPr/>
        <a:lstStyle/>
        <a:p>
          <a:r>
            <a:rPr lang="cs-CZ" dirty="0">
              <a:latin typeface="+mn-lt"/>
            </a:rPr>
            <a:t>↑ produkce tepla</a:t>
          </a:r>
        </a:p>
      </dgm:t>
    </dgm:pt>
    <dgm:pt modelId="{DDD703E3-A052-458B-A43E-DF710B177E57}" type="parTrans" cxnId="{1D8F4228-7DAE-4F0F-9AA2-EF48661BBFF3}">
      <dgm:prSet/>
      <dgm:spPr/>
      <dgm:t>
        <a:bodyPr/>
        <a:lstStyle/>
        <a:p>
          <a:endParaRPr lang="cs-CZ"/>
        </a:p>
      </dgm:t>
    </dgm:pt>
    <dgm:pt modelId="{6A6ECD5C-616D-4D3A-8555-19CC61A5C77E}" type="sibTrans" cxnId="{1D8F4228-7DAE-4F0F-9AA2-EF48661BBFF3}">
      <dgm:prSet/>
      <dgm:spPr/>
      <dgm:t>
        <a:bodyPr/>
        <a:lstStyle/>
        <a:p>
          <a:endParaRPr lang="cs-CZ"/>
        </a:p>
      </dgm:t>
    </dgm:pt>
    <dgm:pt modelId="{6D5197F2-7BCC-442C-943B-6DB7E54736DB}">
      <dgm:prSet phldrT="[Text]"/>
      <dgm:spPr/>
      <dgm:t>
        <a:bodyPr/>
        <a:lstStyle/>
        <a:p>
          <a:r>
            <a:rPr lang="cs-CZ" dirty="0">
              <a:latin typeface="+mn-lt"/>
            </a:rPr>
            <a:t>↑ míra pocení</a:t>
          </a:r>
          <a:endParaRPr lang="cs-CZ" dirty="0"/>
        </a:p>
      </dgm:t>
    </dgm:pt>
    <dgm:pt modelId="{7C22B741-C525-4F2D-BF94-3C1F3DE7B723}" type="parTrans" cxnId="{3D2E6CDB-17C8-4A82-BED0-8720C6490B1D}">
      <dgm:prSet/>
      <dgm:spPr/>
      <dgm:t>
        <a:bodyPr/>
        <a:lstStyle/>
        <a:p>
          <a:endParaRPr lang="cs-CZ"/>
        </a:p>
      </dgm:t>
    </dgm:pt>
    <dgm:pt modelId="{22B846B7-31EC-4915-93DA-D28AB51A9B0D}" type="sibTrans" cxnId="{3D2E6CDB-17C8-4A82-BED0-8720C6490B1D}">
      <dgm:prSet/>
      <dgm:spPr/>
      <dgm:t>
        <a:bodyPr/>
        <a:lstStyle/>
        <a:p>
          <a:endParaRPr lang="cs-CZ"/>
        </a:p>
      </dgm:t>
    </dgm:pt>
    <dgm:pt modelId="{667B8FF2-A80D-464B-8AAA-A6E17F31103D}">
      <dgm:prSet phldrT="[Text]"/>
      <dgm:spPr/>
      <dgm:t>
        <a:bodyPr/>
        <a:lstStyle/>
        <a:p>
          <a:r>
            <a:rPr lang="cs-CZ" dirty="0"/>
            <a:t>Pokles tělesné hmotnosti</a:t>
          </a:r>
        </a:p>
      </dgm:t>
    </dgm:pt>
    <dgm:pt modelId="{D3FC2107-5B39-4ABF-851A-72E24BE24210}" type="parTrans" cxnId="{2B36A15E-F154-4E1F-89E4-DA8CD9F6EEB8}">
      <dgm:prSet/>
      <dgm:spPr/>
      <dgm:t>
        <a:bodyPr/>
        <a:lstStyle/>
        <a:p>
          <a:endParaRPr lang="cs-CZ"/>
        </a:p>
      </dgm:t>
    </dgm:pt>
    <dgm:pt modelId="{D344F49A-2D06-4788-B9E9-1DAD6E2DCD55}" type="sibTrans" cxnId="{2B36A15E-F154-4E1F-89E4-DA8CD9F6EEB8}">
      <dgm:prSet/>
      <dgm:spPr/>
      <dgm:t>
        <a:bodyPr/>
        <a:lstStyle/>
        <a:p>
          <a:endParaRPr lang="cs-CZ"/>
        </a:p>
      </dgm:t>
    </dgm:pt>
    <dgm:pt modelId="{91E17CF9-DB32-43AB-9440-42AC5F1CC90A}">
      <dgm:prSet phldrT="[Text]"/>
      <dgm:spPr/>
      <dgm:t>
        <a:bodyPr/>
        <a:lstStyle/>
        <a:p>
          <a:r>
            <a:rPr lang="cs-CZ" dirty="0"/>
            <a:t>Ztráty sodíku</a:t>
          </a:r>
        </a:p>
      </dgm:t>
    </dgm:pt>
    <dgm:pt modelId="{EDBCE270-E953-4BE9-A25E-0B900B4B0853}" type="parTrans" cxnId="{CAAAF10C-40AC-4E19-BB79-5202FE6CB71A}">
      <dgm:prSet/>
      <dgm:spPr/>
      <dgm:t>
        <a:bodyPr/>
        <a:lstStyle/>
        <a:p>
          <a:endParaRPr lang="cs-CZ"/>
        </a:p>
      </dgm:t>
    </dgm:pt>
    <dgm:pt modelId="{0A94157F-BADB-483D-AC89-EEFDD09D7AE7}" type="sibTrans" cxnId="{CAAAF10C-40AC-4E19-BB79-5202FE6CB71A}">
      <dgm:prSet/>
      <dgm:spPr/>
      <dgm:t>
        <a:bodyPr/>
        <a:lstStyle/>
        <a:p>
          <a:endParaRPr lang="cs-CZ"/>
        </a:p>
      </dgm:t>
    </dgm:pt>
    <dgm:pt modelId="{C4517A23-23FF-40A9-8D3F-7BFB82C38AE0}">
      <dgm:prSet/>
      <dgm:spPr/>
      <dgm:t>
        <a:bodyPr/>
        <a:lstStyle/>
        <a:p>
          <a:r>
            <a:rPr lang="cs-CZ" dirty="0"/>
            <a:t>Doplnění tekutin a sodíku</a:t>
          </a:r>
        </a:p>
      </dgm:t>
    </dgm:pt>
    <dgm:pt modelId="{37CE94FE-7D67-4F76-8C8A-BD8E522B0001}" type="parTrans" cxnId="{AE97C0CA-15CF-4CA8-914E-01535BF47A82}">
      <dgm:prSet/>
      <dgm:spPr/>
      <dgm:t>
        <a:bodyPr/>
        <a:lstStyle/>
        <a:p>
          <a:endParaRPr lang="cs-CZ"/>
        </a:p>
      </dgm:t>
    </dgm:pt>
    <dgm:pt modelId="{DE7515A1-526C-45E2-BCBC-A8F44A83FE3F}" type="sibTrans" cxnId="{AE97C0CA-15CF-4CA8-914E-01535BF47A82}">
      <dgm:prSet/>
      <dgm:spPr/>
      <dgm:t>
        <a:bodyPr/>
        <a:lstStyle/>
        <a:p>
          <a:endParaRPr lang="cs-CZ"/>
        </a:p>
      </dgm:t>
    </dgm:pt>
    <dgm:pt modelId="{84D1176F-BAC1-4F66-BB37-E4E7F2A3E6D5}" type="pres">
      <dgm:prSet presAssocID="{623C5440-BB29-4C29-9168-89E551EC38BD}" presName="cycle" presStyleCnt="0">
        <dgm:presLayoutVars>
          <dgm:dir/>
          <dgm:resizeHandles val="exact"/>
        </dgm:presLayoutVars>
      </dgm:prSet>
      <dgm:spPr/>
    </dgm:pt>
    <dgm:pt modelId="{88297657-A651-4342-A68A-11A1636B3ED2}" type="pres">
      <dgm:prSet presAssocID="{76510DBC-D80C-46AA-92B2-B7F857E639E0}" presName="node" presStyleLbl="node1" presStyleIdx="0" presStyleCnt="6">
        <dgm:presLayoutVars>
          <dgm:bulletEnabled val="1"/>
        </dgm:presLayoutVars>
      </dgm:prSet>
      <dgm:spPr/>
    </dgm:pt>
    <dgm:pt modelId="{BA125C36-F163-4BAE-9623-794E77CD45DA}" type="pres">
      <dgm:prSet presAssocID="{76510DBC-D80C-46AA-92B2-B7F857E639E0}" presName="spNode" presStyleCnt="0"/>
      <dgm:spPr/>
    </dgm:pt>
    <dgm:pt modelId="{35DA7486-7FBD-4603-9BBA-322D64230307}" type="pres">
      <dgm:prSet presAssocID="{8F810B67-BE31-4DD0-BBBF-6597DBE28BC2}" presName="sibTrans" presStyleLbl="sibTrans1D1" presStyleIdx="0" presStyleCnt="6"/>
      <dgm:spPr/>
    </dgm:pt>
    <dgm:pt modelId="{FD0352E3-B973-42F9-A4A5-141C5458D846}" type="pres">
      <dgm:prSet presAssocID="{5D53979A-A36A-483C-8649-F53ACDB07C53}" presName="node" presStyleLbl="node1" presStyleIdx="1" presStyleCnt="6">
        <dgm:presLayoutVars>
          <dgm:bulletEnabled val="1"/>
        </dgm:presLayoutVars>
      </dgm:prSet>
      <dgm:spPr/>
    </dgm:pt>
    <dgm:pt modelId="{ADBD6FDD-D30E-4D26-97F0-841C0C618282}" type="pres">
      <dgm:prSet presAssocID="{5D53979A-A36A-483C-8649-F53ACDB07C53}" presName="spNode" presStyleCnt="0"/>
      <dgm:spPr/>
    </dgm:pt>
    <dgm:pt modelId="{2ACA1EB3-3A77-40D0-BBC2-D78A177A6391}" type="pres">
      <dgm:prSet presAssocID="{6A6ECD5C-616D-4D3A-8555-19CC61A5C77E}" presName="sibTrans" presStyleLbl="sibTrans1D1" presStyleIdx="1" presStyleCnt="6"/>
      <dgm:spPr/>
    </dgm:pt>
    <dgm:pt modelId="{28166761-A13A-45B7-AE11-BDACC8A78557}" type="pres">
      <dgm:prSet presAssocID="{6D5197F2-7BCC-442C-943B-6DB7E54736DB}" presName="node" presStyleLbl="node1" presStyleIdx="2" presStyleCnt="6">
        <dgm:presLayoutVars>
          <dgm:bulletEnabled val="1"/>
        </dgm:presLayoutVars>
      </dgm:prSet>
      <dgm:spPr/>
    </dgm:pt>
    <dgm:pt modelId="{B40DD230-9A1B-4BDF-8AF5-BD4E01C72E50}" type="pres">
      <dgm:prSet presAssocID="{6D5197F2-7BCC-442C-943B-6DB7E54736DB}" presName="spNode" presStyleCnt="0"/>
      <dgm:spPr/>
    </dgm:pt>
    <dgm:pt modelId="{5A13F122-9015-4447-890E-927A70EB2E5D}" type="pres">
      <dgm:prSet presAssocID="{22B846B7-31EC-4915-93DA-D28AB51A9B0D}" presName="sibTrans" presStyleLbl="sibTrans1D1" presStyleIdx="2" presStyleCnt="6"/>
      <dgm:spPr/>
    </dgm:pt>
    <dgm:pt modelId="{6586701F-6E97-45FB-9567-9C9891452E2E}" type="pres">
      <dgm:prSet presAssocID="{667B8FF2-A80D-464B-8AAA-A6E17F31103D}" presName="node" presStyleLbl="node1" presStyleIdx="3" presStyleCnt="6">
        <dgm:presLayoutVars>
          <dgm:bulletEnabled val="1"/>
        </dgm:presLayoutVars>
      </dgm:prSet>
      <dgm:spPr/>
    </dgm:pt>
    <dgm:pt modelId="{43FB9C5D-3B4D-41C0-9B8A-FB24EB06B019}" type="pres">
      <dgm:prSet presAssocID="{667B8FF2-A80D-464B-8AAA-A6E17F31103D}" presName="spNode" presStyleCnt="0"/>
      <dgm:spPr/>
    </dgm:pt>
    <dgm:pt modelId="{0E29B190-FD47-45DA-9BA5-14B470964631}" type="pres">
      <dgm:prSet presAssocID="{D344F49A-2D06-4788-B9E9-1DAD6E2DCD55}" presName="sibTrans" presStyleLbl="sibTrans1D1" presStyleIdx="3" presStyleCnt="6"/>
      <dgm:spPr/>
    </dgm:pt>
    <dgm:pt modelId="{106FE4B0-19ED-4515-9347-DBC68DF4CC35}" type="pres">
      <dgm:prSet presAssocID="{91E17CF9-DB32-43AB-9440-42AC5F1CC90A}" presName="node" presStyleLbl="node1" presStyleIdx="4" presStyleCnt="6">
        <dgm:presLayoutVars>
          <dgm:bulletEnabled val="1"/>
        </dgm:presLayoutVars>
      </dgm:prSet>
      <dgm:spPr/>
    </dgm:pt>
    <dgm:pt modelId="{36CB6B72-7FE5-449E-B13B-F80108FBB03A}" type="pres">
      <dgm:prSet presAssocID="{91E17CF9-DB32-43AB-9440-42AC5F1CC90A}" presName="spNode" presStyleCnt="0"/>
      <dgm:spPr/>
    </dgm:pt>
    <dgm:pt modelId="{CA40BFEE-F3F0-4CD8-9709-553AEA55847C}" type="pres">
      <dgm:prSet presAssocID="{0A94157F-BADB-483D-AC89-EEFDD09D7AE7}" presName="sibTrans" presStyleLbl="sibTrans1D1" presStyleIdx="4" presStyleCnt="6"/>
      <dgm:spPr/>
    </dgm:pt>
    <dgm:pt modelId="{ED50D25F-69D9-4487-A740-5C9DEFD7B92B}" type="pres">
      <dgm:prSet presAssocID="{C4517A23-23FF-40A9-8D3F-7BFB82C38AE0}" presName="node" presStyleLbl="node1" presStyleIdx="5" presStyleCnt="6">
        <dgm:presLayoutVars>
          <dgm:bulletEnabled val="1"/>
        </dgm:presLayoutVars>
      </dgm:prSet>
      <dgm:spPr/>
    </dgm:pt>
    <dgm:pt modelId="{54B788BF-8F5E-4D86-939A-3130CD66DDD9}" type="pres">
      <dgm:prSet presAssocID="{C4517A23-23FF-40A9-8D3F-7BFB82C38AE0}" presName="spNode" presStyleCnt="0"/>
      <dgm:spPr/>
    </dgm:pt>
    <dgm:pt modelId="{DCAAC75B-EBC5-4C3A-A867-9C56296FA448}" type="pres">
      <dgm:prSet presAssocID="{DE7515A1-526C-45E2-BCBC-A8F44A83FE3F}" presName="sibTrans" presStyleLbl="sibTrans1D1" presStyleIdx="5" presStyleCnt="6"/>
      <dgm:spPr/>
    </dgm:pt>
  </dgm:ptLst>
  <dgm:cxnLst>
    <dgm:cxn modelId="{A2D9F700-9FFD-4AEA-9F8D-3803A6ABBC32}" srcId="{623C5440-BB29-4C29-9168-89E551EC38BD}" destId="{76510DBC-D80C-46AA-92B2-B7F857E639E0}" srcOrd="0" destOrd="0" parTransId="{D78C3E30-0A25-4726-A510-64AA95790EFC}" sibTransId="{8F810B67-BE31-4DD0-BBBF-6597DBE28BC2}"/>
    <dgm:cxn modelId="{CAAAF10C-40AC-4E19-BB79-5202FE6CB71A}" srcId="{623C5440-BB29-4C29-9168-89E551EC38BD}" destId="{91E17CF9-DB32-43AB-9440-42AC5F1CC90A}" srcOrd="4" destOrd="0" parTransId="{EDBCE270-E953-4BE9-A25E-0B900B4B0853}" sibTransId="{0A94157F-BADB-483D-AC89-EEFDD09D7AE7}"/>
    <dgm:cxn modelId="{5E2DE30E-AC56-4696-9F53-1B95425DFD51}" type="presOf" srcId="{76510DBC-D80C-46AA-92B2-B7F857E639E0}" destId="{88297657-A651-4342-A68A-11A1636B3ED2}" srcOrd="0" destOrd="0" presId="urn:microsoft.com/office/officeart/2005/8/layout/cycle5"/>
    <dgm:cxn modelId="{54A6C111-A72F-4A59-8B67-1E40F6DA9241}" type="presOf" srcId="{C4517A23-23FF-40A9-8D3F-7BFB82C38AE0}" destId="{ED50D25F-69D9-4487-A740-5C9DEFD7B92B}" srcOrd="0" destOrd="0" presId="urn:microsoft.com/office/officeart/2005/8/layout/cycle5"/>
    <dgm:cxn modelId="{C7FF8524-854B-4A7F-A999-658951A4B0E3}" type="presOf" srcId="{623C5440-BB29-4C29-9168-89E551EC38BD}" destId="{84D1176F-BAC1-4F66-BB37-E4E7F2A3E6D5}" srcOrd="0" destOrd="0" presId="urn:microsoft.com/office/officeart/2005/8/layout/cycle5"/>
    <dgm:cxn modelId="{1D8F4228-7DAE-4F0F-9AA2-EF48661BBFF3}" srcId="{623C5440-BB29-4C29-9168-89E551EC38BD}" destId="{5D53979A-A36A-483C-8649-F53ACDB07C53}" srcOrd="1" destOrd="0" parTransId="{DDD703E3-A052-458B-A43E-DF710B177E57}" sibTransId="{6A6ECD5C-616D-4D3A-8555-19CC61A5C77E}"/>
    <dgm:cxn modelId="{4AD0DB32-860F-4085-808F-1F3B8E154836}" type="presOf" srcId="{6A6ECD5C-616D-4D3A-8555-19CC61A5C77E}" destId="{2ACA1EB3-3A77-40D0-BBC2-D78A177A6391}" srcOrd="0" destOrd="0" presId="urn:microsoft.com/office/officeart/2005/8/layout/cycle5"/>
    <dgm:cxn modelId="{FB1EBE3C-E4D4-4948-AE92-85AE8E788D04}" type="presOf" srcId="{0A94157F-BADB-483D-AC89-EEFDD09D7AE7}" destId="{CA40BFEE-F3F0-4CD8-9709-553AEA55847C}" srcOrd="0" destOrd="0" presId="urn:microsoft.com/office/officeart/2005/8/layout/cycle5"/>
    <dgm:cxn modelId="{EDAB3840-EF30-429C-B642-F73ED11AC03B}" type="presOf" srcId="{8F810B67-BE31-4DD0-BBBF-6597DBE28BC2}" destId="{35DA7486-7FBD-4603-9BBA-322D64230307}" srcOrd="0" destOrd="0" presId="urn:microsoft.com/office/officeart/2005/8/layout/cycle5"/>
    <dgm:cxn modelId="{2B36A15E-F154-4E1F-89E4-DA8CD9F6EEB8}" srcId="{623C5440-BB29-4C29-9168-89E551EC38BD}" destId="{667B8FF2-A80D-464B-8AAA-A6E17F31103D}" srcOrd="3" destOrd="0" parTransId="{D3FC2107-5B39-4ABF-851A-72E24BE24210}" sibTransId="{D344F49A-2D06-4788-B9E9-1DAD6E2DCD55}"/>
    <dgm:cxn modelId="{34D13643-BE02-4BB8-BCAB-CCED598B8A09}" type="presOf" srcId="{D344F49A-2D06-4788-B9E9-1DAD6E2DCD55}" destId="{0E29B190-FD47-45DA-9BA5-14B470964631}" srcOrd="0" destOrd="0" presId="urn:microsoft.com/office/officeart/2005/8/layout/cycle5"/>
    <dgm:cxn modelId="{5A413E91-C3B1-4B51-9F61-145BEEC5C917}" type="presOf" srcId="{667B8FF2-A80D-464B-8AAA-A6E17F31103D}" destId="{6586701F-6E97-45FB-9567-9C9891452E2E}" srcOrd="0" destOrd="0" presId="urn:microsoft.com/office/officeart/2005/8/layout/cycle5"/>
    <dgm:cxn modelId="{0E985798-A974-410C-8A77-D1B6CE9FA565}" type="presOf" srcId="{5D53979A-A36A-483C-8649-F53ACDB07C53}" destId="{FD0352E3-B973-42F9-A4A5-141C5458D846}" srcOrd="0" destOrd="0" presId="urn:microsoft.com/office/officeart/2005/8/layout/cycle5"/>
    <dgm:cxn modelId="{27EE1D99-A525-438F-BFA4-D4671602ADD7}" type="presOf" srcId="{22B846B7-31EC-4915-93DA-D28AB51A9B0D}" destId="{5A13F122-9015-4447-890E-927A70EB2E5D}" srcOrd="0" destOrd="0" presId="urn:microsoft.com/office/officeart/2005/8/layout/cycle5"/>
    <dgm:cxn modelId="{AE97C0CA-15CF-4CA8-914E-01535BF47A82}" srcId="{623C5440-BB29-4C29-9168-89E551EC38BD}" destId="{C4517A23-23FF-40A9-8D3F-7BFB82C38AE0}" srcOrd="5" destOrd="0" parTransId="{37CE94FE-7D67-4F76-8C8A-BD8E522B0001}" sibTransId="{DE7515A1-526C-45E2-BCBC-A8F44A83FE3F}"/>
    <dgm:cxn modelId="{EB9134CF-4CF4-4B3A-B33E-C9CE7F3717CF}" type="presOf" srcId="{DE7515A1-526C-45E2-BCBC-A8F44A83FE3F}" destId="{DCAAC75B-EBC5-4C3A-A867-9C56296FA448}" srcOrd="0" destOrd="0" presId="urn:microsoft.com/office/officeart/2005/8/layout/cycle5"/>
    <dgm:cxn modelId="{3D2E6CDB-17C8-4A82-BED0-8720C6490B1D}" srcId="{623C5440-BB29-4C29-9168-89E551EC38BD}" destId="{6D5197F2-7BCC-442C-943B-6DB7E54736DB}" srcOrd="2" destOrd="0" parTransId="{7C22B741-C525-4F2D-BF94-3C1F3DE7B723}" sibTransId="{22B846B7-31EC-4915-93DA-D28AB51A9B0D}"/>
    <dgm:cxn modelId="{545684EC-E018-4992-BC46-8C3CE16B9CEF}" type="presOf" srcId="{6D5197F2-7BCC-442C-943B-6DB7E54736DB}" destId="{28166761-A13A-45B7-AE11-BDACC8A78557}" srcOrd="0" destOrd="0" presId="urn:microsoft.com/office/officeart/2005/8/layout/cycle5"/>
    <dgm:cxn modelId="{23F73AED-1AA2-4B15-8679-17C27FC49C74}" type="presOf" srcId="{91E17CF9-DB32-43AB-9440-42AC5F1CC90A}" destId="{106FE4B0-19ED-4515-9347-DBC68DF4CC35}" srcOrd="0" destOrd="0" presId="urn:microsoft.com/office/officeart/2005/8/layout/cycle5"/>
    <dgm:cxn modelId="{048AC8B5-1B1A-4F47-BE6A-F2C5E4AF918D}" type="presParOf" srcId="{84D1176F-BAC1-4F66-BB37-E4E7F2A3E6D5}" destId="{88297657-A651-4342-A68A-11A1636B3ED2}" srcOrd="0" destOrd="0" presId="urn:microsoft.com/office/officeart/2005/8/layout/cycle5"/>
    <dgm:cxn modelId="{B1C46C36-10F3-4B3E-B901-D31BAB2A14BE}" type="presParOf" srcId="{84D1176F-BAC1-4F66-BB37-E4E7F2A3E6D5}" destId="{BA125C36-F163-4BAE-9623-794E77CD45DA}" srcOrd="1" destOrd="0" presId="urn:microsoft.com/office/officeart/2005/8/layout/cycle5"/>
    <dgm:cxn modelId="{323CDD6E-5D19-4444-8697-1D780C37A909}" type="presParOf" srcId="{84D1176F-BAC1-4F66-BB37-E4E7F2A3E6D5}" destId="{35DA7486-7FBD-4603-9BBA-322D64230307}" srcOrd="2" destOrd="0" presId="urn:microsoft.com/office/officeart/2005/8/layout/cycle5"/>
    <dgm:cxn modelId="{7A12BD5B-CA5C-4B07-B615-8A7312315D1E}" type="presParOf" srcId="{84D1176F-BAC1-4F66-BB37-E4E7F2A3E6D5}" destId="{FD0352E3-B973-42F9-A4A5-141C5458D846}" srcOrd="3" destOrd="0" presId="urn:microsoft.com/office/officeart/2005/8/layout/cycle5"/>
    <dgm:cxn modelId="{1756458A-0D4B-4DBE-9906-70C13DCF476E}" type="presParOf" srcId="{84D1176F-BAC1-4F66-BB37-E4E7F2A3E6D5}" destId="{ADBD6FDD-D30E-4D26-97F0-841C0C618282}" srcOrd="4" destOrd="0" presId="urn:microsoft.com/office/officeart/2005/8/layout/cycle5"/>
    <dgm:cxn modelId="{59F1A5A5-0731-4E9D-AC45-CF4AB1DB4E5D}" type="presParOf" srcId="{84D1176F-BAC1-4F66-BB37-E4E7F2A3E6D5}" destId="{2ACA1EB3-3A77-40D0-BBC2-D78A177A6391}" srcOrd="5" destOrd="0" presId="urn:microsoft.com/office/officeart/2005/8/layout/cycle5"/>
    <dgm:cxn modelId="{33CFA4FA-EC61-471F-B7A5-C0C7F3AF0C11}" type="presParOf" srcId="{84D1176F-BAC1-4F66-BB37-E4E7F2A3E6D5}" destId="{28166761-A13A-45B7-AE11-BDACC8A78557}" srcOrd="6" destOrd="0" presId="urn:microsoft.com/office/officeart/2005/8/layout/cycle5"/>
    <dgm:cxn modelId="{3D3262B9-0BE1-4A13-A633-CBF99FA87D10}" type="presParOf" srcId="{84D1176F-BAC1-4F66-BB37-E4E7F2A3E6D5}" destId="{B40DD230-9A1B-4BDF-8AF5-BD4E01C72E50}" srcOrd="7" destOrd="0" presId="urn:microsoft.com/office/officeart/2005/8/layout/cycle5"/>
    <dgm:cxn modelId="{1B1076CD-C966-4AB2-8C6A-D7F76179F7E5}" type="presParOf" srcId="{84D1176F-BAC1-4F66-BB37-E4E7F2A3E6D5}" destId="{5A13F122-9015-4447-890E-927A70EB2E5D}" srcOrd="8" destOrd="0" presId="urn:microsoft.com/office/officeart/2005/8/layout/cycle5"/>
    <dgm:cxn modelId="{97759BAF-087D-47DC-B3D5-E25E0CCA1004}" type="presParOf" srcId="{84D1176F-BAC1-4F66-BB37-E4E7F2A3E6D5}" destId="{6586701F-6E97-45FB-9567-9C9891452E2E}" srcOrd="9" destOrd="0" presId="urn:microsoft.com/office/officeart/2005/8/layout/cycle5"/>
    <dgm:cxn modelId="{EB5D0407-9AF5-4BCC-AF54-4FB3D4591B2C}" type="presParOf" srcId="{84D1176F-BAC1-4F66-BB37-E4E7F2A3E6D5}" destId="{43FB9C5D-3B4D-41C0-9B8A-FB24EB06B019}" srcOrd="10" destOrd="0" presId="urn:microsoft.com/office/officeart/2005/8/layout/cycle5"/>
    <dgm:cxn modelId="{A9A22A39-5ECE-462E-BB3E-81FE1AE269CD}" type="presParOf" srcId="{84D1176F-BAC1-4F66-BB37-E4E7F2A3E6D5}" destId="{0E29B190-FD47-45DA-9BA5-14B470964631}" srcOrd="11" destOrd="0" presId="urn:microsoft.com/office/officeart/2005/8/layout/cycle5"/>
    <dgm:cxn modelId="{816B7375-4EB5-460E-9742-F7066ACF5AF7}" type="presParOf" srcId="{84D1176F-BAC1-4F66-BB37-E4E7F2A3E6D5}" destId="{106FE4B0-19ED-4515-9347-DBC68DF4CC35}" srcOrd="12" destOrd="0" presId="urn:microsoft.com/office/officeart/2005/8/layout/cycle5"/>
    <dgm:cxn modelId="{BD5C0BA8-F3E8-42CE-AE5F-20CF3A925EDA}" type="presParOf" srcId="{84D1176F-BAC1-4F66-BB37-E4E7F2A3E6D5}" destId="{36CB6B72-7FE5-449E-B13B-F80108FBB03A}" srcOrd="13" destOrd="0" presId="urn:microsoft.com/office/officeart/2005/8/layout/cycle5"/>
    <dgm:cxn modelId="{3E900CFE-5EF0-4D0D-800E-AF43498EDA62}" type="presParOf" srcId="{84D1176F-BAC1-4F66-BB37-E4E7F2A3E6D5}" destId="{CA40BFEE-F3F0-4CD8-9709-553AEA55847C}" srcOrd="14" destOrd="0" presId="urn:microsoft.com/office/officeart/2005/8/layout/cycle5"/>
    <dgm:cxn modelId="{1215392F-AFB7-4E04-B94A-20C7B8B0B5CC}" type="presParOf" srcId="{84D1176F-BAC1-4F66-BB37-E4E7F2A3E6D5}" destId="{ED50D25F-69D9-4487-A740-5C9DEFD7B92B}" srcOrd="15" destOrd="0" presId="urn:microsoft.com/office/officeart/2005/8/layout/cycle5"/>
    <dgm:cxn modelId="{62ACEF6B-C158-4A7A-882E-B0EA7FC1EC6D}" type="presParOf" srcId="{84D1176F-BAC1-4F66-BB37-E4E7F2A3E6D5}" destId="{54B788BF-8F5E-4D86-939A-3130CD66DDD9}" srcOrd="16" destOrd="0" presId="urn:microsoft.com/office/officeart/2005/8/layout/cycle5"/>
    <dgm:cxn modelId="{10BFF008-81DF-4E8D-97BA-115C77185421}" type="presParOf" srcId="{84D1176F-BAC1-4F66-BB37-E4E7F2A3E6D5}" destId="{DCAAC75B-EBC5-4C3A-A867-9C56296FA448}" srcOrd="17" destOrd="0" presId="urn:microsoft.com/office/officeart/2005/8/layout/cycle5"/>
  </dgm:cxnLst>
  <dgm:bg/>
  <dgm:whole>
    <a:ln w="38100"/>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3C5440-BB29-4C29-9168-89E551EC38BD}"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cs-CZ"/>
        </a:p>
      </dgm:t>
    </dgm:pt>
    <dgm:pt modelId="{76510DBC-D80C-46AA-92B2-B7F857E639E0}">
      <dgm:prSet phldrT="[Text]"/>
      <dgm:spPr/>
      <dgm:t>
        <a:bodyPr/>
        <a:lstStyle/>
        <a:p>
          <a:r>
            <a:rPr lang="cs-CZ" dirty="0">
              <a:latin typeface="+mn-lt"/>
            </a:rPr>
            <a:t>Euhydratace (normohydratace)</a:t>
          </a:r>
        </a:p>
        <a:p>
          <a:r>
            <a:rPr lang="cs-CZ" i="1" dirty="0">
              <a:latin typeface="+mn-lt"/>
            </a:rPr>
            <a:t>Stav adekvátní hydratace</a:t>
          </a:r>
          <a:endParaRPr lang="cs-CZ" dirty="0"/>
        </a:p>
      </dgm:t>
    </dgm:pt>
    <dgm:pt modelId="{D78C3E30-0A25-4726-A510-64AA95790EFC}" type="parTrans" cxnId="{A2D9F700-9FFD-4AEA-9F8D-3803A6ABBC32}">
      <dgm:prSet/>
      <dgm:spPr/>
      <dgm:t>
        <a:bodyPr/>
        <a:lstStyle/>
        <a:p>
          <a:endParaRPr lang="cs-CZ"/>
        </a:p>
      </dgm:t>
    </dgm:pt>
    <dgm:pt modelId="{8F810B67-BE31-4DD0-BBBF-6597DBE28BC2}" type="sibTrans" cxnId="{A2D9F700-9FFD-4AEA-9F8D-3803A6ABBC32}">
      <dgm:prSet/>
      <dgm:spPr/>
      <dgm:t>
        <a:bodyPr/>
        <a:lstStyle/>
        <a:p>
          <a:endParaRPr lang="cs-CZ"/>
        </a:p>
      </dgm:t>
    </dgm:pt>
    <dgm:pt modelId="{5D53979A-A36A-483C-8649-F53ACDB07C53}">
      <dgm:prSet phldrT="[Text]"/>
      <dgm:spPr/>
      <dgm:t>
        <a:bodyPr/>
        <a:lstStyle/>
        <a:p>
          <a:r>
            <a:rPr lang="cs-CZ" dirty="0"/>
            <a:t>Dehydratace</a:t>
          </a:r>
        </a:p>
        <a:p>
          <a:r>
            <a:rPr lang="cs-CZ" i="1" dirty="0">
              <a:latin typeface="+mn-lt"/>
            </a:rPr>
            <a:t>Proces ztráty tekutin</a:t>
          </a:r>
        </a:p>
      </dgm:t>
    </dgm:pt>
    <dgm:pt modelId="{DDD703E3-A052-458B-A43E-DF710B177E57}" type="parTrans" cxnId="{1D8F4228-7DAE-4F0F-9AA2-EF48661BBFF3}">
      <dgm:prSet/>
      <dgm:spPr/>
      <dgm:t>
        <a:bodyPr/>
        <a:lstStyle/>
        <a:p>
          <a:endParaRPr lang="cs-CZ"/>
        </a:p>
      </dgm:t>
    </dgm:pt>
    <dgm:pt modelId="{6A6ECD5C-616D-4D3A-8555-19CC61A5C77E}" type="sibTrans" cxnId="{1D8F4228-7DAE-4F0F-9AA2-EF48661BBFF3}">
      <dgm:prSet/>
      <dgm:spPr/>
      <dgm:t>
        <a:bodyPr/>
        <a:lstStyle/>
        <a:p>
          <a:endParaRPr lang="cs-CZ"/>
        </a:p>
      </dgm:t>
    </dgm:pt>
    <dgm:pt modelId="{6D5197F2-7BCC-442C-943B-6DB7E54736DB}">
      <dgm:prSet phldrT="[Text]"/>
      <dgm:spPr/>
      <dgm:t>
        <a:bodyPr/>
        <a:lstStyle/>
        <a:p>
          <a:r>
            <a:rPr lang="cs-CZ" dirty="0"/>
            <a:t>Rehydratace</a:t>
          </a:r>
        </a:p>
        <a:p>
          <a:r>
            <a:rPr lang="cs-CZ" i="1" dirty="0">
              <a:latin typeface="+mn-lt"/>
            </a:rPr>
            <a:t>Proces doplnění tekutin</a:t>
          </a:r>
          <a:endParaRPr lang="cs-CZ" dirty="0"/>
        </a:p>
      </dgm:t>
    </dgm:pt>
    <dgm:pt modelId="{7C22B741-C525-4F2D-BF94-3C1F3DE7B723}" type="parTrans" cxnId="{3D2E6CDB-17C8-4A82-BED0-8720C6490B1D}">
      <dgm:prSet/>
      <dgm:spPr/>
      <dgm:t>
        <a:bodyPr/>
        <a:lstStyle/>
        <a:p>
          <a:endParaRPr lang="cs-CZ"/>
        </a:p>
      </dgm:t>
    </dgm:pt>
    <dgm:pt modelId="{22B846B7-31EC-4915-93DA-D28AB51A9B0D}" type="sibTrans" cxnId="{3D2E6CDB-17C8-4A82-BED0-8720C6490B1D}">
      <dgm:prSet/>
      <dgm:spPr/>
      <dgm:t>
        <a:bodyPr/>
        <a:lstStyle/>
        <a:p>
          <a:endParaRPr lang="cs-CZ"/>
        </a:p>
      </dgm:t>
    </dgm:pt>
    <dgm:pt modelId="{84D1176F-BAC1-4F66-BB37-E4E7F2A3E6D5}" type="pres">
      <dgm:prSet presAssocID="{623C5440-BB29-4C29-9168-89E551EC38BD}" presName="cycle" presStyleCnt="0">
        <dgm:presLayoutVars>
          <dgm:dir/>
          <dgm:resizeHandles val="exact"/>
        </dgm:presLayoutVars>
      </dgm:prSet>
      <dgm:spPr/>
    </dgm:pt>
    <dgm:pt modelId="{88297657-A651-4342-A68A-11A1636B3ED2}" type="pres">
      <dgm:prSet presAssocID="{76510DBC-D80C-46AA-92B2-B7F857E639E0}" presName="node" presStyleLbl="node1" presStyleIdx="0" presStyleCnt="3">
        <dgm:presLayoutVars>
          <dgm:bulletEnabled val="1"/>
        </dgm:presLayoutVars>
      </dgm:prSet>
      <dgm:spPr/>
    </dgm:pt>
    <dgm:pt modelId="{BA125C36-F163-4BAE-9623-794E77CD45DA}" type="pres">
      <dgm:prSet presAssocID="{76510DBC-D80C-46AA-92B2-B7F857E639E0}" presName="spNode" presStyleCnt="0"/>
      <dgm:spPr/>
    </dgm:pt>
    <dgm:pt modelId="{35DA7486-7FBD-4603-9BBA-322D64230307}" type="pres">
      <dgm:prSet presAssocID="{8F810B67-BE31-4DD0-BBBF-6597DBE28BC2}" presName="sibTrans" presStyleLbl="sibTrans1D1" presStyleIdx="0" presStyleCnt="3"/>
      <dgm:spPr/>
    </dgm:pt>
    <dgm:pt modelId="{FD0352E3-B973-42F9-A4A5-141C5458D846}" type="pres">
      <dgm:prSet presAssocID="{5D53979A-A36A-483C-8649-F53ACDB07C53}" presName="node" presStyleLbl="node1" presStyleIdx="1" presStyleCnt="3">
        <dgm:presLayoutVars>
          <dgm:bulletEnabled val="1"/>
        </dgm:presLayoutVars>
      </dgm:prSet>
      <dgm:spPr/>
    </dgm:pt>
    <dgm:pt modelId="{ADBD6FDD-D30E-4D26-97F0-841C0C618282}" type="pres">
      <dgm:prSet presAssocID="{5D53979A-A36A-483C-8649-F53ACDB07C53}" presName="spNode" presStyleCnt="0"/>
      <dgm:spPr/>
    </dgm:pt>
    <dgm:pt modelId="{2ACA1EB3-3A77-40D0-BBC2-D78A177A6391}" type="pres">
      <dgm:prSet presAssocID="{6A6ECD5C-616D-4D3A-8555-19CC61A5C77E}" presName="sibTrans" presStyleLbl="sibTrans1D1" presStyleIdx="1" presStyleCnt="3"/>
      <dgm:spPr/>
    </dgm:pt>
    <dgm:pt modelId="{28166761-A13A-45B7-AE11-BDACC8A78557}" type="pres">
      <dgm:prSet presAssocID="{6D5197F2-7BCC-442C-943B-6DB7E54736DB}" presName="node" presStyleLbl="node1" presStyleIdx="2" presStyleCnt="3">
        <dgm:presLayoutVars>
          <dgm:bulletEnabled val="1"/>
        </dgm:presLayoutVars>
      </dgm:prSet>
      <dgm:spPr/>
    </dgm:pt>
    <dgm:pt modelId="{B40DD230-9A1B-4BDF-8AF5-BD4E01C72E50}" type="pres">
      <dgm:prSet presAssocID="{6D5197F2-7BCC-442C-943B-6DB7E54736DB}" presName="spNode" presStyleCnt="0"/>
      <dgm:spPr/>
    </dgm:pt>
    <dgm:pt modelId="{5A13F122-9015-4447-890E-927A70EB2E5D}" type="pres">
      <dgm:prSet presAssocID="{22B846B7-31EC-4915-93DA-D28AB51A9B0D}" presName="sibTrans" presStyleLbl="sibTrans1D1" presStyleIdx="2" presStyleCnt="3"/>
      <dgm:spPr/>
    </dgm:pt>
  </dgm:ptLst>
  <dgm:cxnLst>
    <dgm:cxn modelId="{A2D9F700-9FFD-4AEA-9F8D-3803A6ABBC32}" srcId="{623C5440-BB29-4C29-9168-89E551EC38BD}" destId="{76510DBC-D80C-46AA-92B2-B7F857E639E0}" srcOrd="0" destOrd="0" parTransId="{D78C3E30-0A25-4726-A510-64AA95790EFC}" sibTransId="{8F810B67-BE31-4DD0-BBBF-6597DBE28BC2}"/>
    <dgm:cxn modelId="{5E2DE30E-AC56-4696-9F53-1B95425DFD51}" type="presOf" srcId="{76510DBC-D80C-46AA-92B2-B7F857E639E0}" destId="{88297657-A651-4342-A68A-11A1636B3ED2}" srcOrd="0" destOrd="0" presId="urn:microsoft.com/office/officeart/2005/8/layout/cycle5"/>
    <dgm:cxn modelId="{C7FF8524-854B-4A7F-A999-658951A4B0E3}" type="presOf" srcId="{623C5440-BB29-4C29-9168-89E551EC38BD}" destId="{84D1176F-BAC1-4F66-BB37-E4E7F2A3E6D5}" srcOrd="0" destOrd="0" presId="urn:microsoft.com/office/officeart/2005/8/layout/cycle5"/>
    <dgm:cxn modelId="{1D8F4228-7DAE-4F0F-9AA2-EF48661BBFF3}" srcId="{623C5440-BB29-4C29-9168-89E551EC38BD}" destId="{5D53979A-A36A-483C-8649-F53ACDB07C53}" srcOrd="1" destOrd="0" parTransId="{DDD703E3-A052-458B-A43E-DF710B177E57}" sibTransId="{6A6ECD5C-616D-4D3A-8555-19CC61A5C77E}"/>
    <dgm:cxn modelId="{4AD0DB32-860F-4085-808F-1F3B8E154836}" type="presOf" srcId="{6A6ECD5C-616D-4D3A-8555-19CC61A5C77E}" destId="{2ACA1EB3-3A77-40D0-BBC2-D78A177A6391}" srcOrd="0" destOrd="0" presId="urn:microsoft.com/office/officeart/2005/8/layout/cycle5"/>
    <dgm:cxn modelId="{EDAB3840-EF30-429C-B642-F73ED11AC03B}" type="presOf" srcId="{8F810B67-BE31-4DD0-BBBF-6597DBE28BC2}" destId="{35DA7486-7FBD-4603-9BBA-322D64230307}" srcOrd="0" destOrd="0" presId="urn:microsoft.com/office/officeart/2005/8/layout/cycle5"/>
    <dgm:cxn modelId="{0E985798-A974-410C-8A77-D1B6CE9FA565}" type="presOf" srcId="{5D53979A-A36A-483C-8649-F53ACDB07C53}" destId="{FD0352E3-B973-42F9-A4A5-141C5458D846}" srcOrd="0" destOrd="0" presId="urn:microsoft.com/office/officeart/2005/8/layout/cycle5"/>
    <dgm:cxn modelId="{27EE1D99-A525-438F-BFA4-D4671602ADD7}" type="presOf" srcId="{22B846B7-31EC-4915-93DA-D28AB51A9B0D}" destId="{5A13F122-9015-4447-890E-927A70EB2E5D}" srcOrd="0" destOrd="0" presId="urn:microsoft.com/office/officeart/2005/8/layout/cycle5"/>
    <dgm:cxn modelId="{3D2E6CDB-17C8-4A82-BED0-8720C6490B1D}" srcId="{623C5440-BB29-4C29-9168-89E551EC38BD}" destId="{6D5197F2-7BCC-442C-943B-6DB7E54736DB}" srcOrd="2" destOrd="0" parTransId="{7C22B741-C525-4F2D-BF94-3C1F3DE7B723}" sibTransId="{22B846B7-31EC-4915-93DA-D28AB51A9B0D}"/>
    <dgm:cxn modelId="{545684EC-E018-4992-BC46-8C3CE16B9CEF}" type="presOf" srcId="{6D5197F2-7BCC-442C-943B-6DB7E54736DB}" destId="{28166761-A13A-45B7-AE11-BDACC8A78557}" srcOrd="0" destOrd="0" presId="urn:microsoft.com/office/officeart/2005/8/layout/cycle5"/>
    <dgm:cxn modelId="{048AC8B5-1B1A-4F47-BE6A-F2C5E4AF918D}" type="presParOf" srcId="{84D1176F-BAC1-4F66-BB37-E4E7F2A3E6D5}" destId="{88297657-A651-4342-A68A-11A1636B3ED2}" srcOrd="0" destOrd="0" presId="urn:microsoft.com/office/officeart/2005/8/layout/cycle5"/>
    <dgm:cxn modelId="{B1C46C36-10F3-4B3E-B901-D31BAB2A14BE}" type="presParOf" srcId="{84D1176F-BAC1-4F66-BB37-E4E7F2A3E6D5}" destId="{BA125C36-F163-4BAE-9623-794E77CD45DA}" srcOrd="1" destOrd="0" presId="urn:microsoft.com/office/officeart/2005/8/layout/cycle5"/>
    <dgm:cxn modelId="{323CDD6E-5D19-4444-8697-1D780C37A909}" type="presParOf" srcId="{84D1176F-BAC1-4F66-BB37-E4E7F2A3E6D5}" destId="{35DA7486-7FBD-4603-9BBA-322D64230307}" srcOrd="2" destOrd="0" presId="urn:microsoft.com/office/officeart/2005/8/layout/cycle5"/>
    <dgm:cxn modelId="{7A12BD5B-CA5C-4B07-B615-8A7312315D1E}" type="presParOf" srcId="{84D1176F-BAC1-4F66-BB37-E4E7F2A3E6D5}" destId="{FD0352E3-B973-42F9-A4A5-141C5458D846}" srcOrd="3" destOrd="0" presId="urn:microsoft.com/office/officeart/2005/8/layout/cycle5"/>
    <dgm:cxn modelId="{1756458A-0D4B-4DBE-9906-70C13DCF476E}" type="presParOf" srcId="{84D1176F-BAC1-4F66-BB37-E4E7F2A3E6D5}" destId="{ADBD6FDD-D30E-4D26-97F0-841C0C618282}" srcOrd="4" destOrd="0" presId="urn:microsoft.com/office/officeart/2005/8/layout/cycle5"/>
    <dgm:cxn modelId="{59F1A5A5-0731-4E9D-AC45-CF4AB1DB4E5D}" type="presParOf" srcId="{84D1176F-BAC1-4F66-BB37-E4E7F2A3E6D5}" destId="{2ACA1EB3-3A77-40D0-BBC2-D78A177A6391}" srcOrd="5" destOrd="0" presId="urn:microsoft.com/office/officeart/2005/8/layout/cycle5"/>
    <dgm:cxn modelId="{33CFA4FA-EC61-471F-B7A5-C0C7F3AF0C11}" type="presParOf" srcId="{84D1176F-BAC1-4F66-BB37-E4E7F2A3E6D5}" destId="{28166761-A13A-45B7-AE11-BDACC8A78557}" srcOrd="6" destOrd="0" presId="urn:microsoft.com/office/officeart/2005/8/layout/cycle5"/>
    <dgm:cxn modelId="{3D3262B9-0BE1-4A13-A633-CBF99FA87D10}" type="presParOf" srcId="{84D1176F-BAC1-4F66-BB37-E4E7F2A3E6D5}" destId="{B40DD230-9A1B-4BDF-8AF5-BD4E01C72E50}" srcOrd="7" destOrd="0" presId="urn:microsoft.com/office/officeart/2005/8/layout/cycle5"/>
    <dgm:cxn modelId="{1B1076CD-C966-4AB2-8C6A-D7F76179F7E5}" type="presParOf" srcId="{84D1176F-BAC1-4F66-BB37-E4E7F2A3E6D5}" destId="{5A13F122-9015-4447-890E-927A70EB2E5D}" srcOrd="8" destOrd="0" presId="urn:microsoft.com/office/officeart/2005/8/layout/cycle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877B88-6987-46E7-BF6A-5641E02BAA47}"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cs-CZ"/>
        </a:p>
      </dgm:t>
    </dgm:pt>
    <dgm:pt modelId="{507AD3FE-6971-4196-9D32-593D71723DC3}">
      <dgm:prSet phldrT="[Text]" custT="1"/>
      <dgm:spPr/>
      <dgm:t>
        <a:bodyPr/>
        <a:lstStyle/>
        <a:p>
          <a:r>
            <a:rPr lang="cs-CZ" sz="3200" dirty="0"/>
            <a:t>Dělení iontových nápojů a jejich využití ve sportu</a:t>
          </a:r>
        </a:p>
      </dgm:t>
    </dgm:pt>
    <dgm:pt modelId="{A8416DC4-0CAB-4D6F-8C2F-0242136D444D}" type="parTrans" cxnId="{39E4A30B-5058-485B-BCBA-FBE39BA54610}">
      <dgm:prSet/>
      <dgm:spPr/>
      <dgm:t>
        <a:bodyPr/>
        <a:lstStyle/>
        <a:p>
          <a:endParaRPr lang="cs-CZ"/>
        </a:p>
      </dgm:t>
    </dgm:pt>
    <dgm:pt modelId="{3EE0E187-5317-4469-B0CA-3EC28CEA3FC4}" type="sibTrans" cxnId="{39E4A30B-5058-485B-BCBA-FBE39BA54610}">
      <dgm:prSet/>
      <dgm:spPr/>
      <dgm:t>
        <a:bodyPr/>
        <a:lstStyle/>
        <a:p>
          <a:endParaRPr lang="cs-CZ"/>
        </a:p>
      </dgm:t>
    </dgm:pt>
    <dgm:pt modelId="{E5547AAB-FD72-404E-8EFD-7C6587BDEBBD}">
      <dgm:prSet phldrT="[Text]" custT="1"/>
      <dgm:spPr/>
      <dgm:t>
        <a:bodyPr/>
        <a:lstStyle/>
        <a:p>
          <a:r>
            <a:rPr lang="cs-CZ" sz="3200" dirty="0"/>
            <a:t>Hypotonické</a:t>
          </a:r>
        </a:p>
        <a:p>
          <a:r>
            <a:rPr lang="cs-CZ" sz="1800" i="1" dirty="0"/>
            <a:t>Koncentrace nápoje </a:t>
          </a:r>
        </a:p>
        <a:p>
          <a:r>
            <a:rPr lang="cs-CZ" sz="1800" i="1" dirty="0"/>
            <a:t>(do 250 </a:t>
          </a:r>
          <a:r>
            <a:rPr lang="cs-CZ" sz="1800" i="1" dirty="0" err="1"/>
            <a:t>miliosmolů</a:t>
          </a:r>
          <a:r>
            <a:rPr lang="cs-CZ" sz="1800" i="1" dirty="0"/>
            <a:t>/l)</a:t>
          </a:r>
        </a:p>
      </dgm:t>
    </dgm:pt>
    <dgm:pt modelId="{AB2C1B9A-416C-492E-8B8C-29B445E75AD4}" type="parTrans" cxnId="{9E57F6DD-F146-4931-A96B-98BDD52DC6C9}">
      <dgm:prSet/>
      <dgm:spPr/>
      <dgm:t>
        <a:bodyPr/>
        <a:lstStyle/>
        <a:p>
          <a:endParaRPr lang="cs-CZ"/>
        </a:p>
      </dgm:t>
    </dgm:pt>
    <dgm:pt modelId="{D26B593D-52B7-45D9-8C46-7F51B148CDF5}" type="sibTrans" cxnId="{9E57F6DD-F146-4931-A96B-98BDD52DC6C9}">
      <dgm:prSet/>
      <dgm:spPr/>
      <dgm:t>
        <a:bodyPr/>
        <a:lstStyle/>
        <a:p>
          <a:endParaRPr lang="cs-CZ"/>
        </a:p>
      </dgm:t>
    </dgm:pt>
    <dgm:pt modelId="{A7DB656B-CB8F-47F4-A996-C386FDE1E3BE}">
      <dgm:prSet phldrT="[Text]" custT="1"/>
      <dgm:spPr/>
      <dgm:t>
        <a:bodyPr/>
        <a:lstStyle/>
        <a:p>
          <a:r>
            <a:rPr lang="cs-CZ" sz="2800" dirty="0"/>
            <a:t>Isotonické</a:t>
          </a:r>
        </a:p>
        <a:p>
          <a:r>
            <a:rPr lang="cs-CZ" sz="1800" i="1" dirty="0"/>
            <a:t>Koncentrace nápoje </a:t>
          </a:r>
        </a:p>
        <a:p>
          <a:r>
            <a:rPr lang="cs-CZ" sz="1800" i="1" dirty="0"/>
            <a:t>(do 290 ± 15</a:t>
          </a:r>
          <a:r>
            <a:rPr lang="cs-CZ" sz="1800" dirty="0"/>
            <a:t> </a:t>
          </a:r>
          <a:r>
            <a:rPr lang="cs-CZ" sz="1800" i="1" dirty="0" err="1"/>
            <a:t>miliosmolů</a:t>
          </a:r>
          <a:r>
            <a:rPr lang="cs-CZ" sz="1800" i="1" dirty="0"/>
            <a:t>/l)</a:t>
          </a:r>
          <a:endParaRPr lang="cs-CZ" sz="1800" dirty="0"/>
        </a:p>
      </dgm:t>
    </dgm:pt>
    <dgm:pt modelId="{DEBF3529-E900-4F49-87F8-493C57C05B73}" type="parTrans" cxnId="{0139323F-5055-4716-985B-F11B3BFA7524}">
      <dgm:prSet/>
      <dgm:spPr/>
      <dgm:t>
        <a:bodyPr/>
        <a:lstStyle/>
        <a:p>
          <a:endParaRPr lang="cs-CZ"/>
        </a:p>
      </dgm:t>
    </dgm:pt>
    <dgm:pt modelId="{7AFBB1B3-1131-4546-879D-FB402C57726B}" type="sibTrans" cxnId="{0139323F-5055-4716-985B-F11B3BFA7524}">
      <dgm:prSet/>
      <dgm:spPr/>
      <dgm:t>
        <a:bodyPr/>
        <a:lstStyle/>
        <a:p>
          <a:endParaRPr lang="cs-CZ"/>
        </a:p>
      </dgm:t>
    </dgm:pt>
    <dgm:pt modelId="{D515D297-0CB9-43DC-9486-B43B9D45059B}">
      <dgm:prSet phldrT="[Text]" custT="1"/>
      <dgm:spPr/>
      <dgm:t>
        <a:bodyPr/>
        <a:lstStyle/>
        <a:p>
          <a:r>
            <a:rPr lang="cs-CZ" sz="2800" dirty="0"/>
            <a:t>Hypertonické</a:t>
          </a:r>
        </a:p>
        <a:p>
          <a:r>
            <a:rPr lang="cs-CZ" sz="1800" i="1" dirty="0"/>
            <a:t>Koncentrace nápoje </a:t>
          </a:r>
        </a:p>
        <a:p>
          <a:r>
            <a:rPr lang="cs-CZ" sz="1800" i="1" dirty="0"/>
            <a:t>(více než 340</a:t>
          </a:r>
          <a:r>
            <a:rPr lang="cs-CZ" sz="1800" dirty="0"/>
            <a:t> </a:t>
          </a:r>
          <a:r>
            <a:rPr lang="cs-CZ" sz="1800" i="1" dirty="0" err="1"/>
            <a:t>miliosmolů</a:t>
          </a:r>
          <a:r>
            <a:rPr lang="cs-CZ" sz="1800" i="1" dirty="0"/>
            <a:t>/l)</a:t>
          </a:r>
          <a:endParaRPr lang="cs-CZ" sz="1800" dirty="0"/>
        </a:p>
      </dgm:t>
    </dgm:pt>
    <dgm:pt modelId="{4BEE172F-211B-40FB-9952-73884B8B5AA2}" type="parTrans" cxnId="{10C35C76-FACB-412D-92E2-A8D5A1392753}">
      <dgm:prSet/>
      <dgm:spPr/>
      <dgm:t>
        <a:bodyPr/>
        <a:lstStyle/>
        <a:p>
          <a:endParaRPr lang="cs-CZ"/>
        </a:p>
      </dgm:t>
    </dgm:pt>
    <dgm:pt modelId="{5D9CAFA7-E919-46F0-98A5-1E1060ACAD32}" type="sibTrans" cxnId="{10C35C76-FACB-412D-92E2-A8D5A1392753}">
      <dgm:prSet/>
      <dgm:spPr/>
      <dgm:t>
        <a:bodyPr/>
        <a:lstStyle/>
        <a:p>
          <a:endParaRPr lang="cs-CZ"/>
        </a:p>
      </dgm:t>
    </dgm:pt>
    <dgm:pt modelId="{868D8B28-0240-4EE6-AD5B-F151D864BB37}">
      <dgm:prSet custT="1"/>
      <dgm:spPr/>
      <dgm:t>
        <a:bodyPr/>
        <a:lstStyle/>
        <a:p>
          <a:r>
            <a:rPr lang="cs-CZ" sz="2400" dirty="0"/>
            <a:t>Zařazujeme </a:t>
          </a:r>
          <a:r>
            <a:rPr lang="cs-CZ" sz="2400" b="1" dirty="0">
              <a:solidFill>
                <a:schemeClr val="accent2">
                  <a:lumMod val="75000"/>
                </a:schemeClr>
              </a:solidFill>
            </a:rPr>
            <a:t>před a během</a:t>
          </a:r>
          <a:r>
            <a:rPr lang="cs-CZ" sz="2400" dirty="0"/>
            <a:t> zátěže.</a:t>
          </a:r>
        </a:p>
      </dgm:t>
    </dgm:pt>
    <dgm:pt modelId="{51495B40-8486-41DE-94A7-63B0ABF00456}" type="parTrans" cxnId="{EEF38582-12E5-4CA6-8B91-DA91BF31DEF2}">
      <dgm:prSet/>
      <dgm:spPr/>
      <dgm:t>
        <a:bodyPr/>
        <a:lstStyle/>
        <a:p>
          <a:endParaRPr lang="cs-CZ"/>
        </a:p>
      </dgm:t>
    </dgm:pt>
    <dgm:pt modelId="{E1607B72-C006-4A66-B169-1AD660FC8E24}" type="sibTrans" cxnId="{EEF38582-12E5-4CA6-8B91-DA91BF31DEF2}">
      <dgm:prSet/>
      <dgm:spPr/>
      <dgm:t>
        <a:bodyPr/>
        <a:lstStyle/>
        <a:p>
          <a:endParaRPr lang="cs-CZ"/>
        </a:p>
      </dgm:t>
    </dgm:pt>
    <dgm:pt modelId="{16CEEB81-56B4-41ED-BAB1-29D917FCEE13}">
      <dgm:prSet custT="1"/>
      <dgm:spPr/>
      <dgm:t>
        <a:bodyPr/>
        <a:lstStyle/>
        <a:p>
          <a:r>
            <a:rPr lang="cs-CZ" sz="2400" dirty="0"/>
            <a:t>Zařazujeme </a:t>
          </a:r>
          <a:r>
            <a:rPr lang="cs-CZ" sz="2400" b="1" dirty="0">
              <a:solidFill>
                <a:schemeClr val="accent2">
                  <a:lumMod val="75000"/>
                </a:schemeClr>
              </a:solidFill>
            </a:rPr>
            <a:t>po skončení</a:t>
          </a:r>
          <a:r>
            <a:rPr lang="cs-CZ" sz="2400" dirty="0"/>
            <a:t> zátěže nebo u výkonu, který již přesáhl délku trvání </a:t>
          </a:r>
          <a:r>
            <a:rPr lang="cs-CZ" sz="2400" b="1" dirty="0">
              <a:solidFill>
                <a:schemeClr val="accent2">
                  <a:lumMod val="75000"/>
                </a:schemeClr>
              </a:solidFill>
            </a:rPr>
            <a:t>3 hod</a:t>
          </a:r>
          <a:r>
            <a:rPr lang="cs-CZ" sz="2400" dirty="0"/>
            <a:t>.</a:t>
          </a:r>
        </a:p>
      </dgm:t>
    </dgm:pt>
    <dgm:pt modelId="{CF056987-E1E6-4DA6-AB87-FB4C3A5C66C2}" type="parTrans" cxnId="{D72A7796-C8F2-4459-8E6D-ECEF89367EEA}">
      <dgm:prSet/>
      <dgm:spPr/>
      <dgm:t>
        <a:bodyPr/>
        <a:lstStyle/>
        <a:p>
          <a:endParaRPr lang="cs-CZ"/>
        </a:p>
      </dgm:t>
    </dgm:pt>
    <dgm:pt modelId="{765EC071-F8CB-4837-B961-D02498BC038E}" type="sibTrans" cxnId="{D72A7796-C8F2-4459-8E6D-ECEF89367EEA}">
      <dgm:prSet/>
      <dgm:spPr/>
      <dgm:t>
        <a:bodyPr/>
        <a:lstStyle/>
        <a:p>
          <a:endParaRPr lang="cs-CZ"/>
        </a:p>
      </dgm:t>
    </dgm:pt>
    <dgm:pt modelId="{672AE08E-A746-4E9C-A537-7D571F4231A0}">
      <dgm:prSet custT="1"/>
      <dgm:spPr/>
      <dgm:t>
        <a:bodyPr/>
        <a:lstStyle/>
        <a:p>
          <a:r>
            <a:rPr lang="cs-CZ" sz="2400" dirty="0"/>
            <a:t>Zařazujeme výhradně </a:t>
          </a:r>
          <a:r>
            <a:rPr lang="cs-CZ" sz="2400" b="1" dirty="0">
              <a:solidFill>
                <a:schemeClr val="accent2">
                  <a:lumMod val="75000"/>
                </a:schemeClr>
              </a:solidFill>
            </a:rPr>
            <a:t>po skončení </a:t>
          </a:r>
          <a:r>
            <a:rPr lang="cs-CZ" sz="2400" dirty="0"/>
            <a:t>zátěže.</a:t>
          </a:r>
        </a:p>
      </dgm:t>
    </dgm:pt>
    <dgm:pt modelId="{50109153-B55E-4E95-A59F-41E238CCB4DB}" type="parTrans" cxnId="{34841777-1854-4E9D-AB36-2A5C96956783}">
      <dgm:prSet/>
      <dgm:spPr/>
      <dgm:t>
        <a:bodyPr/>
        <a:lstStyle/>
        <a:p>
          <a:endParaRPr lang="cs-CZ"/>
        </a:p>
      </dgm:t>
    </dgm:pt>
    <dgm:pt modelId="{A7FE779C-D0B0-4BEC-979B-F9299B3ACAEF}" type="sibTrans" cxnId="{34841777-1854-4E9D-AB36-2A5C96956783}">
      <dgm:prSet/>
      <dgm:spPr/>
      <dgm:t>
        <a:bodyPr/>
        <a:lstStyle/>
        <a:p>
          <a:endParaRPr lang="cs-CZ"/>
        </a:p>
      </dgm:t>
    </dgm:pt>
    <dgm:pt modelId="{54C43501-7644-4222-91AE-EAAA55E51AED}" type="pres">
      <dgm:prSet presAssocID="{AF877B88-6987-46E7-BF6A-5641E02BAA47}" presName="hierChild1" presStyleCnt="0">
        <dgm:presLayoutVars>
          <dgm:orgChart val="1"/>
          <dgm:chPref val="1"/>
          <dgm:dir/>
          <dgm:animOne val="branch"/>
          <dgm:animLvl val="lvl"/>
          <dgm:resizeHandles/>
        </dgm:presLayoutVars>
      </dgm:prSet>
      <dgm:spPr/>
    </dgm:pt>
    <dgm:pt modelId="{227EBAAC-7318-491A-BB17-CD909AEBEE99}" type="pres">
      <dgm:prSet presAssocID="{507AD3FE-6971-4196-9D32-593D71723DC3}" presName="hierRoot1" presStyleCnt="0">
        <dgm:presLayoutVars>
          <dgm:hierBranch val="init"/>
        </dgm:presLayoutVars>
      </dgm:prSet>
      <dgm:spPr/>
    </dgm:pt>
    <dgm:pt modelId="{6DF5F055-33C4-4938-A3F0-0FC8C566564B}" type="pres">
      <dgm:prSet presAssocID="{507AD3FE-6971-4196-9D32-593D71723DC3}" presName="rootComposite1" presStyleCnt="0"/>
      <dgm:spPr/>
    </dgm:pt>
    <dgm:pt modelId="{E8273BB6-4CD4-4749-BCA9-523DDEB4B57F}" type="pres">
      <dgm:prSet presAssocID="{507AD3FE-6971-4196-9D32-593D71723DC3}" presName="rootText1" presStyleLbl="node0" presStyleIdx="0" presStyleCnt="1" custScaleX="327134" custScaleY="60184" custLinFactNeighborY="-97179">
        <dgm:presLayoutVars>
          <dgm:chPref val="3"/>
        </dgm:presLayoutVars>
      </dgm:prSet>
      <dgm:spPr/>
    </dgm:pt>
    <dgm:pt modelId="{C32C9BF0-82FC-4867-9A48-CDFE8C3E59D5}" type="pres">
      <dgm:prSet presAssocID="{507AD3FE-6971-4196-9D32-593D71723DC3}" presName="rootConnector1" presStyleLbl="node1" presStyleIdx="0" presStyleCnt="0"/>
      <dgm:spPr/>
    </dgm:pt>
    <dgm:pt modelId="{43C4E9A0-8BE3-4ADE-88FF-33364F90ABF7}" type="pres">
      <dgm:prSet presAssocID="{507AD3FE-6971-4196-9D32-593D71723DC3}" presName="hierChild2" presStyleCnt="0"/>
      <dgm:spPr/>
    </dgm:pt>
    <dgm:pt modelId="{5E34C67D-175A-45CB-A13C-8BF91A7A35C4}" type="pres">
      <dgm:prSet presAssocID="{AB2C1B9A-416C-492E-8B8C-29B445E75AD4}" presName="Name37" presStyleLbl="parChTrans1D2" presStyleIdx="0" presStyleCnt="3"/>
      <dgm:spPr/>
    </dgm:pt>
    <dgm:pt modelId="{3E2E5571-82B7-4FF6-9EA6-6A66D7EF2889}" type="pres">
      <dgm:prSet presAssocID="{E5547AAB-FD72-404E-8EFD-7C6587BDEBBD}" presName="hierRoot2" presStyleCnt="0">
        <dgm:presLayoutVars>
          <dgm:hierBranch val="init"/>
        </dgm:presLayoutVars>
      </dgm:prSet>
      <dgm:spPr/>
    </dgm:pt>
    <dgm:pt modelId="{F52A13BD-DB7F-486C-B5F1-590785AF2042}" type="pres">
      <dgm:prSet presAssocID="{E5547AAB-FD72-404E-8EFD-7C6587BDEBBD}" presName="rootComposite" presStyleCnt="0"/>
      <dgm:spPr/>
    </dgm:pt>
    <dgm:pt modelId="{473ECC33-3978-4CF5-AACD-92C2BC42BDAA}" type="pres">
      <dgm:prSet presAssocID="{E5547AAB-FD72-404E-8EFD-7C6587BDEBBD}" presName="rootText" presStyleLbl="node2" presStyleIdx="0" presStyleCnt="3" custLinFactNeighborY="642">
        <dgm:presLayoutVars>
          <dgm:chPref val="3"/>
        </dgm:presLayoutVars>
      </dgm:prSet>
      <dgm:spPr/>
    </dgm:pt>
    <dgm:pt modelId="{A4E86457-8B41-4CF9-82D3-61ADE758E586}" type="pres">
      <dgm:prSet presAssocID="{E5547AAB-FD72-404E-8EFD-7C6587BDEBBD}" presName="rootConnector" presStyleLbl="node2" presStyleIdx="0" presStyleCnt="3"/>
      <dgm:spPr/>
    </dgm:pt>
    <dgm:pt modelId="{F6CD86B4-E7BA-4953-B5EB-5431BEB8F141}" type="pres">
      <dgm:prSet presAssocID="{E5547AAB-FD72-404E-8EFD-7C6587BDEBBD}" presName="hierChild4" presStyleCnt="0"/>
      <dgm:spPr/>
    </dgm:pt>
    <dgm:pt modelId="{E8F65D04-76E7-453B-8D25-9312F11E1DF0}" type="pres">
      <dgm:prSet presAssocID="{51495B40-8486-41DE-94A7-63B0ABF00456}" presName="Name37" presStyleLbl="parChTrans1D3" presStyleIdx="0" presStyleCnt="3"/>
      <dgm:spPr/>
    </dgm:pt>
    <dgm:pt modelId="{C755677B-40A4-41B4-A05A-5E724297E31E}" type="pres">
      <dgm:prSet presAssocID="{868D8B28-0240-4EE6-AD5B-F151D864BB37}" presName="hierRoot2" presStyleCnt="0">
        <dgm:presLayoutVars>
          <dgm:hierBranch val="init"/>
        </dgm:presLayoutVars>
      </dgm:prSet>
      <dgm:spPr/>
    </dgm:pt>
    <dgm:pt modelId="{F8D94558-F90C-4BC5-9020-6CEE905FD597}" type="pres">
      <dgm:prSet presAssocID="{868D8B28-0240-4EE6-AD5B-F151D864BB37}" presName="rootComposite" presStyleCnt="0"/>
      <dgm:spPr/>
    </dgm:pt>
    <dgm:pt modelId="{6B0425BB-74C6-4079-8885-89839B0CF645}" type="pres">
      <dgm:prSet presAssocID="{868D8B28-0240-4EE6-AD5B-F151D864BB37}" presName="rootText" presStyleLbl="node3" presStyleIdx="0" presStyleCnt="3">
        <dgm:presLayoutVars>
          <dgm:chPref val="3"/>
        </dgm:presLayoutVars>
      </dgm:prSet>
      <dgm:spPr/>
    </dgm:pt>
    <dgm:pt modelId="{E593F093-3F32-4ADB-B8AE-D21159E41A17}" type="pres">
      <dgm:prSet presAssocID="{868D8B28-0240-4EE6-AD5B-F151D864BB37}" presName="rootConnector" presStyleLbl="node3" presStyleIdx="0" presStyleCnt="3"/>
      <dgm:spPr/>
    </dgm:pt>
    <dgm:pt modelId="{22655556-2261-4D22-B2FE-3277B791905B}" type="pres">
      <dgm:prSet presAssocID="{868D8B28-0240-4EE6-AD5B-F151D864BB37}" presName="hierChild4" presStyleCnt="0"/>
      <dgm:spPr/>
    </dgm:pt>
    <dgm:pt modelId="{AE2C8C13-774C-431D-919D-F5CE19236EB3}" type="pres">
      <dgm:prSet presAssocID="{868D8B28-0240-4EE6-AD5B-F151D864BB37}" presName="hierChild5" presStyleCnt="0"/>
      <dgm:spPr/>
    </dgm:pt>
    <dgm:pt modelId="{7477742A-B660-4B16-B35C-CF9CB07A8874}" type="pres">
      <dgm:prSet presAssocID="{E5547AAB-FD72-404E-8EFD-7C6587BDEBBD}" presName="hierChild5" presStyleCnt="0"/>
      <dgm:spPr/>
    </dgm:pt>
    <dgm:pt modelId="{74084C78-B28E-46F9-B8BF-DD556495A730}" type="pres">
      <dgm:prSet presAssocID="{DEBF3529-E900-4F49-87F8-493C57C05B73}" presName="Name37" presStyleLbl="parChTrans1D2" presStyleIdx="1" presStyleCnt="3"/>
      <dgm:spPr/>
    </dgm:pt>
    <dgm:pt modelId="{480D6AE5-B1D2-4747-9808-9BE154AB5324}" type="pres">
      <dgm:prSet presAssocID="{A7DB656B-CB8F-47F4-A996-C386FDE1E3BE}" presName="hierRoot2" presStyleCnt="0">
        <dgm:presLayoutVars>
          <dgm:hierBranch val="init"/>
        </dgm:presLayoutVars>
      </dgm:prSet>
      <dgm:spPr/>
    </dgm:pt>
    <dgm:pt modelId="{70593FE6-9957-4989-A06C-FD51BEBDE0C5}" type="pres">
      <dgm:prSet presAssocID="{A7DB656B-CB8F-47F4-A996-C386FDE1E3BE}" presName="rootComposite" presStyleCnt="0"/>
      <dgm:spPr/>
    </dgm:pt>
    <dgm:pt modelId="{2CF4B66C-258E-4ABE-A390-C9A2FF0B5C88}" type="pres">
      <dgm:prSet presAssocID="{A7DB656B-CB8F-47F4-A996-C386FDE1E3BE}" presName="rootText" presStyleLbl="node2" presStyleIdx="1" presStyleCnt="3" custLinFactNeighborY="642">
        <dgm:presLayoutVars>
          <dgm:chPref val="3"/>
        </dgm:presLayoutVars>
      </dgm:prSet>
      <dgm:spPr/>
    </dgm:pt>
    <dgm:pt modelId="{A506B220-BDF0-4FEB-8C9C-1A8A16B45118}" type="pres">
      <dgm:prSet presAssocID="{A7DB656B-CB8F-47F4-A996-C386FDE1E3BE}" presName="rootConnector" presStyleLbl="node2" presStyleIdx="1" presStyleCnt="3"/>
      <dgm:spPr/>
    </dgm:pt>
    <dgm:pt modelId="{BCFBAE8E-45BE-4AD9-A5CD-22BBD8E3F06C}" type="pres">
      <dgm:prSet presAssocID="{A7DB656B-CB8F-47F4-A996-C386FDE1E3BE}" presName="hierChild4" presStyleCnt="0"/>
      <dgm:spPr/>
    </dgm:pt>
    <dgm:pt modelId="{F39F759E-1839-4E64-A7F3-9515834FF38D}" type="pres">
      <dgm:prSet presAssocID="{CF056987-E1E6-4DA6-AB87-FB4C3A5C66C2}" presName="Name37" presStyleLbl="parChTrans1D3" presStyleIdx="1" presStyleCnt="3"/>
      <dgm:spPr/>
    </dgm:pt>
    <dgm:pt modelId="{F80457DC-B584-4986-BF26-B6E6ABBEED78}" type="pres">
      <dgm:prSet presAssocID="{16CEEB81-56B4-41ED-BAB1-29D917FCEE13}" presName="hierRoot2" presStyleCnt="0">
        <dgm:presLayoutVars>
          <dgm:hierBranch val="init"/>
        </dgm:presLayoutVars>
      </dgm:prSet>
      <dgm:spPr/>
    </dgm:pt>
    <dgm:pt modelId="{D999DA7B-8C79-4733-B14C-F8BF8BE3F2C5}" type="pres">
      <dgm:prSet presAssocID="{16CEEB81-56B4-41ED-BAB1-29D917FCEE13}" presName="rootComposite" presStyleCnt="0"/>
      <dgm:spPr/>
    </dgm:pt>
    <dgm:pt modelId="{6F69EACC-A6E9-43CF-8703-FD588691BD65}" type="pres">
      <dgm:prSet presAssocID="{16CEEB81-56B4-41ED-BAB1-29D917FCEE13}" presName="rootText" presStyleLbl="node3" presStyleIdx="1" presStyleCnt="3" custScaleX="86324" custScaleY="137462">
        <dgm:presLayoutVars>
          <dgm:chPref val="3"/>
        </dgm:presLayoutVars>
      </dgm:prSet>
      <dgm:spPr/>
    </dgm:pt>
    <dgm:pt modelId="{5A045461-7E98-4193-BE5C-BD21CE82AD29}" type="pres">
      <dgm:prSet presAssocID="{16CEEB81-56B4-41ED-BAB1-29D917FCEE13}" presName="rootConnector" presStyleLbl="node3" presStyleIdx="1" presStyleCnt="3"/>
      <dgm:spPr/>
    </dgm:pt>
    <dgm:pt modelId="{2ED77D92-4AC4-45BE-AEBB-BDCD949E54CF}" type="pres">
      <dgm:prSet presAssocID="{16CEEB81-56B4-41ED-BAB1-29D917FCEE13}" presName="hierChild4" presStyleCnt="0"/>
      <dgm:spPr/>
    </dgm:pt>
    <dgm:pt modelId="{5BC80EDB-A7BD-491F-A0E4-79559187E0CD}" type="pres">
      <dgm:prSet presAssocID="{16CEEB81-56B4-41ED-BAB1-29D917FCEE13}" presName="hierChild5" presStyleCnt="0"/>
      <dgm:spPr/>
    </dgm:pt>
    <dgm:pt modelId="{C2F3F51E-BDC2-4CAA-A63D-ACDADFB8A7B2}" type="pres">
      <dgm:prSet presAssocID="{A7DB656B-CB8F-47F4-A996-C386FDE1E3BE}" presName="hierChild5" presStyleCnt="0"/>
      <dgm:spPr/>
    </dgm:pt>
    <dgm:pt modelId="{A63794DD-2A5B-4126-9DE7-64144D370016}" type="pres">
      <dgm:prSet presAssocID="{4BEE172F-211B-40FB-9952-73884B8B5AA2}" presName="Name37" presStyleLbl="parChTrans1D2" presStyleIdx="2" presStyleCnt="3"/>
      <dgm:spPr/>
    </dgm:pt>
    <dgm:pt modelId="{107026D8-112A-4D3D-857C-D01735D42CE6}" type="pres">
      <dgm:prSet presAssocID="{D515D297-0CB9-43DC-9486-B43B9D45059B}" presName="hierRoot2" presStyleCnt="0">
        <dgm:presLayoutVars>
          <dgm:hierBranch val="init"/>
        </dgm:presLayoutVars>
      </dgm:prSet>
      <dgm:spPr/>
    </dgm:pt>
    <dgm:pt modelId="{D4DA55E0-5E09-4D25-9A00-B4D4FF543976}" type="pres">
      <dgm:prSet presAssocID="{D515D297-0CB9-43DC-9486-B43B9D45059B}" presName="rootComposite" presStyleCnt="0"/>
      <dgm:spPr/>
    </dgm:pt>
    <dgm:pt modelId="{B6F7F0AC-5094-471A-9EAD-0C3B0080EE7E}" type="pres">
      <dgm:prSet presAssocID="{D515D297-0CB9-43DC-9486-B43B9D45059B}" presName="rootText" presStyleLbl="node2" presStyleIdx="2" presStyleCnt="3" custLinFactNeighborY="642">
        <dgm:presLayoutVars>
          <dgm:chPref val="3"/>
        </dgm:presLayoutVars>
      </dgm:prSet>
      <dgm:spPr/>
    </dgm:pt>
    <dgm:pt modelId="{A7FBC4BE-046C-434B-B243-C2AB45420EA0}" type="pres">
      <dgm:prSet presAssocID="{D515D297-0CB9-43DC-9486-B43B9D45059B}" presName="rootConnector" presStyleLbl="node2" presStyleIdx="2" presStyleCnt="3"/>
      <dgm:spPr/>
    </dgm:pt>
    <dgm:pt modelId="{FF608907-D31E-461B-8F19-C723AA4A4DBB}" type="pres">
      <dgm:prSet presAssocID="{D515D297-0CB9-43DC-9486-B43B9D45059B}" presName="hierChild4" presStyleCnt="0"/>
      <dgm:spPr/>
    </dgm:pt>
    <dgm:pt modelId="{401B3691-19F7-46EC-8052-B30647D0D83B}" type="pres">
      <dgm:prSet presAssocID="{50109153-B55E-4E95-A59F-41E238CCB4DB}" presName="Name37" presStyleLbl="parChTrans1D3" presStyleIdx="2" presStyleCnt="3"/>
      <dgm:spPr/>
    </dgm:pt>
    <dgm:pt modelId="{C045217F-793C-4C5B-AADF-A64DD0E459B1}" type="pres">
      <dgm:prSet presAssocID="{672AE08E-A746-4E9C-A537-7D571F4231A0}" presName="hierRoot2" presStyleCnt="0">
        <dgm:presLayoutVars>
          <dgm:hierBranch val="init"/>
        </dgm:presLayoutVars>
      </dgm:prSet>
      <dgm:spPr/>
    </dgm:pt>
    <dgm:pt modelId="{711D3BB9-7BBA-485C-A159-58984EDE0D86}" type="pres">
      <dgm:prSet presAssocID="{672AE08E-A746-4E9C-A537-7D571F4231A0}" presName="rootComposite" presStyleCnt="0"/>
      <dgm:spPr/>
    </dgm:pt>
    <dgm:pt modelId="{4D1C9ED1-C4E7-4E32-BCBF-4B2E8664DE78}" type="pres">
      <dgm:prSet presAssocID="{672AE08E-A746-4E9C-A537-7D571F4231A0}" presName="rootText" presStyleLbl="node3" presStyleIdx="2" presStyleCnt="3">
        <dgm:presLayoutVars>
          <dgm:chPref val="3"/>
        </dgm:presLayoutVars>
      </dgm:prSet>
      <dgm:spPr/>
    </dgm:pt>
    <dgm:pt modelId="{4A13DBDB-6754-41C4-9E56-AC8D2D8150C3}" type="pres">
      <dgm:prSet presAssocID="{672AE08E-A746-4E9C-A537-7D571F4231A0}" presName="rootConnector" presStyleLbl="node3" presStyleIdx="2" presStyleCnt="3"/>
      <dgm:spPr/>
    </dgm:pt>
    <dgm:pt modelId="{9D89A8C2-DED2-4FF3-824D-7DAB82CEC967}" type="pres">
      <dgm:prSet presAssocID="{672AE08E-A746-4E9C-A537-7D571F4231A0}" presName="hierChild4" presStyleCnt="0"/>
      <dgm:spPr/>
    </dgm:pt>
    <dgm:pt modelId="{83EC3540-E096-4B8B-9303-7AD4DD910922}" type="pres">
      <dgm:prSet presAssocID="{672AE08E-A746-4E9C-A537-7D571F4231A0}" presName="hierChild5" presStyleCnt="0"/>
      <dgm:spPr/>
    </dgm:pt>
    <dgm:pt modelId="{C165C041-EE83-4A73-9902-44C4AFEC1DF6}" type="pres">
      <dgm:prSet presAssocID="{D515D297-0CB9-43DC-9486-B43B9D45059B}" presName="hierChild5" presStyleCnt="0"/>
      <dgm:spPr/>
    </dgm:pt>
    <dgm:pt modelId="{1615C27A-A7D3-48A3-B566-75AF86CBE8B3}" type="pres">
      <dgm:prSet presAssocID="{507AD3FE-6971-4196-9D32-593D71723DC3}" presName="hierChild3" presStyleCnt="0"/>
      <dgm:spPr/>
    </dgm:pt>
  </dgm:ptLst>
  <dgm:cxnLst>
    <dgm:cxn modelId="{B10DF105-3D92-42E0-9FAE-C5D8D23B3743}" type="presOf" srcId="{672AE08E-A746-4E9C-A537-7D571F4231A0}" destId="{4A13DBDB-6754-41C4-9E56-AC8D2D8150C3}" srcOrd="1" destOrd="0" presId="urn:microsoft.com/office/officeart/2005/8/layout/orgChart1"/>
    <dgm:cxn modelId="{978A4A09-CFFE-48C4-A7DC-7F4D78C3E161}" type="presOf" srcId="{A7DB656B-CB8F-47F4-A996-C386FDE1E3BE}" destId="{2CF4B66C-258E-4ABE-A390-C9A2FF0B5C88}" srcOrd="0" destOrd="0" presId="urn:microsoft.com/office/officeart/2005/8/layout/orgChart1"/>
    <dgm:cxn modelId="{39E4A30B-5058-485B-BCBA-FBE39BA54610}" srcId="{AF877B88-6987-46E7-BF6A-5641E02BAA47}" destId="{507AD3FE-6971-4196-9D32-593D71723DC3}" srcOrd="0" destOrd="0" parTransId="{A8416DC4-0CAB-4D6F-8C2F-0242136D444D}" sibTransId="{3EE0E187-5317-4469-B0CA-3EC28CEA3FC4}"/>
    <dgm:cxn modelId="{FB84861B-2202-4C57-A655-375C91F2AC6B}" type="presOf" srcId="{507AD3FE-6971-4196-9D32-593D71723DC3}" destId="{E8273BB6-4CD4-4749-BCA9-523DDEB4B57F}" srcOrd="0" destOrd="0" presId="urn:microsoft.com/office/officeart/2005/8/layout/orgChart1"/>
    <dgm:cxn modelId="{7DB2EE1F-3D90-42D2-AA12-6454802A511F}" type="presOf" srcId="{AF877B88-6987-46E7-BF6A-5641E02BAA47}" destId="{54C43501-7644-4222-91AE-EAAA55E51AED}" srcOrd="0" destOrd="0" presId="urn:microsoft.com/office/officeart/2005/8/layout/orgChart1"/>
    <dgm:cxn modelId="{8C91B339-49C0-4ACF-8B7E-2591761CDD0D}" type="presOf" srcId="{E5547AAB-FD72-404E-8EFD-7C6587BDEBBD}" destId="{473ECC33-3978-4CF5-AACD-92C2BC42BDAA}" srcOrd="0" destOrd="0" presId="urn:microsoft.com/office/officeart/2005/8/layout/orgChart1"/>
    <dgm:cxn modelId="{0139323F-5055-4716-985B-F11B3BFA7524}" srcId="{507AD3FE-6971-4196-9D32-593D71723DC3}" destId="{A7DB656B-CB8F-47F4-A996-C386FDE1E3BE}" srcOrd="1" destOrd="0" parTransId="{DEBF3529-E900-4F49-87F8-493C57C05B73}" sibTransId="{7AFBB1B3-1131-4546-879D-FB402C57726B}"/>
    <dgm:cxn modelId="{ADDCB841-DA74-499B-AB74-2847BF1CDE6D}" type="presOf" srcId="{51495B40-8486-41DE-94A7-63B0ABF00456}" destId="{E8F65D04-76E7-453B-8D25-9312F11E1DF0}" srcOrd="0" destOrd="0" presId="urn:microsoft.com/office/officeart/2005/8/layout/orgChart1"/>
    <dgm:cxn modelId="{BE5F7C42-901A-41C5-ABA3-E6AE9F4DF6CA}" type="presOf" srcId="{4BEE172F-211B-40FB-9952-73884B8B5AA2}" destId="{A63794DD-2A5B-4126-9DE7-64144D370016}" srcOrd="0" destOrd="0" presId="urn:microsoft.com/office/officeart/2005/8/layout/orgChart1"/>
    <dgm:cxn modelId="{D99E2845-58DB-4BFF-9902-0944A468929B}" type="presOf" srcId="{868D8B28-0240-4EE6-AD5B-F151D864BB37}" destId="{E593F093-3F32-4ADB-B8AE-D21159E41A17}" srcOrd="1" destOrd="0" presId="urn:microsoft.com/office/officeart/2005/8/layout/orgChart1"/>
    <dgm:cxn modelId="{38ACD846-A3CB-42C9-AE13-23EBC90D039D}" type="presOf" srcId="{868D8B28-0240-4EE6-AD5B-F151D864BB37}" destId="{6B0425BB-74C6-4079-8885-89839B0CF645}" srcOrd="0" destOrd="0" presId="urn:microsoft.com/office/officeart/2005/8/layout/orgChart1"/>
    <dgm:cxn modelId="{10C35C76-FACB-412D-92E2-A8D5A1392753}" srcId="{507AD3FE-6971-4196-9D32-593D71723DC3}" destId="{D515D297-0CB9-43DC-9486-B43B9D45059B}" srcOrd="2" destOrd="0" parTransId="{4BEE172F-211B-40FB-9952-73884B8B5AA2}" sibTransId="{5D9CAFA7-E919-46F0-98A5-1E1060ACAD32}"/>
    <dgm:cxn modelId="{34841777-1854-4E9D-AB36-2A5C96956783}" srcId="{D515D297-0CB9-43DC-9486-B43B9D45059B}" destId="{672AE08E-A746-4E9C-A537-7D571F4231A0}" srcOrd="0" destOrd="0" parTransId="{50109153-B55E-4E95-A59F-41E238CCB4DB}" sibTransId="{A7FE779C-D0B0-4BEC-979B-F9299B3ACAEF}"/>
    <dgm:cxn modelId="{AF16FE5A-4324-4BD6-AD1F-3D4D8D00B2DA}" type="presOf" srcId="{16CEEB81-56B4-41ED-BAB1-29D917FCEE13}" destId="{5A045461-7E98-4193-BE5C-BD21CE82AD29}" srcOrd="1" destOrd="0" presId="urn:microsoft.com/office/officeart/2005/8/layout/orgChart1"/>
    <dgm:cxn modelId="{EEF38582-12E5-4CA6-8B91-DA91BF31DEF2}" srcId="{E5547AAB-FD72-404E-8EFD-7C6587BDEBBD}" destId="{868D8B28-0240-4EE6-AD5B-F151D864BB37}" srcOrd="0" destOrd="0" parTransId="{51495B40-8486-41DE-94A7-63B0ABF00456}" sibTransId="{E1607B72-C006-4A66-B169-1AD660FC8E24}"/>
    <dgm:cxn modelId="{DFFA6A85-D32E-49D3-8817-A01709676EFD}" type="presOf" srcId="{507AD3FE-6971-4196-9D32-593D71723DC3}" destId="{C32C9BF0-82FC-4867-9A48-CDFE8C3E59D5}" srcOrd="1" destOrd="0" presId="urn:microsoft.com/office/officeart/2005/8/layout/orgChart1"/>
    <dgm:cxn modelId="{402BE088-CED9-4D30-B130-968D1526F3CF}" type="presOf" srcId="{E5547AAB-FD72-404E-8EFD-7C6587BDEBBD}" destId="{A4E86457-8B41-4CF9-82D3-61ADE758E586}" srcOrd="1" destOrd="0" presId="urn:microsoft.com/office/officeart/2005/8/layout/orgChart1"/>
    <dgm:cxn modelId="{92292195-401D-48D2-8BD7-A92D22BFB87D}" type="presOf" srcId="{672AE08E-A746-4E9C-A537-7D571F4231A0}" destId="{4D1C9ED1-C4E7-4E32-BCBF-4B2E8664DE78}" srcOrd="0" destOrd="0" presId="urn:microsoft.com/office/officeart/2005/8/layout/orgChart1"/>
    <dgm:cxn modelId="{D72A7796-C8F2-4459-8E6D-ECEF89367EEA}" srcId="{A7DB656B-CB8F-47F4-A996-C386FDE1E3BE}" destId="{16CEEB81-56B4-41ED-BAB1-29D917FCEE13}" srcOrd="0" destOrd="0" parTransId="{CF056987-E1E6-4DA6-AB87-FB4C3A5C66C2}" sibTransId="{765EC071-F8CB-4837-B961-D02498BC038E}"/>
    <dgm:cxn modelId="{AE401EA1-D919-4F7C-AA70-35A9337D3EF4}" type="presOf" srcId="{CF056987-E1E6-4DA6-AB87-FB4C3A5C66C2}" destId="{F39F759E-1839-4E64-A7F3-9515834FF38D}" srcOrd="0" destOrd="0" presId="urn:microsoft.com/office/officeart/2005/8/layout/orgChart1"/>
    <dgm:cxn modelId="{5EA345B0-E9DB-447F-A24D-093262A39D8D}" type="presOf" srcId="{D515D297-0CB9-43DC-9486-B43B9D45059B}" destId="{B6F7F0AC-5094-471A-9EAD-0C3B0080EE7E}" srcOrd="0" destOrd="0" presId="urn:microsoft.com/office/officeart/2005/8/layout/orgChart1"/>
    <dgm:cxn modelId="{7F5815C5-01BD-42CA-A56B-B8B3753E4BCA}" type="presOf" srcId="{D515D297-0CB9-43DC-9486-B43B9D45059B}" destId="{A7FBC4BE-046C-434B-B243-C2AB45420EA0}" srcOrd="1" destOrd="0" presId="urn:microsoft.com/office/officeart/2005/8/layout/orgChart1"/>
    <dgm:cxn modelId="{9F1678C8-1612-449F-AF54-BD1C5A274327}" type="presOf" srcId="{50109153-B55E-4E95-A59F-41E238CCB4DB}" destId="{401B3691-19F7-46EC-8052-B30647D0D83B}" srcOrd="0" destOrd="0" presId="urn:microsoft.com/office/officeart/2005/8/layout/orgChart1"/>
    <dgm:cxn modelId="{2AD331DA-4232-4397-ADE3-7F68CAA3D89B}" type="presOf" srcId="{AB2C1B9A-416C-492E-8B8C-29B445E75AD4}" destId="{5E34C67D-175A-45CB-A13C-8BF91A7A35C4}" srcOrd="0" destOrd="0" presId="urn:microsoft.com/office/officeart/2005/8/layout/orgChart1"/>
    <dgm:cxn modelId="{9E57F6DD-F146-4931-A96B-98BDD52DC6C9}" srcId="{507AD3FE-6971-4196-9D32-593D71723DC3}" destId="{E5547AAB-FD72-404E-8EFD-7C6587BDEBBD}" srcOrd="0" destOrd="0" parTransId="{AB2C1B9A-416C-492E-8B8C-29B445E75AD4}" sibTransId="{D26B593D-52B7-45D9-8C46-7F51B148CDF5}"/>
    <dgm:cxn modelId="{9A852CEF-A98B-4CEE-A038-60474A0C8908}" type="presOf" srcId="{16CEEB81-56B4-41ED-BAB1-29D917FCEE13}" destId="{6F69EACC-A6E9-43CF-8703-FD588691BD65}" srcOrd="0" destOrd="0" presId="urn:microsoft.com/office/officeart/2005/8/layout/orgChart1"/>
    <dgm:cxn modelId="{229512F0-AD24-428F-9EAD-CAD00F211874}" type="presOf" srcId="{A7DB656B-CB8F-47F4-A996-C386FDE1E3BE}" destId="{A506B220-BDF0-4FEB-8C9C-1A8A16B45118}" srcOrd="1" destOrd="0" presId="urn:microsoft.com/office/officeart/2005/8/layout/orgChart1"/>
    <dgm:cxn modelId="{21191EF0-419C-46A1-A8A8-4A88C1297A70}" type="presOf" srcId="{DEBF3529-E900-4F49-87F8-493C57C05B73}" destId="{74084C78-B28E-46F9-B8BF-DD556495A730}" srcOrd="0" destOrd="0" presId="urn:microsoft.com/office/officeart/2005/8/layout/orgChart1"/>
    <dgm:cxn modelId="{FDAF61D4-4AA6-4557-BC8E-11F5C36D67CE}" type="presParOf" srcId="{54C43501-7644-4222-91AE-EAAA55E51AED}" destId="{227EBAAC-7318-491A-BB17-CD909AEBEE99}" srcOrd="0" destOrd="0" presId="urn:microsoft.com/office/officeart/2005/8/layout/orgChart1"/>
    <dgm:cxn modelId="{130CC340-6154-4673-8FAD-45C30C9233C5}" type="presParOf" srcId="{227EBAAC-7318-491A-BB17-CD909AEBEE99}" destId="{6DF5F055-33C4-4938-A3F0-0FC8C566564B}" srcOrd="0" destOrd="0" presId="urn:microsoft.com/office/officeart/2005/8/layout/orgChart1"/>
    <dgm:cxn modelId="{3ABA9EF8-A024-4531-9673-48D36FA47D09}" type="presParOf" srcId="{6DF5F055-33C4-4938-A3F0-0FC8C566564B}" destId="{E8273BB6-4CD4-4749-BCA9-523DDEB4B57F}" srcOrd="0" destOrd="0" presId="urn:microsoft.com/office/officeart/2005/8/layout/orgChart1"/>
    <dgm:cxn modelId="{C5640AE8-3410-44A9-80EC-CE81DEA94A1F}" type="presParOf" srcId="{6DF5F055-33C4-4938-A3F0-0FC8C566564B}" destId="{C32C9BF0-82FC-4867-9A48-CDFE8C3E59D5}" srcOrd="1" destOrd="0" presId="urn:microsoft.com/office/officeart/2005/8/layout/orgChart1"/>
    <dgm:cxn modelId="{520145AC-B975-40E7-B917-8AD3A1ECE943}" type="presParOf" srcId="{227EBAAC-7318-491A-BB17-CD909AEBEE99}" destId="{43C4E9A0-8BE3-4ADE-88FF-33364F90ABF7}" srcOrd="1" destOrd="0" presId="urn:microsoft.com/office/officeart/2005/8/layout/orgChart1"/>
    <dgm:cxn modelId="{70C703E6-B046-46CB-9659-0DA8FF478EC0}" type="presParOf" srcId="{43C4E9A0-8BE3-4ADE-88FF-33364F90ABF7}" destId="{5E34C67D-175A-45CB-A13C-8BF91A7A35C4}" srcOrd="0" destOrd="0" presId="urn:microsoft.com/office/officeart/2005/8/layout/orgChart1"/>
    <dgm:cxn modelId="{02E528E6-76DC-4B2A-9371-4CDF332F2F0C}" type="presParOf" srcId="{43C4E9A0-8BE3-4ADE-88FF-33364F90ABF7}" destId="{3E2E5571-82B7-4FF6-9EA6-6A66D7EF2889}" srcOrd="1" destOrd="0" presId="urn:microsoft.com/office/officeart/2005/8/layout/orgChart1"/>
    <dgm:cxn modelId="{559269F8-072A-41DA-B385-F637343C4812}" type="presParOf" srcId="{3E2E5571-82B7-4FF6-9EA6-6A66D7EF2889}" destId="{F52A13BD-DB7F-486C-B5F1-590785AF2042}" srcOrd="0" destOrd="0" presId="urn:microsoft.com/office/officeart/2005/8/layout/orgChart1"/>
    <dgm:cxn modelId="{8DB08BC6-4845-4233-AA78-ED2EFEC8F4CF}" type="presParOf" srcId="{F52A13BD-DB7F-486C-B5F1-590785AF2042}" destId="{473ECC33-3978-4CF5-AACD-92C2BC42BDAA}" srcOrd="0" destOrd="0" presId="urn:microsoft.com/office/officeart/2005/8/layout/orgChart1"/>
    <dgm:cxn modelId="{33D66DA9-309E-4DC1-9D02-82986261F146}" type="presParOf" srcId="{F52A13BD-DB7F-486C-B5F1-590785AF2042}" destId="{A4E86457-8B41-4CF9-82D3-61ADE758E586}" srcOrd="1" destOrd="0" presId="urn:microsoft.com/office/officeart/2005/8/layout/orgChart1"/>
    <dgm:cxn modelId="{BD84C469-D975-40C9-96F3-833874BA75A2}" type="presParOf" srcId="{3E2E5571-82B7-4FF6-9EA6-6A66D7EF2889}" destId="{F6CD86B4-E7BA-4953-B5EB-5431BEB8F141}" srcOrd="1" destOrd="0" presId="urn:microsoft.com/office/officeart/2005/8/layout/orgChart1"/>
    <dgm:cxn modelId="{E9679CFB-CFE2-49A5-A437-624BE7736BB6}" type="presParOf" srcId="{F6CD86B4-E7BA-4953-B5EB-5431BEB8F141}" destId="{E8F65D04-76E7-453B-8D25-9312F11E1DF0}" srcOrd="0" destOrd="0" presId="urn:microsoft.com/office/officeart/2005/8/layout/orgChart1"/>
    <dgm:cxn modelId="{3875FA83-072C-4325-930C-9B0C334A47D8}" type="presParOf" srcId="{F6CD86B4-E7BA-4953-B5EB-5431BEB8F141}" destId="{C755677B-40A4-41B4-A05A-5E724297E31E}" srcOrd="1" destOrd="0" presId="urn:microsoft.com/office/officeart/2005/8/layout/orgChart1"/>
    <dgm:cxn modelId="{7B0463D5-B0C3-4BCF-8C2B-A21916777F67}" type="presParOf" srcId="{C755677B-40A4-41B4-A05A-5E724297E31E}" destId="{F8D94558-F90C-4BC5-9020-6CEE905FD597}" srcOrd="0" destOrd="0" presId="urn:microsoft.com/office/officeart/2005/8/layout/orgChart1"/>
    <dgm:cxn modelId="{294B1833-3E89-44D0-BAD8-E60746B44839}" type="presParOf" srcId="{F8D94558-F90C-4BC5-9020-6CEE905FD597}" destId="{6B0425BB-74C6-4079-8885-89839B0CF645}" srcOrd="0" destOrd="0" presId="urn:microsoft.com/office/officeart/2005/8/layout/orgChart1"/>
    <dgm:cxn modelId="{F217A94F-87CB-4076-90C0-F748442C3195}" type="presParOf" srcId="{F8D94558-F90C-4BC5-9020-6CEE905FD597}" destId="{E593F093-3F32-4ADB-B8AE-D21159E41A17}" srcOrd="1" destOrd="0" presId="urn:microsoft.com/office/officeart/2005/8/layout/orgChart1"/>
    <dgm:cxn modelId="{19558A6A-3B94-490E-A5B7-D397D87F9D98}" type="presParOf" srcId="{C755677B-40A4-41B4-A05A-5E724297E31E}" destId="{22655556-2261-4D22-B2FE-3277B791905B}" srcOrd="1" destOrd="0" presId="urn:microsoft.com/office/officeart/2005/8/layout/orgChart1"/>
    <dgm:cxn modelId="{DF87844A-3FD4-45FF-9A42-AB7EA2B611BA}" type="presParOf" srcId="{C755677B-40A4-41B4-A05A-5E724297E31E}" destId="{AE2C8C13-774C-431D-919D-F5CE19236EB3}" srcOrd="2" destOrd="0" presId="urn:microsoft.com/office/officeart/2005/8/layout/orgChart1"/>
    <dgm:cxn modelId="{CE41E116-179E-4D0A-9EB3-10A0707DF8B6}" type="presParOf" srcId="{3E2E5571-82B7-4FF6-9EA6-6A66D7EF2889}" destId="{7477742A-B660-4B16-B35C-CF9CB07A8874}" srcOrd="2" destOrd="0" presId="urn:microsoft.com/office/officeart/2005/8/layout/orgChart1"/>
    <dgm:cxn modelId="{BA1E21AD-6F64-4030-9CFD-35602B9D07E4}" type="presParOf" srcId="{43C4E9A0-8BE3-4ADE-88FF-33364F90ABF7}" destId="{74084C78-B28E-46F9-B8BF-DD556495A730}" srcOrd="2" destOrd="0" presId="urn:microsoft.com/office/officeart/2005/8/layout/orgChart1"/>
    <dgm:cxn modelId="{4DE06AFD-465B-4F07-8FE6-14F7BCC66C71}" type="presParOf" srcId="{43C4E9A0-8BE3-4ADE-88FF-33364F90ABF7}" destId="{480D6AE5-B1D2-4747-9808-9BE154AB5324}" srcOrd="3" destOrd="0" presId="urn:microsoft.com/office/officeart/2005/8/layout/orgChart1"/>
    <dgm:cxn modelId="{09CF553D-91EF-4920-8E7C-571649428657}" type="presParOf" srcId="{480D6AE5-B1D2-4747-9808-9BE154AB5324}" destId="{70593FE6-9957-4989-A06C-FD51BEBDE0C5}" srcOrd="0" destOrd="0" presId="urn:microsoft.com/office/officeart/2005/8/layout/orgChart1"/>
    <dgm:cxn modelId="{C6902FBB-4E51-41BF-8A6E-4C8A9B7715E5}" type="presParOf" srcId="{70593FE6-9957-4989-A06C-FD51BEBDE0C5}" destId="{2CF4B66C-258E-4ABE-A390-C9A2FF0B5C88}" srcOrd="0" destOrd="0" presId="urn:microsoft.com/office/officeart/2005/8/layout/orgChart1"/>
    <dgm:cxn modelId="{EE34D495-CD6A-48E7-BA09-D1E17759234B}" type="presParOf" srcId="{70593FE6-9957-4989-A06C-FD51BEBDE0C5}" destId="{A506B220-BDF0-4FEB-8C9C-1A8A16B45118}" srcOrd="1" destOrd="0" presId="urn:microsoft.com/office/officeart/2005/8/layout/orgChart1"/>
    <dgm:cxn modelId="{7CCF4F56-33FD-4C4C-8729-D7D24CC4A7CC}" type="presParOf" srcId="{480D6AE5-B1D2-4747-9808-9BE154AB5324}" destId="{BCFBAE8E-45BE-4AD9-A5CD-22BBD8E3F06C}" srcOrd="1" destOrd="0" presId="urn:microsoft.com/office/officeart/2005/8/layout/orgChart1"/>
    <dgm:cxn modelId="{A3192483-CD60-461E-98CE-A06512DC5C62}" type="presParOf" srcId="{BCFBAE8E-45BE-4AD9-A5CD-22BBD8E3F06C}" destId="{F39F759E-1839-4E64-A7F3-9515834FF38D}" srcOrd="0" destOrd="0" presId="urn:microsoft.com/office/officeart/2005/8/layout/orgChart1"/>
    <dgm:cxn modelId="{641EE583-FD68-49B0-8BC7-CD8168B365D9}" type="presParOf" srcId="{BCFBAE8E-45BE-4AD9-A5CD-22BBD8E3F06C}" destId="{F80457DC-B584-4986-BF26-B6E6ABBEED78}" srcOrd="1" destOrd="0" presId="urn:microsoft.com/office/officeart/2005/8/layout/orgChart1"/>
    <dgm:cxn modelId="{E9181691-6C4C-4C2F-A81D-C069A3A48390}" type="presParOf" srcId="{F80457DC-B584-4986-BF26-B6E6ABBEED78}" destId="{D999DA7B-8C79-4733-B14C-F8BF8BE3F2C5}" srcOrd="0" destOrd="0" presId="urn:microsoft.com/office/officeart/2005/8/layout/orgChart1"/>
    <dgm:cxn modelId="{9507D2F1-29E5-4A4B-BA53-BC3FF3AA6035}" type="presParOf" srcId="{D999DA7B-8C79-4733-B14C-F8BF8BE3F2C5}" destId="{6F69EACC-A6E9-43CF-8703-FD588691BD65}" srcOrd="0" destOrd="0" presId="urn:microsoft.com/office/officeart/2005/8/layout/orgChart1"/>
    <dgm:cxn modelId="{09A2D75A-E9C7-4A86-9495-CB62BCD909ED}" type="presParOf" srcId="{D999DA7B-8C79-4733-B14C-F8BF8BE3F2C5}" destId="{5A045461-7E98-4193-BE5C-BD21CE82AD29}" srcOrd="1" destOrd="0" presId="urn:microsoft.com/office/officeart/2005/8/layout/orgChart1"/>
    <dgm:cxn modelId="{F27803F6-E186-4F9A-96F8-E15D3C0C5407}" type="presParOf" srcId="{F80457DC-B584-4986-BF26-B6E6ABBEED78}" destId="{2ED77D92-4AC4-45BE-AEBB-BDCD949E54CF}" srcOrd="1" destOrd="0" presId="urn:microsoft.com/office/officeart/2005/8/layout/orgChart1"/>
    <dgm:cxn modelId="{43770D39-294A-4482-96F8-B64D59E29FC4}" type="presParOf" srcId="{F80457DC-B584-4986-BF26-B6E6ABBEED78}" destId="{5BC80EDB-A7BD-491F-A0E4-79559187E0CD}" srcOrd="2" destOrd="0" presId="urn:microsoft.com/office/officeart/2005/8/layout/orgChart1"/>
    <dgm:cxn modelId="{BDDAB418-606B-499A-8687-A3277839108D}" type="presParOf" srcId="{480D6AE5-B1D2-4747-9808-9BE154AB5324}" destId="{C2F3F51E-BDC2-4CAA-A63D-ACDADFB8A7B2}" srcOrd="2" destOrd="0" presId="urn:microsoft.com/office/officeart/2005/8/layout/orgChart1"/>
    <dgm:cxn modelId="{6BBED59B-B250-4531-9475-3499FE6A9EA7}" type="presParOf" srcId="{43C4E9A0-8BE3-4ADE-88FF-33364F90ABF7}" destId="{A63794DD-2A5B-4126-9DE7-64144D370016}" srcOrd="4" destOrd="0" presId="urn:microsoft.com/office/officeart/2005/8/layout/orgChart1"/>
    <dgm:cxn modelId="{0030DF96-0C6A-4033-AEE3-9E6FD847520B}" type="presParOf" srcId="{43C4E9A0-8BE3-4ADE-88FF-33364F90ABF7}" destId="{107026D8-112A-4D3D-857C-D01735D42CE6}" srcOrd="5" destOrd="0" presId="urn:microsoft.com/office/officeart/2005/8/layout/orgChart1"/>
    <dgm:cxn modelId="{0536E590-A3FA-4175-A3E7-E5455E6FF3C2}" type="presParOf" srcId="{107026D8-112A-4D3D-857C-D01735D42CE6}" destId="{D4DA55E0-5E09-4D25-9A00-B4D4FF543976}" srcOrd="0" destOrd="0" presId="urn:microsoft.com/office/officeart/2005/8/layout/orgChart1"/>
    <dgm:cxn modelId="{0916070B-D4CF-4E2A-B6BE-F4FE7511792D}" type="presParOf" srcId="{D4DA55E0-5E09-4D25-9A00-B4D4FF543976}" destId="{B6F7F0AC-5094-471A-9EAD-0C3B0080EE7E}" srcOrd="0" destOrd="0" presId="urn:microsoft.com/office/officeart/2005/8/layout/orgChart1"/>
    <dgm:cxn modelId="{8EBD1D63-7280-49FD-9AA6-41ED5217E2E3}" type="presParOf" srcId="{D4DA55E0-5E09-4D25-9A00-B4D4FF543976}" destId="{A7FBC4BE-046C-434B-B243-C2AB45420EA0}" srcOrd="1" destOrd="0" presId="urn:microsoft.com/office/officeart/2005/8/layout/orgChart1"/>
    <dgm:cxn modelId="{DA181A7B-0302-4E3C-8045-73FD4382A9BE}" type="presParOf" srcId="{107026D8-112A-4D3D-857C-D01735D42CE6}" destId="{FF608907-D31E-461B-8F19-C723AA4A4DBB}" srcOrd="1" destOrd="0" presId="urn:microsoft.com/office/officeart/2005/8/layout/orgChart1"/>
    <dgm:cxn modelId="{ECA70F07-1E2D-4D60-953B-31C4A224CEA3}" type="presParOf" srcId="{FF608907-D31E-461B-8F19-C723AA4A4DBB}" destId="{401B3691-19F7-46EC-8052-B30647D0D83B}" srcOrd="0" destOrd="0" presId="urn:microsoft.com/office/officeart/2005/8/layout/orgChart1"/>
    <dgm:cxn modelId="{55EF3760-A881-4969-9133-D2D8C3EB4FEB}" type="presParOf" srcId="{FF608907-D31E-461B-8F19-C723AA4A4DBB}" destId="{C045217F-793C-4C5B-AADF-A64DD0E459B1}" srcOrd="1" destOrd="0" presId="urn:microsoft.com/office/officeart/2005/8/layout/orgChart1"/>
    <dgm:cxn modelId="{9567713F-01BC-4C74-A6D1-BD7AA92D4D90}" type="presParOf" srcId="{C045217F-793C-4C5B-AADF-A64DD0E459B1}" destId="{711D3BB9-7BBA-485C-A159-58984EDE0D86}" srcOrd="0" destOrd="0" presId="urn:microsoft.com/office/officeart/2005/8/layout/orgChart1"/>
    <dgm:cxn modelId="{C0ED9E56-4376-47D3-9436-BC1167A0968F}" type="presParOf" srcId="{711D3BB9-7BBA-485C-A159-58984EDE0D86}" destId="{4D1C9ED1-C4E7-4E32-BCBF-4B2E8664DE78}" srcOrd="0" destOrd="0" presId="urn:microsoft.com/office/officeart/2005/8/layout/orgChart1"/>
    <dgm:cxn modelId="{A765B120-3981-40B8-A180-D2ED96EDBD30}" type="presParOf" srcId="{711D3BB9-7BBA-485C-A159-58984EDE0D86}" destId="{4A13DBDB-6754-41C4-9E56-AC8D2D8150C3}" srcOrd="1" destOrd="0" presId="urn:microsoft.com/office/officeart/2005/8/layout/orgChart1"/>
    <dgm:cxn modelId="{991C6BC9-CE68-4CD7-AB32-3202A9B632A5}" type="presParOf" srcId="{C045217F-793C-4C5B-AADF-A64DD0E459B1}" destId="{9D89A8C2-DED2-4FF3-824D-7DAB82CEC967}" srcOrd="1" destOrd="0" presId="urn:microsoft.com/office/officeart/2005/8/layout/orgChart1"/>
    <dgm:cxn modelId="{8C1492C8-61FF-44FB-91D3-5A6C0676DACD}" type="presParOf" srcId="{C045217F-793C-4C5B-AADF-A64DD0E459B1}" destId="{83EC3540-E096-4B8B-9303-7AD4DD910922}" srcOrd="2" destOrd="0" presId="urn:microsoft.com/office/officeart/2005/8/layout/orgChart1"/>
    <dgm:cxn modelId="{1BFFA756-7294-4BDA-8AB2-FC7A9A96117C}" type="presParOf" srcId="{107026D8-112A-4D3D-857C-D01735D42CE6}" destId="{C165C041-EE83-4A73-9902-44C4AFEC1DF6}" srcOrd="2" destOrd="0" presId="urn:microsoft.com/office/officeart/2005/8/layout/orgChart1"/>
    <dgm:cxn modelId="{DC1DADE0-FCE2-4059-97FA-F27EDE58B29D}" type="presParOf" srcId="{227EBAAC-7318-491A-BB17-CD909AEBEE99}" destId="{1615C27A-A7D3-48A3-B566-75AF86CBE8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3BC77-BFF6-44BD-86E8-FE92404590A8}">
      <dsp:nvSpPr>
        <dsp:cNvPr id="0" name=""/>
        <dsp:cNvSpPr/>
      </dsp:nvSpPr>
      <dsp:spPr>
        <a:xfrm>
          <a:off x="0" y="1956"/>
          <a:ext cx="6692813" cy="8337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00C13D-50A0-490C-B3EE-A636BED644D7}">
      <dsp:nvSpPr>
        <dsp:cNvPr id="0" name=""/>
        <dsp:cNvSpPr/>
      </dsp:nvSpPr>
      <dsp:spPr>
        <a:xfrm>
          <a:off x="252212" y="189552"/>
          <a:ext cx="458567" cy="4585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1531A5-0A4A-4AFF-B264-3E5944A2D3B8}">
      <dsp:nvSpPr>
        <dsp:cNvPr id="0" name=""/>
        <dsp:cNvSpPr/>
      </dsp:nvSpPr>
      <dsp:spPr>
        <a:xfrm>
          <a:off x="962992" y="1956"/>
          <a:ext cx="5729821"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Udržování homeostázy:</a:t>
          </a:r>
        </a:p>
      </dsp:txBody>
      <dsp:txXfrm>
        <a:off x="962992" y="1956"/>
        <a:ext cx="5729821" cy="833759"/>
      </dsp:txXfrm>
    </dsp:sp>
    <dsp:sp modelId="{043C72D3-6900-4E5B-8446-6E8312D00809}">
      <dsp:nvSpPr>
        <dsp:cNvPr id="0" name=""/>
        <dsp:cNvSpPr/>
      </dsp:nvSpPr>
      <dsp:spPr>
        <a:xfrm>
          <a:off x="854344" y="1044156"/>
          <a:ext cx="5573708" cy="83375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A35713-0067-4446-99BE-6A1845F329CB}">
      <dsp:nvSpPr>
        <dsp:cNvPr id="0" name=""/>
        <dsp:cNvSpPr/>
      </dsp:nvSpPr>
      <dsp:spPr>
        <a:xfrm>
          <a:off x="1288387" y="1227157"/>
          <a:ext cx="458567" cy="4585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1FEF99A-DB1D-4ABE-A561-1A5549D84E87}">
      <dsp:nvSpPr>
        <dsp:cNvPr id="0" name=""/>
        <dsp:cNvSpPr/>
      </dsp:nvSpPr>
      <dsp:spPr>
        <a:xfrm>
          <a:off x="1918454" y="1044156"/>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Prostředí pro životní děje.</a:t>
          </a:r>
          <a:endParaRPr lang="en-US" sz="1900" kern="1200"/>
        </a:p>
      </dsp:txBody>
      <dsp:txXfrm>
        <a:off x="1918454" y="1044156"/>
        <a:ext cx="4408524" cy="833759"/>
      </dsp:txXfrm>
    </dsp:sp>
    <dsp:sp modelId="{6D1586C1-7F8B-411F-B294-3F874AC2BC07}">
      <dsp:nvSpPr>
        <dsp:cNvPr id="0" name=""/>
        <dsp:cNvSpPr/>
      </dsp:nvSpPr>
      <dsp:spPr>
        <a:xfrm>
          <a:off x="854344" y="2086356"/>
          <a:ext cx="5573708" cy="83375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1C9D01-4D85-4B4C-8C3C-A13DD8E3BC3F}">
      <dsp:nvSpPr>
        <dsp:cNvPr id="0" name=""/>
        <dsp:cNvSpPr/>
      </dsp:nvSpPr>
      <dsp:spPr>
        <a:xfrm>
          <a:off x="1317979" y="2241912"/>
          <a:ext cx="458567" cy="4585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8163E6B-3A5D-4D5C-A9EB-9C49DB6F4781}">
      <dsp:nvSpPr>
        <dsp:cNvPr id="0" name=""/>
        <dsp:cNvSpPr/>
      </dsp:nvSpPr>
      <dsp:spPr>
        <a:xfrm>
          <a:off x="1918454" y="2086356"/>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Rozpouštědlo pro živiny.</a:t>
          </a:r>
          <a:endParaRPr lang="en-US" sz="1900" kern="1200"/>
        </a:p>
      </dsp:txBody>
      <dsp:txXfrm>
        <a:off x="1918454" y="2086356"/>
        <a:ext cx="4408524" cy="833759"/>
      </dsp:txXfrm>
    </dsp:sp>
    <dsp:sp modelId="{7C5B82BB-0A95-49C4-A04C-146D10314AAF}">
      <dsp:nvSpPr>
        <dsp:cNvPr id="0" name=""/>
        <dsp:cNvSpPr/>
      </dsp:nvSpPr>
      <dsp:spPr>
        <a:xfrm>
          <a:off x="854344" y="3128555"/>
          <a:ext cx="5573708" cy="83375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E21B13-F83E-40F3-ACC3-EA347483A432}">
      <dsp:nvSpPr>
        <dsp:cNvPr id="0" name=""/>
        <dsp:cNvSpPr/>
      </dsp:nvSpPr>
      <dsp:spPr>
        <a:xfrm>
          <a:off x="1317979" y="3284111"/>
          <a:ext cx="458567" cy="45856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1156FB6-E73D-4EEC-A70C-D75EAF400B93}">
      <dsp:nvSpPr>
        <dsp:cNvPr id="0" name=""/>
        <dsp:cNvSpPr/>
      </dsp:nvSpPr>
      <dsp:spPr>
        <a:xfrm>
          <a:off x="1918454" y="3128555"/>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Tepelné hospodářství.</a:t>
          </a:r>
          <a:endParaRPr lang="en-US" sz="1900" kern="1200"/>
        </a:p>
      </dsp:txBody>
      <dsp:txXfrm>
        <a:off x="1918454" y="3128555"/>
        <a:ext cx="4408524" cy="833759"/>
      </dsp:txXfrm>
    </dsp:sp>
    <dsp:sp modelId="{3208A8AC-D6A7-4982-9E2A-FA1CB7E1244D}">
      <dsp:nvSpPr>
        <dsp:cNvPr id="0" name=""/>
        <dsp:cNvSpPr/>
      </dsp:nvSpPr>
      <dsp:spPr>
        <a:xfrm>
          <a:off x="854344" y="4170755"/>
          <a:ext cx="5573708" cy="83375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A0AE6-04C7-4CD3-80A6-FCD0E51B0F73}">
      <dsp:nvSpPr>
        <dsp:cNvPr id="0" name=""/>
        <dsp:cNvSpPr/>
      </dsp:nvSpPr>
      <dsp:spPr>
        <a:xfrm>
          <a:off x="1317979" y="4326311"/>
          <a:ext cx="458567" cy="45856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0B6DBC-7237-49A1-830E-00FDD8A3C5BA}">
      <dsp:nvSpPr>
        <dsp:cNvPr id="0" name=""/>
        <dsp:cNvSpPr/>
      </dsp:nvSpPr>
      <dsp:spPr>
        <a:xfrm>
          <a:off x="1918454" y="4170755"/>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Reaktant při hydrolytických a hydratačních reakcích.</a:t>
          </a:r>
          <a:endParaRPr lang="en-US" sz="1900" kern="1200"/>
        </a:p>
      </dsp:txBody>
      <dsp:txXfrm>
        <a:off x="1918454" y="4170755"/>
        <a:ext cx="4408524" cy="833759"/>
      </dsp:txXfrm>
    </dsp:sp>
    <dsp:sp modelId="{8C2E9680-747A-4570-8A40-364861A82654}">
      <dsp:nvSpPr>
        <dsp:cNvPr id="0" name=""/>
        <dsp:cNvSpPr/>
      </dsp:nvSpPr>
      <dsp:spPr>
        <a:xfrm>
          <a:off x="854344" y="5212955"/>
          <a:ext cx="5573708" cy="8337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49CB2-4551-4D50-9002-552D95968763}">
      <dsp:nvSpPr>
        <dsp:cNvPr id="0" name=""/>
        <dsp:cNvSpPr/>
      </dsp:nvSpPr>
      <dsp:spPr>
        <a:xfrm>
          <a:off x="1317979" y="5368511"/>
          <a:ext cx="458567" cy="45856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2A0E502-0BD9-4742-86EB-18589C3C9E19}">
      <dsp:nvSpPr>
        <dsp:cNvPr id="0" name=""/>
        <dsp:cNvSpPr/>
      </dsp:nvSpPr>
      <dsp:spPr>
        <a:xfrm>
          <a:off x="1918454" y="5212955"/>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dirty="0"/>
            <a:t>Řízení toku energie (oxidace, redukce).</a:t>
          </a:r>
          <a:endParaRPr lang="en-US" sz="1900" kern="1200" dirty="0"/>
        </a:p>
      </dsp:txBody>
      <dsp:txXfrm>
        <a:off x="1918454" y="5212955"/>
        <a:ext cx="4408524" cy="833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E7129-F843-4378-B099-F98559465D94}">
      <dsp:nvSpPr>
        <dsp:cNvPr id="0" name=""/>
        <dsp:cNvSpPr/>
      </dsp:nvSpPr>
      <dsp:spPr>
        <a:xfrm>
          <a:off x="4143429" y="2804365"/>
          <a:ext cx="783357" cy="1234228"/>
        </a:xfrm>
        <a:custGeom>
          <a:avLst/>
          <a:gdLst/>
          <a:ahLst/>
          <a:cxnLst/>
          <a:rect l="0" t="0" r="0" b="0"/>
          <a:pathLst>
            <a:path>
              <a:moveTo>
                <a:pt x="783357" y="0"/>
              </a:moveTo>
              <a:lnTo>
                <a:pt x="783357" y="1234228"/>
              </a:lnTo>
              <a:lnTo>
                <a:pt x="0" y="1234228"/>
              </a:lnTo>
            </a:path>
          </a:pathLst>
        </a:custGeom>
        <a:noFill/>
        <a:ln w="19050" cap="rnd"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A6C911-3BEB-4D6C-84FF-D42C634115B7}">
      <dsp:nvSpPr>
        <dsp:cNvPr id="0" name=""/>
        <dsp:cNvSpPr/>
      </dsp:nvSpPr>
      <dsp:spPr>
        <a:xfrm>
          <a:off x="4926787" y="2804365"/>
          <a:ext cx="816262" cy="1245585"/>
        </a:xfrm>
        <a:custGeom>
          <a:avLst/>
          <a:gdLst/>
          <a:ahLst/>
          <a:cxnLst/>
          <a:rect l="0" t="0" r="0" b="0"/>
          <a:pathLst>
            <a:path>
              <a:moveTo>
                <a:pt x="0" y="0"/>
              </a:moveTo>
              <a:lnTo>
                <a:pt x="0" y="1245585"/>
              </a:lnTo>
              <a:lnTo>
                <a:pt x="816262" y="1245585"/>
              </a:lnTo>
            </a:path>
          </a:pathLst>
        </a:custGeom>
        <a:noFill/>
        <a:ln w="19050" cap="rnd"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A56930-A3C8-4D59-A30B-B9C043B8B3BE}">
      <dsp:nvSpPr>
        <dsp:cNvPr id="0" name=""/>
        <dsp:cNvSpPr/>
      </dsp:nvSpPr>
      <dsp:spPr>
        <a:xfrm>
          <a:off x="4319306" y="1321297"/>
          <a:ext cx="1804140" cy="554003"/>
        </a:xfrm>
        <a:custGeom>
          <a:avLst/>
          <a:gdLst/>
          <a:ahLst/>
          <a:cxnLst/>
          <a:rect l="0" t="0" r="0" b="0"/>
          <a:pathLst>
            <a:path>
              <a:moveTo>
                <a:pt x="0" y="0"/>
              </a:moveTo>
              <a:lnTo>
                <a:pt x="0" y="277001"/>
              </a:lnTo>
              <a:lnTo>
                <a:pt x="1804140" y="277001"/>
              </a:lnTo>
              <a:lnTo>
                <a:pt x="1804140" y="554003"/>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975F8F-85F2-4D5F-ABF5-D2A9FEEB7722}">
      <dsp:nvSpPr>
        <dsp:cNvPr id="0" name=""/>
        <dsp:cNvSpPr/>
      </dsp:nvSpPr>
      <dsp:spPr>
        <a:xfrm>
          <a:off x="2546480" y="1321297"/>
          <a:ext cx="1772825" cy="554003"/>
        </a:xfrm>
        <a:custGeom>
          <a:avLst/>
          <a:gdLst/>
          <a:ahLst/>
          <a:cxnLst/>
          <a:rect l="0" t="0" r="0" b="0"/>
          <a:pathLst>
            <a:path>
              <a:moveTo>
                <a:pt x="1772825" y="0"/>
              </a:moveTo>
              <a:lnTo>
                <a:pt x="1772825" y="277001"/>
              </a:lnTo>
              <a:lnTo>
                <a:pt x="0" y="277001"/>
              </a:lnTo>
              <a:lnTo>
                <a:pt x="0" y="554003"/>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2447F4-E52E-4F92-B910-275F650E1CE4}">
      <dsp:nvSpPr>
        <dsp:cNvPr id="0" name=""/>
        <dsp:cNvSpPr/>
      </dsp:nvSpPr>
      <dsp:spPr>
        <a:xfrm>
          <a:off x="1742699" y="2240"/>
          <a:ext cx="5153213" cy="1319057"/>
        </a:xfrm>
        <a:prstGeom prst="rect">
          <a:avLst/>
        </a:prstGeom>
        <a:gradFill rotWithShape="0">
          <a:gsLst>
            <a:gs pos="0">
              <a:schemeClr val="accent1">
                <a:shade val="60000"/>
                <a:hueOff val="0"/>
                <a:satOff val="0"/>
                <a:lumOff val="0"/>
                <a:alphaOff val="0"/>
                <a:tint val="96000"/>
                <a:lumMod val="100000"/>
              </a:schemeClr>
            </a:gs>
            <a:gs pos="78000">
              <a:schemeClr val="accent1">
                <a:shade val="6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cs-CZ" sz="3000" kern="1200" dirty="0">
              <a:solidFill>
                <a:schemeClr val="accent2">
                  <a:lumMod val="75000"/>
                </a:schemeClr>
              </a:solidFill>
              <a:latin typeface="+mn-lt"/>
            </a:rPr>
            <a:t>Celková tělesná voda (CTV)</a:t>
          </a:r>
        </a:p>
        <a:p>
          <a:pPr marL="0" lvl="0" indent="0" algn="ctr" defTabSz="1333500">
            <a:lnSpc>
              <a:spcPct val="90000"/>
            </a:lnSpc>
            <a:spcBef>
              <a:spcPct val="0"/>
            </a:spcBef>
            <a:spcAft>
              <a:spcPct val="35000"/>
            </a:spcAft>
            <a:buNone/>
          </a:pPr>
          <a:r>
            <a:rPr lang="cs-CZ" sz="1900" i="1" kern="1200" dirty="0">
              <a:solidFill>
                <a:schemeClr val="accent2">
                  <a:lumMod val="75000"/>
                </a:schemeClr>
              </a:solidFill>
              <a:latin typeface="+mn-lt"/>
            </a:rPr>
            <a:t>50-75 % hmotnosti</a:t>
          </a:r>
        </a:p>
      </dsp:txBody>
      <dsp:txXfrm>
        <a:off x="1742699" y="2240"/>
        <a:ext cx="5153213" cy="1319057"/>
      </dsp:txXfrm>
    </dsp:sp>
    <dsp:sp modelId="{97FD267F-D78F-4542-A385-F0CDE3FCB7BB}">
      <dsp:nvSpPr>
        <dsp:cNvPr id="0" name=""/>
        <dsp:cNvSpPr/>
      </dsp:nvSpPr>
      <dsp:spPr>
        <a:xfrm>
          <a:off x="1019342" y="1875301"/>
          <a:ext cx="3054276" cy="955432"/>
        </a:xfrm>
        <a:prstGeom prst="rect">
          <a:avLst/>
        </a:prstGeom>
        <a:gradFill rotWithShape="0">
          <a:gsLst>
            <a:gs pos="0">
              <a:schemeClr val="accent1">
                <a:shade val="80000"/>
                <a:hueOff val="0"/>
                <a:satOff val="0"/>
                <a:lumOff val="0"/>
                <a:alphaOff val="0"/>
                <a:tint val="96000"/>
                <a:lumMod val="100000"/>
              </a:schemeClr>
            </a:gs>
            <a:gs pos="78000">
              <a:schemeClr val="accent1">
                <a:shade val="8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latin typeface="+mn-lt"/>
            </a:rPr>
            <a:t>Intracelulární</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Vnitrobuněčná</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cca 40 % CTV</a:t>
          </a:r>
          <a:endParaRPr lang="cs-CZ" sz="1900" i="1" kern="1200" dirty="0">
            <a:solidFill>
              <a:schemeClr val="accent2">
                <a:lumMod val="75000"/>
              </a:schemeClr>
            </a:solidFill>
            <a:latin typeface="+mn-lt"/>
          </a:endParaRPr>
        </a:p>
      </dsp:txBody>
      <dsp:txXfrm>
        <a:off x="1019342" y="1875301"/>
        <a:ext cx="3054276" cy="955432"/>
      </dsp:txXfrm>
    </dsp:sp>
    <dsp:sp modelId="{5ED5FD08-1F06-46D4-994E-3727B133161C}">
      <dsp:nvSpPr>
        <dsp:cNvPr id="0" name=""/>
        <dsp:cNvSpPr/>
      </dsp:nvSpPr>
      <dsp:spPr>
        <a:xfrm>
          <a:off x="4627622" y="1875301"/>
          <a:ext cx="2991647" cy="929064"/>
        </a:xfrm>
        <a:prstGeom prst="rect">
          <a:avLst/>
        </a:prstGeom>
        <a:gradFill rotWithShape="0">
          <a:gsLst>
            <a:gs pos="0">
              <a:schemeClr val="accent1">
                <a:shade val="80000"/>
                <a:hueOff val="0"/>
                <a:satOff val="0"/>
                <a:lumOff val="0"/>
                <a:alphaOff val="0"/>
                <a:tint val="96000"/>
                <a:lumMod val="100000"/>
              </a:schemeClr>
            </a:gs>
            <a:gs pos="78000">
              <a:schemeClr val="accent1">
                <a:shade val="8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latin typeface="+mn-lt"/>
            </a:rPr>
            <a:t>Extracelulární</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Mimobuněčná</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cca 20 % CTV</a:t>
          </a:r>
          <a:endParaRPr lang="cs-CZ" sz="1900" i="1" kern="1200" dirty="0">
            <a:solidFill>
              <a:schemeClr val="accent2">
                <a:lumMod val="75000"/>
              </a:schemeClr>
            </a:solidFill>
            <a:latin typeface="+mn-lt"/>
          </a:endParaRPr>
        </a:p>
      </dsp:txBody>
      <dsp:txXfrm>
        <a:off x="4627622" y="1875301"/>
        <a:ext cx="2991647" cy="929064"/>
      </dsp:txXfrm>
    </dsp:sp>
    <dsp:sp modelId="{F39BD2D3-3627-4B51-99B5-69AD6B43343F}">
      <dsp:nvSpPr>
        <dsp:cNvPr id="0" name=""/>
        <dsp:cNvSpPr/>
      </dsp:nvSpPr>
      <dsp:spPr>
        <a:xfrm>
          <a:off x="5743050" y="3390422"/>
          <a:ext cx="2638114" cy="1319057"/>
        </a:xfrm>
        <a:prstGeom prst="rect">
          <a:avLst/>
        </a:prstGeom>
        <a:gradFill rotWithShape="0">
          <a:gsLst>
            <a:gs pos="0">
              <a:schemeClr val="accent1">
                <a:tint val="99000"/>
                <a:hueOff val="0"/>
                <a:satOff val="0"/>
                <a:lumOff val="0"/>
                <a:alphaOff val="0"/>
                <a:tint val="96000"/>
                <a:lumMod val="100000"/>
              </a:schemeClr>
            </a:gs>
            <a:gs pos="78000">
              <a:schemeClr val="accent1">
                <a:tint val="99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rPr>
            <a:t>Tkáňový mok</a:t>
          </a:r>
        </a:p>
        <a:p>
          <a:pPr marL="0" lvl="0" indent="0" algn="ctr" defTabSz="844550">
            <a:lnSpc>
              <a:spcPct val="90000"/>
            </a:lnSpc>
            <a:spcBef>
              <a:spcPct val="0"/>
            </a:spcBef>
            <a:spcAft>
              <a:spcPct val="35000"/>
            </a:spcAft>
            <a:buNone/>
          </a:pPr>
          <a:r>
            <a:rPr lang="cs-CZ" sz="1600" kern="1200" dirty="0">
              <a:solidFill>
                <a:schemeClr val="accent2">
                  <a:lumMod val="75000"/>
                </a:schemeClr>
              </a:solidFill>
            </a:rPr>
            <a:t>Mezibuněčná tekutina</a:t>
          </a:r>
        </a:p>
        <a:p>
          <a:pPr marL="0" lvl="0" indent="0" algn="ctr" defTabSz="844550">
            <a:lnSpc>
              <a:spcPct val="90000"/>
            </a:lnSpc>
            <a:spcBef>
              <a:spcPct val="0"/>
            </a:spcBef>
            <a:spcAft>
              <a:spcPct val="35000"/>
            </a:spcAft>
            <a:buNone/>
          </a:pPr>
          <a:r>
            <a:rPr lang="cs-CZ" sz="1600" kern="1200">
              <a:solidFill>
                <a:schemeClr val="accent2">
                  <a:lumMod val="75000"/>
                </a:schemeClr>
              </a:solidFill>
            </a:rPr>
            <a:t>cca </a:t>
          </a:r>
          <a:r>
            <a:rPr lang="cs-CZ" sz="1600" kern="1200" dirty="0">
              <a:solidFill>
                <a:schemeClr val="accent2">
                  <a:lumMod val="75000"/>
                </a:schemeClr>
              </a:solidFill>
            </a:rPr>
            <a:t>15 % CTV</a:t>
          </a:r>
          <a:endParaRPr lang="cs-CZ" sz="1200" kern="1200" dirty="0">
            <a:solidFill>
              <a:schemeClr val="accent2">
                <a:lumMod val="75000"/>
              </a:schemeClr>
            </a:solidFill>
          </a:endParaRPr>
        </a:p>
      </dsp:txBody>
      <dsp:txXfrm>
        <a:off x="5743050" y="3390422"/>
        <a:ext cx="2638114" cy="1319057"/>
      </dsp:txXfrm>
    </dsp:sp>
    <dsp:sp modelId="{CC0325BF-CF6D-42A7-8E85-EF4617F43702}">
      <dsp:nvSpPr>
        <dsp:cNvPr id="0" name=""/>
        <dsp:cNvSpPr/>
      </dsp:nvSpPr>
      <dsp:spPr>
        <a:xfrm>
          <a:off x="1505315" y="3379065"/>
          <a:ext cx="2638114" cy="1319057"/>
        </a:xfrm>
        <a:prstGeom prst="rect">
          <a:avLst/>
        </a:prstGeom>
        <a:gradFill rotWithShape="0">
          <a:gsLst>
            <a:gs pos="0">
              <a:schemeClr val="accent1">
                <a:tint val="99000"/>
                <a:hueOff val="0"/>
                <a:satOff val="0"/>
                <a:lumOff val="0"/>
                <a:alphaOff val="0"/>
                <a:tint val="96000"/>
                <a:lumMod val="100000"/>
              </a:schemeClr>
            </a:gs>
            <a:gs pos="78000">
              <a:schemeClr val="accent1">
                <a:tint val="99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rPr>
            <a:t>Krevní plasma</a:t>
          </a:r>
        </a:p>
        <a:p>
          <a:pPr marL="0" lvl="0" indent="0" algn="ctr" defTabSz="844550">
            <a:lnSpc>
              <a:spcPct val="90000"/>
            </a:lnSpc>
            <a:spcBef>
              <a:spcPct val="0"/>
            </a:spcBef>
            <a:spcAft>
              <a:spcPct val="35000"/>
            </a:spcAft>
            <a:buNone/>
          </a:pPr>
          <a:r>
            <a:rPr lang="cs-CZ" sz="1600" kern="1200" dirty="0">
              <a:solidFill>
                <a:schemeClr val="accent2">
                  <a:lumMod val="75000"/>
                </a:schemeClr>
              </a:solidFill>
            </a:rPr>
            <a:t>cca 5 % CTV</a:t>
          </a:r>
        </a:p>
      </dsp:txBody>
      <dsp:txXfrm>
        <a:off x="1505315" y="3379065"/>
        <a:ext cx="2638114" cy="13190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97657-A651-4342-A68A-11A1636B3ED2}">
      <dsp:nvSpPr>
        <dsp:cNvPr id="0" name=""/>
        <dsp:cNvSpPr/>
      </dsp:nvSpPr>
      <dsp:spPr>
        <a:xfrm>
          <a:off x="2227457" y="1685"/>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t>Fyzická aktivita</a:t>
          </a:r>
        </a:p>
      </dsp:txBody>
      <dsp:txXfrm>
        <a:off x="2262034" y="36262"/>
        <a:ext cx="1020547" cy="639151"/>
      </dsp:txXfrm>
    </dsp:sp>
    <dsp:sp modelId="{35DA7486-7FBD-4603-9BBA-322D64230307}">
      <dsp:nvSpPr>
        <dsp:cNvPr id="0" name=""/>
        <dsp:cNvSpPr/>
      </dsp:nvSpPr>
      <dsp:spPr>
        <a:xfrm>
          <a:off x="1105179" y="355838"/>
          <a:ext cx="3334257" cy="3334257"/>
        </a:xfrm>
        <a:custGeom>
          <a:avLst/>
          <a:gdLst/>
          <a:ahLst/>
          <a:cxnLst/>
          <a:rect l="0" t="0" r="0" b="0"/>
          <a:pathLst>
            <a:path>
              <a:moveTo>
                <a:pt x="2348720" y="145698"/>
              </a:moveTo>
              <a:arcTo wR="1667128" hR="1667128" stAng="17647926" swAng="92270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D0352E3-B973-42F9-A4A5-141C5458D846}">
      <dsp:nvSpPr>
        <dsp:cNvPr id="0" name=""/>
        <dsp:cNvSpPr/>
      </dsp:nvSpPr>
      <dsp:spPr>
        <a:xfrm>
          <a:off x="3671233" y="835249"/>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latin typeface="+mn-lt"/>
            </a:rPr>
            <a:t>↑ produkce tepla</a:t>
          </a:r>
        </a:p>
      </dsp:txBody>
      <dsp:txXfrm>
        <a:off x="3705810" y="869826"/>
        <a:ext cx="1020547" cy="639151"/>
      </dsp:txXfrm>
    </dsp:sp>
    <dsp:sp modelId="{2ACA1EB3-3A77-40D0-BBC2-D78A177A6391}">
      <dsp:nvSpPr>
        <dsp:cNvPr id="0" name=""/>
        <dsp:cNvSpPr/>
      </dsp:nvSpPr>
      <dsp:spPr>
        <a:xfrm>
          <a:off x="1105179" y="355838"/>
          <a:ext cx="3334257" cy="3334257"/>
        </a:xfrm>
        <a:custGeom>
          <a:avLst/>
          <a:gdLst/>
          <a:ahLst/>
          <a:cxnLst/>
          <a:rect l="0" t="0" r="0" b="0"/>
          <a:pathLst>
            <a:path>
              <a:moveTo>
                <a:pt x="3308310" y="1374145"/>
              </a:moveTo>
              <a:arcTo wR="1667128" hR="1667128" stAng="20992692" swAng="121461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8166761-A13A-45B7-AE11-BDACC8A78557}">
      <dsp:nvSpPr>
        <dsp:cNvPr id="0" name=""/>
        <dsp:cNvSpPr/>
      </dsp:nvSpPr>
      <dsp:spPr>
        <a:xfrm>
          <a:off x="3671233" y="2502378"/>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latin typeface="+mn-lt"/>
            </a:rPr>
            <a:t>↑ míra pocení</a:t>
          </a:r>
          <a:endParaRPr lang="cs-CZ" sz="1300" kern="1200" dirty="0"/>
        </a:p>
      </dsp:txBody>
      <dsp:txXfrm>
        <a:off x="3705810" y="2536955"/>
        <a:ext cx="1020547" cy="639151"/>
      </dsp:txXfrm>
    </dsp:sp>
    <dsp:sp modelId="{5A13F122-9015-4447-890E-927A70EB2E5D}">
      <dsp:nvSpPr>
        <dsp:cNvPr id="0" name=""/>
        <dsp:cNvSpPr/>
      </dsp:nvSpPr>
      <dsp:spPr>
        <a:xfrm>
          <a:off x="1105179" y="355838"/>
          <a:ext cx="3334257" cy="3334257"/>
        </a:xfrm>
        <a:custGeom>
          <a:avLst/>
          <a:gdLst/>
          <a:ahLst/>
          <a:cxnLst/>
          <a:rect l="0" t="0" r="0" b="0"/>
          <a:pathLst>
            <a:path>
              <a:moveTo>
                <a:pt x="2727789" y="2953330"/>
              </a:moveTo>
              <a:arcTo wR="1667128" hR="1667128" stAng="3029367" swAng="92270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86701F-6E97-45FB-9567-9C9891452E2E}">
      <dsp:nvSpPr>
        <dsp:cNvPr id="0" name=""/>
        <dsp:cNvSpPr/>
      </dsp:nvSpPr>
      <dsp:spPr>
        <a:xfrm>
          <a:off x="2227457" y="3335942"/>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t>Pokles tělesné hmotnosti</a:t>
          </a:r>
        </a:p>
      </dsp:txBody>
      <dsp:txXfrm>
        <a:off x="2262034" y="3370519"/>
        <a:ext cx="1020547" cy="639151"/>
      </dsp:txXfrm>
    </dsp:sp>
    <dsp:sp modelId="{0E29B190-FD47-45DA-9BA5-14B470964631}">
      <dsp:nvSpPr>
        <dsp:cNvPr id="0" name=""/>
        <dsp:cNvSpPr/>
      </dsp:nvSpPr>
      <dsp:spPr>
        <a:xfrm>
          <a:off x="1105179" y="355838"/>
          <a:ext cx="3334257" cy="3334257"/>
        </a:xfrm>
        <a:custGeom>
          <a:avLst/>
          <a:gdLst/>
          <a:ahLst/>
          <a:cxnLst/>
          <a:rect l="0" t="0" r="0" b="0"/>
          <a:pathLst>
            <a:path>
              <a:moveTo>
                <a:pt x="985536" y="3188558"/>
              </a:moveTo>
              <a:arcTo wR="1667128" hR="1667128" stAng="6847926" swAng="92270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6FE4B0-19ED-4515-9347-DBC68DF4CC35}">
      <dsp:nvSpPr>
        <dsp:cNvPr id="0" name=""/>
        <dsp:cNvSpPr/>
      </dsp:nvSpPr>
      <dsp:spPr>
        <a:xfrm>
          <a:off x="783681" y="2502378"/>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t>Ztráty sodíku</a:t>
          </a:r>
        </a:p>
      </dsp:txBody>
      <dsp:txXfrm>
        <a:off x="818258" y="2536955"/>
        <a:ext cx="1020547" cy="639151"/>
      </dsp:txXfrm>
    </dsp:sp>
    <dsp:sp modelId="{CA40BFEE-F3F0-4CD8-9709-553AEA55847C}">
      <dsp:nvSpPr>
        <dsp:cNvPr id="0" name=""/>
        <dsp:cNvSpPr/>
      </dsp:nvSpPr>
      <dsp:spPr>
        <a:xfrm>
          <a:off x="1105179" y="355838"/>
          <a:ext cx="3334257" cy="3334257"/>
        </a:xfrm>
        <a:custGeom>
          <a:avLst/>
          <a:gdLst/>
          <a:ahLst/>
          <a:cxnLst/>
          <a:rect l="0" t="0" r="0" b="0"/>
          <a:pathLst>
            <a:path>
              <a:moveTo>
                <a:pt x="25946" y="1960112"/>
              </a:moveTo>
              <a:arcTo wR="1667128" hR="1667128" stAng="10192692" swAng="121461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D50D25F-69D9-4487-A740-5C9DEFD7B92B}">
      <dsp:nvSpPr>
        <dsp:cNvPr id="0" name=""/>
        <dsp:cNvSpPr/>
      </dsp:nvSpPr>
      <dsp:spPr>
        <a:xfrm>
          <a:off x="783681" y="835249"/>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t>Doplnění tekutin a sodíku</a:t>
          </a:r>
        </a:p>
      </dsp:txBody>
      <dsp:txXfrm>
        <a:off x="818258" y="869826"/>
        <a:ext cx="1020547" cy="639151"/>
      </dsp:txXfrm>
    </dsp:sp>
    <dsp:sp modelId="{DCAAC75B-EBC5-4C3A-A867-9C56296FA448}">
      <dsp:nvSpPr>
        <dsp:cNvPr id="0" name=""/>
        <dsp:cNvSpPr/>
      </dsp:nvSpPr>
      <dsp:spPr>
        <a:xfrm>
          <a:off x="1105179" y="355838"/>
          <a:ext cx="3334257" cy="3334257"/>
        </a:xfrm>
        <a:custGeom>
          <a:avLst/>
          <a:gdLst/>
          <a:ahLst/>
          <a:cxnLst/>
          <a:rect l="0" t="0" r="0" b="0"/>
          <a:pathLst>
            <a:path>
              <a:moveTo>
                <a:pt x="606467" y="380926"/>
              </a:moveTo>
              <a:arcTo wR="1667128" hR="1667128" stAng="13829367" swAng="92270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97657-A651-4342-A68A-11A1636B3ED2}">
      <dsp:nvSpPr>
        <dsp:cNvPr id="0" name=""/>
        <dsp:cNvSpPr/>
      </dsp:nvSpPr>
      <dsp:spPr>
        <a:xfrm>
          <a:off x="1843693" y="924"/>
          <a:ext cx="1857229" cy="1207199"/>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latin typeface="+mn-lt"/>
            </a:rPr>
            <a:t>Euhydratace (normohydratace)</a:t>
          </a:r>
        </a:p>
        <a:p>
          <a:pPr marL="0" lvl="0" indent="0" algn="ctr" defTabSz="666750">
            <a:lnSpc>
              <a:spcPct val="90000"/>
            </a:lnSpc>
            <a:spcBef>
              <a:spcPct val="0"/>
            </a:spcBef>
            <a:spcAft>
              <a:spcPct val="35000"/>
            </a:spcAft>
            <a:buNone/>
          </a:pPr>
          <a:r>
            <a:rPr lang="cs-CZ" sz="1500" i="1" kern="1200" dirty="0">
              <a:latin typeface="+mn-lt"/>
            </a:rPr>
            <a:t>Stav adekvátní hydratace</a:t>
          </a:r>
          <a:endParaRPr lang="cs-CZ" sz="1500" kern="1200" dirty="0"/>
        </a:p>
      </dsp:txBody>
      <dsp:txXfrm>
        <a:off x="1902624" y="59855"/>
        <a:ext cx="1739367" cy="1089337"/>
      </dsp:txXfrm>
    </dsp:sp>
    <dsp:sp modelId="{35DA7486-7FBD-4603-9BBA-322D64230307}">
      <dsp:nvSpPr>
        <dsp:cNvPr id="0" name=""/>
        <dsp:cNvSpPr/>
      </dsp:nvSpPr>
      <dsp:spPr>
        <a:xfrm>
          <a:off x="1163498" y="604523"/>
          <a:ext cx="3217618" cy="3217618"/>
        </a:xfrm>
        <a:custGeom>
          <a:avLst/>
          <a:gdLst/>
          <a:ahLst/>
          <a:cxnLst/>
          <a:rect l="0" t="0" r="0" b="0"/>
          <a:pathLst>
            <a:path>
              <a:moveTo>
                <a:pt x="2786253" y="512500"/>
              </a:moveTo>
              <a:arcTo wR="1608809" hR="1608809" stAng="19022620" swAng="2300225"/>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D0352E3-B973-42F9-A4A5-141C5458D846}">
      <dsp:nvSpPr>
        <dsp:cNvPr id="0" name=""/>
        <dsp:cNvSpPr/>
      </dsp:nvSpPr>
      <dsp:spPr>
        <a:xfrm>
          <a:off x="3236962" y="2414137"/>
          <a:ext cx="1857229" cy="1207199"/>
        </a:xfrm>
        <a:prstGeom prst="roundRect">
          <a:avLst/>
        </a:prstGeom>
        <a:solidFill>
          <a:schemeClr val="accent3">
            <a:hueOff val="-140419"/>
            <a:satOff val="-3796"/>
            <a:lumOff val="-78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t>Dehydratace</a:t>
          </a:r>
        </a:p>
        <a:p>
          <a:pPr marL="0" lvl="0" indent="0" algn="ctr" defTabSz="666750">
            <a:lnSpc>
              <a:spcPct val="90000"/>
            </a:lnSpc>
            <a:spcBef>
              <a:spcPct val="0"/>
            </a:spcBef>
            <a:spcAft>
              <a:spcPct val="35000"/>
            </a:spcAft>
            <a:buNone/>
          </a:pPr>
          <a:r>
            <a:rPr lang="cs-CZ" sz="1500" i="1" kern="1200" dirty="0">
              <a:latin typeface="+mn-lt"/>
            </a:rPr>
            <a:t>Proces ztráty tekutin</a:t>
          </a:r>
        </a:p>
      </dsp:txBody>
      <dsp:txXfrm>
        <a:off x="3295893" y="2473068"/>
        <a:ext cx="1739367" cy="1089337"/>
      </dsp:txXfrm>
    </dsp:sp>
    <dsp:sp modelId="{2ACA1EB3-3A77-40D0-BBC2-D78A177A6391}">
      <dsp:nvSpPr>
        <dsp:cNvPr id="0" name=""/>
        <dsp:cNvSpPr/>
      </dsp:nvSpPr>
      <dsp:spPr>
        <a:xfrm>
          <a:off x="1163498" y="604523"/>
          <a:ext cx="3217618" cy="3217618"/>
        </a:xfrm>
        <a:custGeom>
          <a:avLst/>
          <a:gdLst/>
          <a:ahLst/>
          <a:cxnLst/>
          <a:rect l="0" t="0" r="0" b="0"/>
          <a:pathLst>
            <a:path>
              <a:moveTo>
                <a:pt x="2101832" y="3140211"/>
              </a:moveTo>
              <a:arcTo wR="1608809" hR="1608809" stAng="4329265" swAng="2141469"/>
            </a:path>
          </a:pathLst>
        </a:custGeom>
        <a:noFill/>
        <a:ln w="12700" cap="rnd" cmpd="sng" algn="ctr">
          <a:solidFill>
            <a:schemeClr val="accent3">
              <a:hueOff val="-140419"/>
              <a:satOff val="-3796"/>
              <a:lumOff val="-784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8166761-A13A-45B7-AE11-BDACC8A78557}">
      <dsp:nvSpPr>
        <dsp:cNvPr id="0" name=""/>
        <dsp:cNvSpPr/>
      </dsp:nvSpPr>
      <dsp:spPr>
        <a:xfrm>
          <a:off x="450423" y="2414137"/>
          <a:ext cx="1857229" cy="1207199"/>
        </a:xfrm>
        <a:prstGeom prst="roundRect">
          <a:avLst/>
        </a:prstGeom>
        <a:solidFill>
          <a:schemeClr val="accent3">
            <a:hueOff val="-280837"/>
            <a:satOff val="-7592"/>
            <a:lumOff val="-1568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t>Rehydratace</a:t>
          </a:r>
        </a:p>
        <a:p>
          <a:pPr marL="0" lvl="0" indent="0" algn="ctr" defTabSz="666750">
            <a:lnSpc>
              <a:spcPct val="90000"/>
            </a:lnSpc>
            <a:spcBef>
              <a:spcPct val="0"/>
            </a:spcBef>
            <a:spcAft>
              <a:spcPct val="35000"/>
            </a:spcAft>
            <a:buNone/>
          </a:pPr>
          <a:r>
            <a:rPr lang="cs-CZ" sz="1500" i="1" kern="1200" dirty="0">
              <a:latin typeface="+mn-lt"/>
            </a:rPr>
            <a:t>Proces doplnění tekutin</a:t>
          </a:r>
          <a:endParaRPr lang="cs-CZ" sz="1500" kern="1200" dirty="0"/>
        </a:p>
      </dsp:txBody>
      <dsp:txXfrm>
        <a:off x="509354" y="2473068"/>
        <a:ext cx="1739367" cy="1089337"/>
      </dsp:txXfrm>
    </dsp:sp>
    <dsp:sp modelId="{5A13F122-9015-4447-890E-927A70EB2E5D}">
      <dsp:nvSpPr>
        <dsp:cNvPr id="0" name=""/>
        <dsp:cNvSpPr/>
      </dsp:nvSpPr>
      <dsp:spPr>
        <a:xfrm>
          <a:off x="1163498" y="604523"/>
          <a:ext cx="3217618" cy="3217618"/>
        </a:xfrm>
        <a:custGeom>
          <a:avLst/>
          <a:gdLst/>
          <a:ahLst/>
          <a:cxnLst/>
          <a:rect l="0" t="0" r="0" b="0"/>
          <a:pathLst>
            <a:path>
              <a:moveTo>
                <a:pt x="5225" y="1479245"/>
              </a:moveTo>
              <a:arcTo wR="1608809" hR="1608809" stAng="11077155" swAng="2300225"/>
            </a:path>
          </a:pathLst>
        </a:custGeom>
        <a:noFill/>
        <a:ln w="12700" cap="rnd" cmpd="sng" algn="ctr">
          <a:solidFill>
            <a:schemeClr val="accent3">
              <a:hueOff val="-280837"/>
              <a:satOff val="-7592"/>
              <a:lumOff val="-15687"/>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B3691-19F7-46EC-8052-B30647D0D83B}">
      <dsp:nvSpPr>
        <dsp:cNvPr id="0" name=""/>
        <dsp:cNvSpPr/>
      </dsp:nvSpPr>
      <dsp:spPr>
        <a:xfrm>
          <a:off x="7940028"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794DD-2A5B-4126-9DE7-64144D370016}">
      <dsp:nvSpPr>
        <dsp:cNvPr id="0" name=""/>
        <dsp:cNvSpPr/>
      </dsp:nvSpPr>
      <dsp:spPr>
        <a:xfrm>
          <a:off x="5389669" y="947474"/>
          <a:ext cx="3809796" cy="815325"/>
        </a:xfrm>
        <a:custGeom>
          <a:avLst/>
          <a:gdLst/>
          <a:ahLst/>
          <a:cxnLst/>
          <a:rect l="0" t="0" r="0" b="0"/>
          <a:pathLst>
            <a:path>
              <a:moveTo>
                <a:pt x="0" y="0"/>
              </a:moveTo>
              <a:lnTo>
                <a:pt x="0" y="484723"/>
              </a:lnTo>
              <a:lnTo>
                <a:pt x="3809796" y="484723"/>
              </a:lnTo>
              <a:lnTo>
                <a:pt x="3809796"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F759E-1839-4E64-A7F3-9515834FF38D}">
      <dsp:nvSpPr>
        <dsp:cNvPr id="0" name=""/>
        <dsp:cNvSpPr/>
      </dsp:nvSpPr>
      <dsp:spPr>
        <a:xfrm>
          <a:off x="4130232" y="3337095"/>
          <a:ext cx="472288" cy="1733126"/>
        </a:xfrm>
        <a:custGeom>
          <a:avLst/>
          <a:gdLst/>
          <a:ahLst/>
          <a:cxnLst/>
          <a:rect l="0" t="0" r="0" b="0"/>
          <a:pathLst>
            <a:path>
              <a:moveTo>
                <a:pt x="0" y="0"/>
              </a:moveTo>
              <a:lnTo>
                <a:pt x="0" y="1733126"/>
              </a:lnTo>
              <a:lnTo>
                <a:pt x="472288" y="1733126"/>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84C78-B28E-46F9-B8BF-DD556495A730}">
      <dsp:nvSpPr>
        <dsp:cNvPr id="0" name=""/>
        <dsp:cNvSpPr/>
      </dsp:nvSpPr>
      <dsp:spPr>
        <a:xfrm>
          <a:off x="5343949" y="947474"/>
          <a:ext cx="91440" cy="815325"/>
        </a:xfrm>
        <a:custGeom>
          <a:avLst/>
          <a:gdLst/>
          <a:ahLst/>
          <a:cxnLst/>
          <a:rect l="0" t="0" r="0" b="0"/>
          <a:pathLst>
            <a:path>
              <a:moveTo>
                <a:pt x="45720" y="0"/>
              </a:moveTo>
              <a:lnTo>
                <a:pt x="4572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65D04-76E7-453B-8D25-9312F11E1DF0}">
      <dsp:nvSpPr>
        <dsp:cNvPr id="0" name=""/>
        <dsp:cNvSpPr/>
      </dsp:nvSpPr>
      <dsp:spPr>
        <a:xfrm>
          <a:off x="320436"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4C67D-175A-45CB-A13C-8BF91A7A35C4}">
      <dsp:nvSpPr>
        <dsp:cNvPr id="0" name=""/>
        <dsp:cNvSpPr/>
      </dsp:nvSpPr>
      <dsp:spPr>
        <a:xfrm>
          <a:off x="1579872" y="947474"/>
          <a:ext cx="3809796" cy="815325"/>
        </a:xfrm>
        <a:custGeom>
          <a:avLst/>
          <a:gdLst/>
          <a:ahLst/>
          <a:cxnLst/>
          <a:rect l="0" t="0" r="0" b="0"/>
          <a:pathLst>
            <a:path>
              <a:moveTo>
                <a:pt x="3809796" y="0"/>
              </a:moveTo>
              <a:lnTo>
                <a:pt x="3809796" y="484723"/>
              </a:lnTo>
              <a:lnTo>
                <a:pt x="0" y="484723"/>
              </a:lnTo>
              <a:lnTo>
                <a:pt x="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73BB6-4CD4-4749-BCA9-523DDEB4B57F}">
      <dsp:nvSpPr>
        <dsp:cNvPr id="0" name=""/>
        <dsp:cNvSpPr/>
      </dsp:nvSpPr>
      <dsp:spPr>
        <a:xfrm>
          <a:off x="239611" y="0"/>
          <a:ext cx="10300114" cy="94747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Dělení iontových nápojů a jejich využití ve sportu</a:t>
          </a:r>
        </a:p>
      </dsp:txBody>
      <dsp:txXfrm>
        <a:off x="239611" y="0"/>
        <a:ext cx="10300114" cy="947474"/>
      </dsp:txXfrm>
    </dsp:sp>
    <dsp:sp modelId="{473ECC33-3978-4CF5-AACD-92C2BC42BDAA}">
      <dsp:nvSpPr>
        <dsp:cNvPr id="0" name=""/>
        <dsp:cNvSpPr/>
      </dsp:nvSpPr>
      <dsp:spPr>
        <a:xfrm>
          <a:off x="5577"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Hypotonické</a:t>
          </a:r>
        </a:p>
        <a:p>
          <a:pPr marL="0" lvl="0" indent="0" algn="ctr" defTabSz="1422400">
            <a:lnSpc>
              <a:spcPct val="90000"/>
            </a:lnSpc>
            <a:spcBef>
              <a:spcPct val="0"/>
            </a:spcBef>
            <a:spcAft>
              <a:spcPct val="35000"/>
            </a:spcAft>
            <a:buNone/>
          </a:pPr>
          <a:r>
            <a:rPr lang="cs-CZ" sz="1800" i="1" kern="1200" dirty="0"/>
            <a:t>Koncentrace nápoje </a:t>
          </a:r>
        </a:p>
        <a:p>
          <a:pPr marL="0" lvl="0" indent="0" algn="ctr" defTabSz="1422400">
            <a:lnSpc>
              <a:spcPct val="90000"/>
            </a:lnSpc>
            <a:spcBef>
              <a:spcPct val="0"/>
            </a:spcBef>
            <a:spcAft>
              <a:spcPct val="35000"/>
            </a:spcAft>
            <a:buNone/>
          </a:pPr>
          <a:r>
            <a:rPr lang="cs-CZ" sz="1800" i="1" kern="1200" dirty="0"/>
            <a:t>(do 250 </a:t>
          </a:r>
          <a:r>
            <a:rPr lang="cs-CZ" sz="1800" i="1" kern="1200" dirty="0" err="1"/>
            <a:t>miliosmolů</a:t>
          </a:r>
          <a:r>
            <a:rPr lang="cs-CZ" sz="1800" i="1" kern="1200" dirty="0"/>
            <a:t>/l)</a:t>
          </a:r>
        </a:p>
      </dsp:txBody>
      <dsp:txXfrm>
        <a:off x="5577" y="1762799"/>
        <a:ext cx="3148591" cy="1574295"/>
      </dsp:txXfrm>
    </dsp:sp>
    <dsp:sp modelId="{6B0425BB-74C6-4079-8885-89839B0CF645}">
      <dsp:nvSpPr>
        <dsp:cNvPr id="0" name=""/>
        <dsp:cNvSpPr/>
      </dsp:nvSpPr>
      <dsp:spPr>
        <a:xfrm>
          <a:off x="792725"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před a během</a:t>
          </a:r>
          <a:r>
            <a:rPr lang="cs-CZ" sz="2400" kern="1200" dirty="0"/>
            <a:t> zátěže.</a:t>
          </a:r>
        </a:p>
      </dsp:txBody>
      <dsp:txXfrm>
        <a:off x="792725" y="3988193"/>
        <a:ext cx="3148591" cy="1574295"/>
      </dsp:txXfrm>
    </dsp:sp>
    <dsp:sp modelId="{2CF4B66C-258E-4ABE-A390-C9A2FF0B5C88}">
      <dsp:nvSpPr>
        <dsp:cNvPr id="0" name=""/>
        <dsp:cNvSpPr/>
      </dsp:nvSpPr>
      <dsp:spPr>
        <a:xfrm>
          <a:off x="3815373"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Isotonické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(do 290 ± 15</a:t>
          </a:r>
          <a:r>
            <a:rPr lang="cs-CZ" sz="1800" kern="1200" dirty="0"/>
            <a:t> </a:t>
          </a:r>
          <a:r>
            <a:rPr lang="cs-CZ" sz="1800" i="1" kern="1200" dirty="0" err="1"/>
            <a:t>miliosmolů</a:t>
          </a:r>
          <a:r>
            <a:rPr lang="cs-CZ" sz="1800" i="1" kern="1200" dirty="0"/>
            <a:t>/l)</a:t>
          </a:r>
          <a:endParaRPr lang="cs-CZ" sz="1800" kern="1200" dirty="0"/>
        </a:p>
      </dsp:txBody>
      <dsp:txXfrm>
        <a:off x="3815373" y="1762799"/>
        <a:ext cx="3148591" cy="1574295"/>
      </dsp:txXfrm>
    </dsp:sp>
    <dsp:sp modelId="{6F69EACC-A6E9-43CF-8703-FD588691BD65}">
      <dsp:nvSpPr>
        <dsp:cNvPr id="0" name=""/>
        <dsp:cNvSpPr/>
      </dsp:nvSpPr>
      <dsp:spPr>
        <a:xfrm>
          <a:off x="4602521" y="3988193"/>
          <a:ext cx="2717990" cy="216405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po skončení</a:t>
          </a:r>
          <a:r>
            <a:rPr lang="cs-CZ" sz="2400" kern="1200" dirty="0"/>
            <a:t> zátěže nebo u výkonu, který již přesáhl délku trvání </a:t>
          </a:r>
          <a:r>
            <a:rPr lang="cs-CZ" sz="2400" b="1" kern="1200" dirty="0">
              <a:solidFill>
                <a:schemeClr val="accent2">
                  <a:lumMod val="75000"/>
                </a:schemeClr>
              </a:solidFill>
            </a:rPr>
            <a:t>3 hod</a:t>
          </a:r>
          <a:r>
            <a:rPr lang="cs-CZ" sz="2400" kern="1200" dirty="0"/>
            <a:t>.</a:t>
          </a:r>
        </a:p>
      </dsp:txBody>
      <dsp:txXfrm>
        <a:off x="4602521" y="3988193"/>
        <a:ext cx="2717990" cy="2164058"/>
      </dsp:txXfrm>
    </dsp:sp>
    <dsp:sp modelId="{B6F7F0AC-5094-471A-9EAD-0C3B0080EE7E}">
      <dsp:nvSpPr>
        <dsp:cNvPr id="0" name=""/>
        <dsp:cNvSpPr/>
      </dsp:nvSpPr>
      <dsp:spPr>
        <a:xfrm>
          <a:off x="7625169"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Hypertonické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(více než 340</a:t>
          </a:r>
          <a:r>
            <a:rPr lang="cs-CZ" sz="1800" kern="1200" dirty="0"/>
            <a:t> </a:t>
          </a:r>
          <a:r>
            <a:rPr lang="cs-CZ" sz="1800" i="1" kern="1200" dirty="0" err="1"/>
            <a:t>miliosmolů</a:t>
          </a:r>
          <a:r>
            <a:rPr lang="cs-CZ" sz="1800" i="1" kern="1200" dirty="0"/>
            <a:t>/l)</a:t>
          </a:r>
          <a:endParaRPr lang="cs-CZ" sz="1800" kern="1200" dirty="0"/>
        </a:p>
      </dsp:txBody>
      <dsp:txXfrm>
        <a:off x="7625169" y="1762799"/>
        <a:ext cx="3148591" cy="1574295"/>
      </dsp:txXfrm>
    </dsp:sp>
    <dsp:sp modelId="{4D1C9ED1-C4E7-4E32-BCBF-4B2E8664DE78}">
      <dsp:nvSpPr>
        <dsp:cNvPr id="0" name=""/>
        <dsp:cNvSpPr/>
      </dsp:nvSpPr>
      <dsp:spPr>
        <a:xfrm>
          <a:off x="8412317"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výhradně </a:t>
          </a:r>
          <a:r>
            <a:rPr lang="cs-CZ" sz="2400" b="1" kern="1200" dirty="0">
              <a:solidFill>
                <a:schemeClr val="accent2">
                  <a:lumMod val="75000"/>
                </a:schemeClr>
              </a:solidFill>
            </a:rPr>
            <a:t>po skončení </a:t>
          </a:r>
          <a:r>
            <a:rPr lang="cs-CZ" sz="2400" kern="1200" dirty="0"/>
            <a:t>zátěže.</a:t>
          </a:r>
        </a:p>
      </dsp:txBody>
      <dsp:txXfrm>
        <a:off x="8412317" y="3988193"/>
        <a:ext cx="3148591" cy="157429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D6672C-7646-452F-AA3D-45EA95CC94E1}" type="datetimeFigureOut">
              <a:rPr lang="cs-CZ" smtClean="0"/>
              <a:t>22.03.2021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5A0FD4-5A34-41B1-B341-DAABC9684820}" type="slidenum">
              <a:rPr lang="cs-CZ" smtClean="0"/>
              <a:t>‹#›</a:t>
            </a:fld>
            <a:endParaRPr lang="cs-CZ"/>
          </a:p>
        </p:txBody>
      </p:sp>
    </p:spTree>
    <p:extLst>
      <p:ext uri="{BB962C8B-B14F-4D97-AF65-F5344CB8AC3E}">
        <p14:creationId xmlns:p14="http://schemas.microsoft.com/office/powerpoint/2010/main" val="2748101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5490476A-FBFA-472C-89DE-44A1B06DBDD0}" type="slidenum">
              <a:rPr lang="cs-CZ" smtClean="0"/>
              <a:pPr>
                <a:defRPr/>
              </a:pPr>
              <a:t>25</a:t>
            </a:fld>
            <a:endParaRPr lang="cs-CZ"/>
          </a:p>
        </p:txBody>
      </p:sp>
    </p:spTree>
    <p:extLst>
      <p:ext uri="{BB962C8B-B14F-4D97-AF65-F5344CB8AC3E}">
        <p14:creationId xmlns:p14="http://schemas.microsoft.com/office/powerpoint/2010/main" val="963890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183581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894766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3241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116257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4360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348352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36758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247670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104329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4001492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118661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3BF0CB6-5639-42DD-ACF4-E11C819FB15D}" type="datetimeFigureOut">
              <a:rPr lang="cs-CZ" smtClean="0"/>
              <a:t>22.03.2021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32343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3BF0CB6-5639-42DD-ACF4-E11C819FB15D}" type="datetimeFigureOut">
              <a:rPr lang="cs-CZ" smtClean="0"/>
              <a:t>22.03.2021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424613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3BF0CB6-5639-42DD-ACF4-E11C819FB15D}" type="datetimeFigureOut">
              <a:rPr lang="cs-CZ" smtClean="0"/>
              <a:t>22.03.2021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903785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F0CB6-5639-42DD-ACF4-E11C819FB15D}" type="datetimeFigureOut">
              <a:rPr lang="cs-CZ" smtClean="0"/>
              <a:t>22.03.2021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94202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3BF0CB6-5639-42DD-ACF4-E11C819FB15D}" type="datetimeFigureOut">
              <a:rPr lang="cs-CZ" smtClean="0"/>
              <a:t>22.03.2021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420775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
        <p:nvSpPr>
          <p:cNvPr id="5" name="Date Placeholder 4"/>
          <p:cNvSpPr>
            <a:spLocks noGrp="1"/>
          </p:cNvSpPr>
          <p:nvPr>
            <p:ph type="dt" sz="half" idx="10"/>
          </p:nvPr>
        </p:nvSpPr>
        <p:spPr/>
        <p:txBody>
          <a:bodyPr/>
          <a:lstStyle/>
          <a:p>
            <a:fld id="{23BF0CB6-5639-42DD-ACF4-E11C819FB15D}" type="datetimeFigureOut">
              <a:rPr lang="cs-CZ" smtClean="0"/>
              <a:t>22.03.2021</a:t>
            </a:fld>
            <a:endParaRPr lang="cs-CZ"/>
          </a:p>
        </p:txBody>
      </p:sp>
    </p:spTree>
    <p:extLst>
      <p:ext uri="{BB962C8B-B14F-4D97-AF65-F5344CB8AC3E}">
        <p14:creationId xmlns:p14="http://schemas.microsoft.com/office/powerpoint/2010/main" val="3823915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BF0CB6-5639-42DD-ACF4-E11C819FB15D}" type="datetimeFigureOut">
              <a:rPr lang="cs-CZ" smtClean="0"/>
              <a:t>22.03.2021</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FAE394-842B-4DCA-99AB-AB395957A2BD}" type="slidenum">
              <a:rPr lang="cs-CZ" smtClean="0"/>
              <a:t>‹#›</a:t>
            </a:fld>
            <a:endParaRPr lang="cs-CZ"/>
          </a:p>
        </p:txBody>
      </p:sp>
    </p:spTree>
    <p:extLst>
      <p:ext uri="{BB962C8B-B14F-4D97-AF65-F5344CB8AC3E}">
        <p14:creationId xmlns:p14="http://schemas.microsoft.com/office/powerpoint/2010/main" val="357863533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svg"/><Relationship Id="rId2" Type="http://schemas.openxmlformats.org/officeDocument/2006/relationships/image" Target="../media/image28.jfi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8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6" name="Straight Connector 85">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8"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Obrázek 5" descr="Obsah obrázku kontejner, voda, sklo, stůl&#10;&#10;Popis byl vytvořen automaticky">
            <a:extLst>
              <a:ext uri="{FF2B5EF4-FFF2-40B4-BE49-F238E27FC236}">
                <a16:creationId xmlns:a16="http://schemas.microsoft.com/office/drawing/2014/main" id="{24D2DD40-019A-4735-8433-BA0DD60172B2}"/>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30118" b="1700"/>
          <a:stretch/>
        </p:blipFill>
        <p:spPr>
          <a:xfrm>
            <a:off x="1" y="10"/>
            <a:ext cx="12191999" cy="6857990"/>
          </a:xfrm>
          <a:prstGeom prst="rect">
            <a:avLst/>
          </a:prstGeom>
        </p:spPr>
      </p:pic>
      <p:sp>
        <p:nvSpPr>
          <p:cNvPr id="96" name="Isosceles Triangle 95">
            <a:extLst>
              <a:ext uri="{FF2B5EF4-FFF2-40B4-BE49-F238E27FC236}">
                <a16:creationId xmlns:a16="http://schemas.microsoft.com/office/drawing/2014/main" id="{948AE52C-AD58-4D7E-BBEC-741EA69A9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8" name="Parallelogram 97">
            <a:extLst>
              <a:ext uri="{FF2B5EF4-FFF2-40B4-BE49-F238E27FC236}">
                <a16:creationId xmlns:a16="http://schemas.microsoft.com/office/drawing/2014/main" id="{EB3158C7-B011-4D27-BC9D-27EA5BE02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00" name="Straight Connector 99">
            <a:extLst>
              <a:ext uri="{FF2B5EF4-FFF2-40B4-BE49-F238E27FC236}">
                <a16:creationId xmlns:a16="http://schemas.microsoft.com/office/drawing/2014/main" id="{7295AA18-FA8B-4B5D-9477-7F5F51288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5E377175-C211-4D7B-89F7-92406DBD7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 name="Rectangle 23">
            <a:extLst>
              <a:ext uri="{FF2B5EF4-FFF2-40B4-BE49-F238E27FC236}">
                <a16:creationId xmlns:a16="http://schemas.microsoft.com/office/drawing/2014/main" id="{40EA1C2A-B332-4211-8479-EA99BC303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25">
            <a:extLst>
              <a:ext uri="{FF2B5EF4-FFF2-40B4-BE49-F238E27FC236}">
                <a16:creationId xmlns:a16="http://schemas.microsoft.com/office/drawing/2014/main" id="{24A97CC0-C913-4A9C-B6E8-755C7D15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8" name="Isosceles Triangle 107">
            <a:extLst>
              <a:ext uri="{FF2B5EF4-FFF2-40B4-BE49-F238E27FC236}">
                <a16:creationId xmlns:a16="http://schemas.microsoft.com/office/drawing/2014/main" id="{9DFA36DF-98BD-46D3-A75B-97154DB4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4704200" y="1678665"/>
            <a:ext cx="4569803" cy="2369131"/>
          </a:xfrm>
        </p:spPr>
        <p:txBody>
          <a:bodyPr vert="horz" lIns="91440" tIns="45720" rIns="91440" bIns="45720" rtlCol="0" anchor="b">
            <a:normAutofit/>
          </a:bodyPr>
          <a:lstStyle/>
          <a:p>
            <a:pPr algn="r"/>
            <a:r>
              <a:rPr lang="en-US" sz="5400"/>
              <a:t>Tekutiny a pitný režim</a:t>
            </a:r>
            <a:endParaRPr lang="en-US" sz="5400" dirty="0"/>
          </a:p>
        </p:txBody>
      </p:sp>
      <p:sp>
        <p:nvSpPr>
          <p:cNvPr id="110" name="Rectangle 27">
            <a:extLst>
              <a:ext uri="{FF2B5EF4-FFF2-40B4-BE49-F238E27FC236}">
                <a16:creationId xmlns:a16="http://schemas.microsoft.com/office/drawing/2014/main" id="{D1D22F90-51DE-40F7-96EE-8E9894DF0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2" name="Rectangle 28">
            <a:extLst>
              <a:ext uri="{FF2B5EF4-FFF2-40B4-BE49-F238E27FC236}">
                <a16:creationId xmlns:a16="http://schemas.microsoft.com/office/drawing/2014/main" id="{F45D120E-4F36-4767-98FA-949993B8E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4" name="Rectangle 29">
            <a:extLst>
              <a:ext uri="{FF2B5EF4-FFF2-40B4-BE49-F238E27FC236}">
                <a16:creationId xmlns:a16="http://schemas.microsoft.com/office/drawing/2014/main" id="{B541A2F0-1EDC-4D03-94AC-35BC742CE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6" name="Isosceles Triangle 115">
            <a:extLst>
              <a:ext uri="{FF2B5EF4-FFF2-40B4-BE49-F238E27FC236}">
                <a16:creationId xmlns:a16="http://schemas.microsoft.com/office/drawing/2014/main" id="{08CE2AE4-51CC-4060-8818-423BB07BF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9586194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Ztráty tekutin při zvýšené okolní teplotě a fyzické aktivitě – </a:t>
            </a:r>
            <a:r>
              <a:rPr lang="cs-CZ" i="1" dirty="0">
                <a:solidFill>
                  <a:schemeClr val="accent2">
                    <a:lumMod val="75000"/>
                  </a:schemeClr>
                </a:solidFill>
              </a:rPr>
              <a:t>Míra dehydratace</a:t>
            </a: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596668" cy="3880773"/>
          </a:xfrm>
        </p:spPr>
        <p:txBody>
          <a:bodyPr/>
          <a:lstStyle/>
          <a:p>
            <a:r>
              <a:rPr lang="cs-CZ" dirty="0"/>
              <a:t>Následující tabulka zobrazuje negativní dopady na organismus s narůstající mírou dehydratace:</a:t>
            </a:r>
          </a:p>
        </p:txBody>
      </p:sp>
      <p:graphicFrame>
        <p:nvGraphicFramePr>
          <p:cNvPr id="12" name="Tabulka 11">
            <a:extLst>
              <a:ext uri="{FF2B5EF4-FFF2-40B4-BE49-F238E27FC236}">
                <a16:creationId xmlns:a16="http://schemas.microsoft.com/office/drawing/2014/main" id="{15A0DB0B-231C-4937-A6FC-2E4AC6F58AA1}"/>
              </a:ext>
            </a:extLst>
          </p:cNvPr>
          <p:cNvGraphicFramePr>
            <a:graphicFrameLocks noGrp="1"/>
          </p:cNvGraphicFramePr>
          <p:nvPr>
            <p:extLst>
              <p:ext uri="{D42A27DB-BD31-4B8C-83A1-F6EECF244321}">
                <p14:modId xmlns:p14="http://schemas.microsoft.com/office/powerpoint/2010/main" val="807232379"/>
              </p:ext>
            </p:extLst>
          </p:nvPr>
        </p:nvGraphicFramePr>
        <p:xfrm>
          <a:off x="1271464" y="2852936"/>
          <a:ext cx="8252910" cy="3850640"/>
        </p:xfrm>
        <a:graphic>
          <a:graphicData uri="http://schemas.openxmlformats.org/drawingml/2006/table">
            <a:tbl>
              <a:tblPr firstRow="1" bandRow="1">
                <a:tableStyleId>{5C22544A-7EE6-4342-B048-85BDC9FD1C3A}</a:tableStyleId>
              </a:tblPr>
              <a:tblGrid>
                <a:gridCol w="2274218">
                  <a:extLst>
                    <a:ext uri="{9D8B030D-6E8A-4147-A177-3AD203B41FA5}">
                      <a16:colId xmlns:a16="http://schemas.microsoft.com/office/drawing/2014/main" val="841387848"/>
                    </a:ext>
                  </a:extLst>
                </a:gridCol>
                <a:gridCol w="2047209">
                  <a:extLst>
                    <a:ext uri="{9D8B030D-6E8A-4147-A177-3AD203B41FA5}">
                      <a16:colId xmlns:a16="http://schemas.microsoft.com/office/drawing/2014/main" val="3657086686"/>
                    </a:ext>
                  </a:extLst>
                </a:gridCol>
                <a:gridCol w="3931483">
                  <a:extLst>
                    <a:ext uri="{9D8B030D-6E8A-4147-A177-3AD203B41FA5}">
                      <a16:colId xmlns:a16="http://schemas.microsoft.com/office/drawing/2014/main" val="2934423618"/>
                    </a:ext>
                  </a:extLst>
                </a:gridCol>
              </a:tblGrid>
              <a:tr h="370840">
                <a:tc>
                  <a:txBody>
                    <a:bodyPr/>
                    <a:lstStyle/>
                    <a:p>
                      <a:r>
                        <a:rPr lang="cs-CZ" dirty="0"/>
                        <a:t>Dehydratace u člověka 80 kg</a:t>
                      </a:r>
                    </a:p>
                  </a:txBody>
                  <a:tcPr/>
                </a:tc>
                <a:tc>
                  <a:txBody>
                    <a:bodyPr/>
                    <a:lstStyle/>
                    <a:p>
                      <a:r>
                        <a:rPr lang="cs-CZ" dirty="0"/>
                        <a:t>Kg tělesných tekutin</a:t>
                      </a:r>
                    </a:p>
                  </a:txBody>
                  <a:tcPr/>
                </a:tc>
                <a:tc>
                  <a:txBody>
                    <a:bodyPr/>
                    <a:lstStyle/>
                    <a:p>
                      <a:r>
                        <a:rPr lang="cs-CZ" dirty="0"/>
                        <a:t>Účinek</a:t>
                      </a:r>
                    </a:p>
                  </a:txBody>
                  <a:tcPr/>
                </a:tc>
                <a:extLst>
                  <a:ext uri="{0D108BD9-81ED-4DB2-BD59-A6C34878D82A}">
                    <a16:rowId xmlns:a16="http://schemas.microsoft.com/office/drawing/2014/main" val="1604289771"/>
                  </a:ext>
                </a:extLst>
              </a:tr>
              <a:tr h="370840">
                <a:tc>
                  <a:txBody>
                    <a:bodyPr/>
                    <a:lstStyle/>
                    <a:p>
                      <a:r>
                        <a:rPr lang="cs-CZ" dirty="0"/>
                        <a:t>1 %</a:t>
                      </a:r>
                    </a:p>
                  </a:txBody>
                  <a:tcPr/>
                </a:tc>
                <a:tc>
                  <a:txBody>
                    <a:bodyPr/>
                    <a:lstStyle/>
                    <a:p>
                      <a:r>
                        <a:rPr lang="cs-CZ" dirty="0"/>
                        <a:t>0,8</a:t>
                      </a:r>
                    </a:p>
                  </a:txBody>
                  <a:tcPr/>
                </a:tc>
                <a:tc>
                  <a:txBody>
                    <a:bodyPr/>
                    <a:lstStyle/>
                    <a:p>
                      <a:r>
                        <a:rPr lang="cs-CZ" dirty="0"/>
                        <a:t>Zvýšená teplota</a:t>
                      </a:r>
                    </a:p>
                  </a:txBody>
                  <a:tcPr/>
                </a:tc>
                <a:extLst>
                  <a:ext uri="{0D108BD9-81ED-4DB2-BD59-A6C34878D82A}">
                    <a16:rowId xmlns:a16="http://schemas.microsoft.com/office/drawing/2014/main" val="2948499757"/>
                  </a:ext>
                </a:extLst>
              </a:tr>
              <a:tr h="370840">
                <a:tc>
                  <a:txBody>
                    <a:bodyPr/>
                    <a:lstStyle/>
                    <a:p>
                      <a:r>
                        <a:rPr lang="cs-CZ" baseline="0" dirty="0"/>
                        <a:t>2-4 %</a:t>
                      </a:r>
                      <a:endParaRPr lang="cs-CZ" dirty="0"/>
                    </a:p>
                  </a:txBody>
                  <a:tcPr/>
                </a:tc>
                <a:tc>
                  <a:txBody>
                    <a:bodyPr/>
                    <a:lstStyle/>
                    <a:p>
                      <a:r>
                        <a:rPr lang="cs-CZ" dirty="0"/>
                        <a:t>1,6-3,2</a:t>
                      </a:r>
                    </a:p>
                  </a:txBody>
                  <a:tcPr/>
                </a:tc>
                <a:tc>
                  <a:txBody>
                    <a:bodyPr/>
                    <a:lstStyle/>
                    <a:p>
                      <a:r>
                        <a:rPr lang="cs-CZ" b="1" dirty="0"/>
                        <a:t>Zhoršená výkonnost</a:t>
                      </a:r>
                    </a:p>
                  </a:txBody>
                  <a:tcPr/>
                </a:tc>
                <a:extLst>
                  <a:ext uri="{0D108BD9-81ED-4DB2-BD59-A6C34878D82A}">
                    <a16:rowId xmlns:a16="http://schemas.microsoft.com/office/drawing/2014/main" val="2513830124"/>
                  </a:ext>
                </a:extLst>
              </a:tr>
              <a:tr h="370840">
                <a:tc>
                  <a:txBody>
                    <a:bodyPr/>
                    <a:lstStyle/>
                    <a:p>
                      <a:r>
                        <a:rPr lang="cs-CZ" dirty="0"/>
                        <a:t>5 %</a:t>
                      </a:r>
                    </a:p>
                  </a:txBody>
                  <a:tcPr/>
                </a:tc>
                <a:tc>
                  <a:txBody>
                    <a:bodyPr/>
                    <a:lstStyle/>
                    <a:p>
                      <a:r>
                        <a:rPr lang="cs-CZ" dirty="0"/>
                        <a:t>4,0</a:t>
                      </a:r>
                    </a:p>
                  </a:txBody>
                  <a:tcPr/>
                </a:tc>
                <a:tc>
                  <a:txBody>
                    <a:bodyPr/>
                    <a:lstStyle/>
                    <a:p>
                      <a:r>
                        <a:rPr lang="cs-CZ" dirty="0"/>
                        <a:t>Křeče, třes, nevolnost, rychlý tep, </a:t>
                      </a:r>
                      <a:r>
                        <a:rPr lang="cs-CZ" b="1" dirty="0"/>
                        <a:t>20-30 %</a:t>
                      </a:r>
                      <a:r>
                        <a:rPr lang="cs-CZ" b="1" baseline="0" dirty="0"/>
                        <a:t> zhoršení výkonu</a:t>
                      </a:r>
                      <a:endParaRPr lang="cs-CZ" b="1" dirty="0"/>
                    </a:p>
                  </a:txBody>
                  <a:tcPr/>
                </a:tc>
                <a:extLst>
                  <a:ext uri="{0D108BD9-81ED-4DB2-BD59-A6C34878D82A}">
                    <a16:rowId xmlns:a16="http://schemas.microsoft.com/office/drawing/2014/main" val="2546932790"/>
                  </a:ext>
                </a:extLst>
              </a:tr>
              <a:tr h="370840">
                <a:tc>
                  <a:txBody>
                    <a:bodyPr/>
                    <a:lstStyle/>
                    <a:p>
                      <a:r>
                        <a:rPr lang="cs-CZ" dirty="0"/>
                        <a:t>6-10 %</a:t>
                      </a:r>
                    </a:p>
                  </a:txBody>
                  <a:tcPr/>
                </a:tc>
                <a:tc>
                  <a:txBody>
                    <a:bodyPr/>
                    <a:lstStyle/>
                    <a:p>
                      <a:r>
                        <a:rPr lang="cs-CZ" dirty="0"/>
                        <a:t>4,8-8</a:t>
                      </a:r>
                    </a:p>
                  </a:txBody>
                  <a:tcPr/>
                </a:tc>
                <a:tc>
                  <a:txBody>
                    <a:bodyPr/>
                    <a:lstStyle/>
                    <a:p>
                      <a:r>
                        <a:rPr lang="cs-CZ" dirty="0"/>
                        <a:t>Problémy s trávením, vyčerpání, závratě, bolesti</a:t>
                      </a:r>
                      <a:r>
                        <a:rPr lang="cs-CZ" baseline="0" dirty="0"/>
                        <a:t> hlavy, sucho v ústech, únava</a:t>
                      </a:r>
                      <a:endParaRPr lang="cs-CZ" dirty="0"/>
                    </a:p>
                  </a:txBody>
                  <a:tcPr/>
                </a:tc>
                <a:extLst>
                  <a:ext uri="{0D108BD9-81ED-4DB2-BD59-A6C34878D82A}">
                    <a16:rowId xmlns:a16="http://schemas.microsoft.com/office/drawing/2014/main" val="296794340"/>
                  </a:ext>
                </a:extLst>
              </a:tr>
              <a:tr h="370840">
                <a:tc>
                  <a:txBody>
                    <a:bodyPr/>
                    <a:lstStyle/>
                    <a:p>
                      <a:r>
                        <a:rPr lang="cs-CZ" dirty="0"/>
                        <a:t>Více než 10 %</a:t>
                      </a:r>
                    </a:p>
                  </a:txBody>
                  <a:tcPr/>
                </a:tc>
                <a:tc>
                  <a:txBody>
                    <a:bodyPr/>
                    <a:lstStyle/>
                    <a:p>
                      <a:r>
                        <a:rPr lang="cs-CZ" dirty="0"/>
                        <a:t>Více</a:t>
                      </a:r>
                      <a:r>
                        <a:rPr lang="cs-CZ" baseline="0" dirty="0"/>
                        <a:t> než 8</a:t>
                      </a:r>
                      <a:endParaRPr lang="cs-CZ" dirty="0"/>
                    </a:p>
                  </a:txBody>
                  <a:tcPr/>
                </a:tc>
                <a:tc>
                  <a:txBody>
                    <a:bodyPr/>
                    <a:lstStyle/>
                    <a:p>
                      <a:r>
                        <a:rPr lang="cs-CZ" dirty="0"/>
                        <a:t>Úpal, halucinace, žádný pot ani moč, nateklý jazyk, vysoká teplota, vratká chůze</a:t>
                      </a:r>
                    </a:p>
                  </a:txBody>
                  <a:tcPr/>
                </a:tc>
                <a:extLst>
                  <a:ext uri="{0D108BD9-81ED-4DB2-BD59-A6C34878D82A}">
                    <a16:rowId xmlns:a16="http://schemas.microsoft.com/office/drawing/2014/main" val="3306139217"/>
                  </a:ext>
                </a:extLst>
              </a:tr>
            </a:tbl>
          </a:graphicData>
        </a:graphic>
      </p:graphicFrame>
      <p:grpSp>
        <p:nvGrpSpPr>
          <p:cNvPr id="19" name="Skupina 18">
            <a:extLst>
              <a:ext uri="{FF2B5EF4-FFF2-40B4-BE49-F238E27FC236}">
                <a16:creationId xmlns:a16="http://schemas.microsoft.com/office/drawing/2014/main" id="{7E9EC3DA-5F5E-424B-9CC8-A37097847AB2}"/>
              </a:ext>
            </a:extLst>
          </p:cNvPr>
          <p:cNvGrpSpPr/>
          <p:nvPr/>
        </p:nvGrpSpPr>
        <p:grpSpPr>
          <a:xfrm>
            <a:off x="9124961" y="1146309"/>
            <a:ext cx="2764020" cy="2975052"/>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cs-CZ" i="1" kern="1200" dirty="0">
                  <a:solidFill>
                    <a:schemeClr val="bg1"/>
                  </a:solidFill>
                </a:rPr>
                <a:t>U </a:t>
              </a:r>
              <a:r>
                <a:rPr lang="cs-CZ" b="1" i="1" dirty="0">
                  <a:solidFill>
                    <a:schemeClr val="accent2">
                      <a:lumMod val="75000"/>
                    </a:schemeClr>
                  </a:solidFill>
                </a:rPr>
                <a:t>vytrvalostních výkonů </a:t>
              </a:r>
              <a:r>
                <a:rPr lang="cs-CZ" i="1" kern="1200" dirty="0">
                  <a:solidFill>
                    <a:schemeClr val="bg1"/>
                  </a:solidFill>
                </a:rPr>
                <a:t>se obecně popisují negativní vlivy na výkonnost již při 2% míře dehydratace. U </a:t>
              </a:r>
              <a:r>
                <a:rPr lang="cs-CZ" b="1" i="1" kern="1200" dirty="0">
                  <a:solidFill>
                    <a:schemeClr val="accent2">
                      <a:lumMod val="75000"/>
                    </a:schemeClr>
                  </a:solidFill>
                </a:rPr>
                <a:t>silově-rychlostních </a:t>
              </a:r>
              <a:r>
                <a:rPr lang="cs-CZ" i="1" kern="1200" dirty="0">
                  <a:solidFill>
                    <a:schemeClr val="bg1"/>
                  </a:solidFill>
                </a:rPr>
                <a:t>výkonů dochází k jejich narušení většinou až při </a:t>
              </a:r>
              <a:r>
                <a:rPr lang="cs-CZ" b="1" i="1" kern="1200" dirty="0">
                  <a:solidFill>
                    <a:schemeClr val="accent2">
                      <a:lumMod val="75000"/>
                    </a:schemeClr>
                  </a:solidFill>
                </a:rPr>
                <a:t>4% míře dehydratace.</a:t>
              </a:r>
              <a:endParaRPr lang="en-US" i="1" dirty="0"/>
            </a:p>
          </p:txBody>
        </p:sp>
      </p:grpSp>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77768" y="888697"/>
            <a:ext cx="595591" cy="595591"/>
          </a:xfrm>
          <a:prstGeom prst="rect">
            <a:avLst/>
          </a:prstGeom>
        </p:spPr>
      </p:pic>
      <p:pic>
        <p:nvPicPr>
          <p:cNvPr id="15" name="Grafický objekt 14" descr="Zmatený člověk">
            <a:extLst>
              <a:ext uri="{FF2B5EF4-FFF2-40B4-BE49-F238E27FC236}">
                <a16:creationId xmlns:a16="http://schemas.microsoft.com/office/drawing/2014/main" id="{04EA22C1-FF2F-4B20-B38A-F3648CA39E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425073" y="1486524"/>
            <a:ext cx="914400" cy="914400"/>
          </a:xfrm>
          <a:prstGeom prst="rect">
            <a:avLst/>
          </a:prstGeom>
        </p:spPr>
      </p:pic>
    </p:spTree>
    <p:extLst>
      <p:ext uri="{BB962C8B-B14F-4D97-AF65-F5344CB8AC3E}">
        <p14:creationId xmlns:p14="http://schemas.microsoft.com/office/powerpoint/2010/main" val="199136339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Jsem dostatečně hydratován </a:t>
            </a:r>
            <a:br>
              <a:rPr lang="cs-CZ" dirty="0"/>
            </a:br>
            <a:r>
              <a:rPr lang="cs-CZ" dirty="0"/>
              <a:t>– </a:t>
            </a:r>
            <a:r>
              <a:rPr lang="cs-CZ" i="1" dirty="0">
                <a:solidFill>
                  <a:schemeClr val="accent2">
                    <a:lumMod val="75000"/>
                  </a:schemeClr>
                </a:solidFill>
              </a:rPr>
              <a:t>Stav normohydratace</a:t>
            </a: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596668" cy="3880773"/>
          </a:xfrm>
        </p:spPr>
        <p:txBody>
          <a:bodyPr/>
          <a:lstStyle/>
          <a:p>
            <a:r>
              <a:rPr lang="cs-CZ" dirty="0"/>
              <a:t>Zajistit si dostatečnou hydrataci (zejména v teplém počasí či při náročném fyzickém zatížení) vyžaduje </a:t>
            </a:r>
            <a:r>
              <a:rPr lang="cs-CZ" b="1" dirty="0">
                <a:solidFill>
                  <a:schemeClr val="accent2">
                    <a:lumMod val="75000"/>
                  </a:schemeClr>
                </a:solidFill>
              </a:rPr>
              <a:t>pravidelný pitný režim</a:t>
            </a:r>
            <a:r>
              <a:rPr lang="cs-CZ" dirty="0"/>
              <a:t>. Nárazové dávky velkého množství tekutin je pro organismus mnohem náročnější zpracovat.</a:t>
            </a:r>
          </a:p>
          <a:p>
            <a:r>
              <a:rPr lang="cs-CZ" dirty="0"/>
              <a:t>Na místě je také kontrola některých fyziologických ukazatelů:</a:t>
            </a:r>
          </a:p>
          <a:p>
            <a:pPr lvl="1"/>
            <a:r>
              <a:rPr lang="cs-CZ" dirty="0"/>
              <a:t>Pocit žízně (není vždy objektivní – každý má jinou frustrační toleranci)</a:t>
            </a:r>
          </a:p>
          <a:p>
            <a:pPr lvl="1"/>
            <a:r>
              <a:rPr lang="cs-CZ" dirty="0"/>
              <a:t>Barva moči</a:t>
            </a:r>
          </a:p>
          <a:p>
            <a:pPr lvl="2"/>
            <a:r>
              <a:rPr lang="cs-CZ" dirty="0"/>
              <a:t>Čirá = normohydratace</a:t>
            </a:r>
          </a:p>
          <a:p>
            <a:pPr lvl="2"/>
            <a:r>
              <a:rPr lang="cs-CZ" dirty="0"/>
              <a:t>Tmavá a žlutě zbarvená = dehydratace</a:t>
            </a:r>
          </a:p>
          <a:p>
            <a:pPr lvl="2"/>
            <a:r>
              <a:rPr lang="cs-CZ" dirty="0"/>
              <a:t>Změny hmotnosti</a:t>
            </a:r>
          </a:p>
          <a:p>
            <a:r>
              <a:rPr lang="cs-CZ" dirty="0"/>
              <a:t>Míru dehydratace nám však vždy odhalí pouze sledování změn hmotnosti!</a:t>
            </a: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9292068" y="915583"/>
            <a:ext cx="2764020" cy="3880773"/>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Ačkoli je sledování barvy moči poměrně objektivní metodou, existuje celá řada potravin, která nám toto sledování může ovlivnit. Jsou to například červená řepa, větší množství mrkve či doplňky stravy jako je B-komplex a beta-karoten nebo některé léky obsahující žlutá barviva.</a:t>
              </a:r>
            </a:p>
          </p:txBody>
        </p:sp>
      </p:grpSp>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40983" y="3086909"/>
            <a:ext cx="595591" cy="595591"/>
          </a:xfrm>
          <a:prstGeom prst="rect">
            <a:avLst/>
          </a:prstGeom>
        </p:spPr>
      </p:pic>
      <p:pic>
        <p:nvPicPr>
          <p:cNvPr id="13" name="Grafický objekt 12" descr="Muž">
            <a:extLst>
              <a:ext uri="{FF2B5EF4-FFF2-40B4-BE49-F238E27FC236}">
                <a16:creationId xmlns:a16="http://schemas.microsoft.com/office/drawing/2014/main" id="{5C6FB266-9624-41A2-8A44-C4B9AB2B8D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88288" y="3692515"/>
            <a:ext cx="914400" cy="914400"/>
          </a:xfrm>
          <a:prstGeom prst="rect">
            <a:avLst/>
          </a:prstGeom>
        </p:spPr>
      </p:pic>
    </p:spTree>
    <p:extLst>
      <p:ext uri="{BB962C8B-B14F-4D97-AF65-F5344CB8AC3E}">
        <p14:creationId xmlns:p14="http://schemas.microsoft.com/office/powerpoint/2010/main" val="385714548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Doporučení pro zajištění normohydratace a rehydratace </a:t>
            </a:r>
            <a:endParaRPr lang="cs-CZ" i="1" dirty="0">
              <a:solidFill>
                <a:schemeClr val="accent2">
                  <a:lumMod val="75000"/>
                </a:schemeClr>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803042" cy="4292747"/>
          </a:xfrm>
        </p:spPr>
        <p:txBody>
          <a:bodyPr>
            <a:normAutofit/>
          </a:bodyPr>
          <a:lstStyle/>
          <a:p>
            <a:r>
              <a:rPr lang="cs-CZ" dirty="0"/>
              <a:t>Existuje </a:t>
            </a:r>
            <a:r>
              <a:rPr lang="cs-CZ" b="1" dirty="0">
                <a:solidFill>
                  <a:schemeClr val="accent2">
                    <a:lumMod val="75000"/>
                  </a:schemeClr>
                </a:solidFill>
              </a:rPr>
              <a:t>univerzální doporučení </a:t>
            </a:r>
            <a:r>
              <a:rPr lang="cs-CZ" dirty="0"/>
              <a:t>pro pitný režim před, během a po fyzické aktivitě:</a:t>
            </a:r>
          </a:p>
          <a:p>
            <a:endParaRPr lang="cs-CZ" dirty="0"/>
          </a:p>
          <a:p>
            <a:endParaRPr lang="cs-CZ" dirty="0"/>
          </a:p>
          <a:p>
            <a:endParaRPr lang="cs-CZ" dirty="0"/>
          </a:p>
          <a:p>
            <a:endParaRPr lang="cs-CZ" dirty="0"/>
          </a:p>
          <a:p>
            <a:endParaRPr lang="cs-CZ" dirty="0"/>
          </a:p>
          <a:p>
            <a:r>
              <a:rPr lang="cs-CZ" dirty="0"/>
              <a:t>Je ale potřeba si uvědomovat individualitu každého z nás, ne všichni </a:t>
            </a:r>
            <a:r>
              <a:rPr lang="cs-CZ" b="1" i="1" dirty="0">
                <a:solidFill>
                  <a:schemeClr val="accent2">
                    <a:lumMod val="75000"/>
                  </a:schemeClr>
                </a:solidFill>
              </a:rPr>
              <a:t>„se potí stejně“</a:t>
            </a:r>
            <a:r>
              <a:rPr lang="cs-CZ" dirty="0"/>
              <a:t>! S pitným režim proto velmi úzce souvisí </a:t>
            </a:r>
            <a:r>
              <a:rPr lang="cs-CZ" b="1" dirty="0"/>
              <a:t>individuální míra pocení (l/h)</a:t>
            </a:r>
          </a:p>
          <a:p>
            <a:r>
              <a:rPr lang="cs-CZ" dirty="0"/>
              <a:t>U výkonů kratších 60 minut stačí doplňovat tekutiny pouze vodou. Výkony delšího trvání, případně výkony v horkém prostředí, je vhodné podpořit </a:t>
            </a:r>
            <a:r>
              <a:rPr lang="cs-CZ" b="1" dirty="0">
                <a:solidFill>
                  <a:schemeClr val="accent2">
                    <a:lumMod val="75000"/>
                  </a:schemeClr>
                </a:solidFill>
              </a:rPr>
              <a:t>iontovými nápoji</a:t>
            </a:r>
            <a:r>
              <a:rPr lang="cs-CZ" dirty="0"/>
              <a:t>.</a:t>
            </a: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9124961" y="1146309"/>
            <a:ext cx="2764020" cy="2138675"/>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Během vytrvalostní aktivity je prokázán pozitivní vliv podávání roztoku </a:t>
              </a:r>
              <a:r>
                <a:rPr lang="cs-CZ" b="1" dirty="0">
                  <a:solidFill>
                    <a:schemeClr val="accent2">
                      <a:lumMod val="75000"/>
                    </a:schemeClr>
                  </a:solidFill>
                </a:rPr>
                <a:t>sacharidů a</a:t>
              </a:r>
            </a:p>
            <a:p>
              <a:r>
                <a:rPr lang="cs-CZ" b="1" dirty="0">
                  <a:solidFill>
                    <a:schemeClr val="accent2">
                      <a:lumMod val="75000"/>
                    </a:schemeClr>
                  </a:solidFill>
                </a:rPr>
                <a:t>elektrolytů</a:t>
              </a:r>
              <a:r>
                <a:rPr lang="cs-CZ" dirty="0"/>
                <a:t>, zejména </a:t>
              </a:r>
              <a:r>
                <a:rPr lang="cs-CZ" b="1" dirty="0">
                  <a:solidFill>
                    <a:schemeClr val="accent2">
                      <a:lumMod val="75000"/>
                    </a:schemeClr>
                  </a:solidFill>
                </a:rPr>
                <a:t>sodíku (Na</a:t>
              </a:r>
              <a:r>
                <a:rPr lang="cs-CZ" b="1" baseline="30000" dirty="0">
                  <a:solidFill>
                    <a:schemeClr val="accent2">
                      <a:lumMod val="75000"/>
                    </a:schemeClr>
                  </a:solidFill>
                </a:rPr>
                <a:t>+</a:t>
              </a:r>
              <a:r>
                <a:rPr lang="cs-CZ" b="1" dirty="0">
                  <a:solidFill>
                    <a:schemeClr val="accent2">
                      <a:lumMod val="75000"/>
                    </a:schemeClr>
                  </a:solidFill>
                </a:rPr>
                <a:t>).</a:t>
              </a:r>
              <a:endParaRPr lang="cs-CZ" dirty="0"/>
            </a:p>
          </p:txBody>
        </p:sp>
      </p:grpSp>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77768" y="888697"/>
            <a:ext cx="595591" cy="595591"/>
          </a:xfrm>
          <a:prstGeom prst="rect">
            <a:avLst/>
          </a:prstGeom>
        </p:spPr>
      </p:pic>
      <p:pic>
        <p:nvPicPr>
          <p:cNvPr id="15" name="Grafický objekt 14" descr="Zmatený člověk">
            <a:extLst>
              <a:ext uri="{FF2B5EF4-FFF2-40B4-BE49-F238E27FC236}">
                <a16:creationId xmlns:a16="http://schemas.microsoft.com/office/drawing/2014/main" id="{04EA22C1-FF2F-4B20-B38A-F3648CA39E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425073" y="1486524"/>
            <a:ext cx="914400" cy="914400"/>
          </a:xfrm>
          <a:prstGeom prst="rect">
            <a:avLst/>
          </a:prstGeom>
        </p:spPr>
      </p:pic>
      <p:graphicFrame>
        <p:nvGraphicFramePr>
          <p:cNvPr id="9" name="Tabulka 8">
            <a:extLst>
              <a:ext uri="{FF2B5EF4-FFF2-40B4-BE49-F238E27FC236}">
                <a16:creationId xmlns:a16="http://schemas.microsoft.com/office/drawing/2014/main" id="{13FA8710-BF35-41CF-B322-A7F6AB79C22B}"/>
              </a:ext>
            </a:extLst>
          </p:cNvPr>
          <p:cNvGraphicFramePr>
            <a:graphicFrameLocks noGrp="1"/>
          </p:cNvGraphicFramePr>
          <p:nvPr>
            <p:extLst>
              <p:ext uri="{D42A27DB-BD31-4B8C-83A1-F6EECF244321}">
                <p14:modId xmlns:p14="http://schemas.microsoft.com/office/powerpoint/2010/main" val="1772195525"/>
              </p:ext>
            </p:extLst>
          </p:nvPr>
        </p:nvGraphicFramePr>
        <p:xfrm>
          <a:off x="1269788" y="2852936"/>
          <a:ext cx="7560840" cy="1854200"/>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tblGrid>
              <a:tr h="370840">
                <a:tc>
                  <a:txBody>
                    <a:bodyPr/>
                    <a:lstStyle/>
                    <a:p>
                      <a:r>
                        <a:rPr lang="cs-CZ" dirty="0"/>
                        <a:t>Čas</a:t>
                      </a:r>
                    </a:p>
                  </a:txBody>
                  <a:tcPr/>
                </a:tc>
                <a:tc>
                  <a:txBody>
                    <a:bodyPr/>
                    <a:lstStyle/>
                    <a:p>
                      <a:r>
                        <a:rPr lang="cs-CZ" dirty="0"/>
                        <a:t>Množství</a:t>
                      </a:r>
                    </a:p>
                  </a:txBody>
                  <a:tcPr/>
                </a:tc>
                <a:extLst>
                  <a:ext uri="{0D108BD9-81ED-4DB2-BD59-A6C34878D82A}">
                    <a16:rowId xmlns:a16="http://schemas.microsoft.com/office/drawing/2014/main" val="10000"/>
                  </a:ext>
                </a:extLst>
              </a:tr>
              <a:tr h="370840">
                <a:tc>
                  <a:txBody>
                    <a:bodyPr/>
                    <a:lstStyle/>
                    <a:p>
                      <a:r>
                        <a:rPr lang="cs-CZ" dirty="0"/>
                        <a:t>4 hod před výkonem</a:t>
                      </a:r>
                    </a:p>
                  </a:txBody>
                  <a:tcPr/>
                </a:tc>
                <a:tc>
                  <a:txBody>
                    <a:bodyPr/>
                    <a:lstStyle/>
                    <a:p>
                      <a:r>
                        <a:rPr lang="cs-CZ" dirty="0"/>
                        <a:t>5-7 ml/kg</a:t>
                      </a:r>
                      <a:r>
                        <a:rPr lang="cs-CZ" sz="1200" dirty="0"/>
                        <a:t> </a:t>
                      </a:r>
                      <a:r>
                        <a:rPr lang="cs-CZ" dirty="0"/>
                        <a:t>TH (400-500 ml)</a:t>
                      </a:r>
                    </a:p>
                  </a:txBody>
                  <a:tcPr/>
                </a:tc>
                <a:extLst>
                  <a:ext uri="{0D108BD9-81ED-4DB2-BD59-A6C34878D82A}">
                    <a16:rowId xmlns:a16="http://schemas.microsoft.com/office/drawing/2014/main" val="10001"/>
                  </a:ext>
                </a:extLst>
              </a:tr>
              <a:tr h="370840">
                <a:tc>
                  <a:txBody>
                    <a:bodyPr/>
                    <a:lstStyle/>
                    <a:p>
                      <a:r>
                        <a:rPr lang="cs-CZ" dirty="0"/>
                        <a:t>15 min před výkonem</a:t>
                      </a:r>
                    </a:p>
                  </a:txBody>
                  <a:tcPr/>
                </a:tc>
                <a:tc>
                  <a:txBody>
                    <a:bodyPr/>
                    <a:lstStyle/>
                    <a:p>
                      <a:r>
                        <a:rPr lang="cs-CZ" dirty="0"/>
                        <a:t>5 ml/kg</a:t>
                      </a:r>
                      <a:r>
                        <a:rPr lang="cs-CZ" sz="1200" dirty="0"/>
                        <a:t> </a:t>
                      </a:r>
                      <a:r>
                        <a:rPr lang="cs-CZ" dirty="0"/>
                        <a:t>TH (400 ml)</a:t>
                      </a:r>
                    </a:p>
                  </a:txBody>
                  <a:tcPr/>
                </a:tc>
                <a:extLst>
                  <a:ext uri="{0D108BD9-81ED-4DB2-BD59-A6C34878D82A}">
                    <a16:rowId xmlns:a16="http://schemas.microsoft.com/office/drawing/2014/main" val="10002"/>
                  </a:ext>
                </a:extLst>
              </a:tr>
              <a:tr h="370840">
                <a:tc>
                  <a:txBody>
                    <a:bodyPr/>
                    <a:lstStyle/>
                    <a:p>
                      <a:r>
                        <a:rPr lang="cs-CZ" dirty="0"/>
                        <a:t>Každých 15-20 min během výkonu</a:t>
                      </a:r>
                    </a:p>
                  </a:txBody>
                  <a:tcPr/>
                </a:tc>
                <a:tc>
                  <a:txBody>
                    <a:bodyPr/>
                    <a:lstStyle/>
                    <a:p>
                      <a:r>
                        <a:rPr lang="cs-CZ" dirty="0"/>
                        <a:t>125-250 ml + </a:t>
                      </a:r>
                      <a:r>
                        <a:rPr lang="cs-CZ" b="1" dirty="0">
                          <a:solidFill>
                            <a:schemeClr val="accent2">
                              <a:lumMod val="75000"/>
                            </a:schemeClr>
                          </a:solidFill>
                        </a:rPr>
                        <a:t>elektrolyty</a:t>
                      </a:r>
                    </a:p>
                  </a:txBody>
                  <a:tcPr/>
                </a:tc>
                <a:extLst>
                  <a:ext uri="{0D108BD9-81ED-4DB2-BD59-A6C34878D82A}">
                    <a16:rowId xmlns:a16="http://schemas.microsoft.com/office/drawing/2014/main" val="10003"/>
                  </a:ext>
                </a:extLst>
              </a:tr>
              <a:tr h="370840">
                <a:tc>
                  <a:txBody>
                    <a:bodyPr/>
                    <a:lstStyle/>
                    <a:p>
                      <a:r>
                        <a:rPr lang="cs-CZ" dirty="0"/>
                        <a:t>Období 6 hodin po výkonu</a:t>
                      </a:r>
                    </a:p>
                  </a:txBody>
                  <a:tcPr/>
                </a:tc>
                <a:tc>
                  <a:txBody>
                    <a:bodyPr/>
                    <a:lstStyle/>
                    <a:p>
                      <a:r>
                        <a:rPr lang="cs-CZ" dirty="0"/>
                        <a:t>Dle snížení hmotnosti 120-150 %</a:t>
                      </a:r>
                    </a:p>
                  </a:txBody>
                  <a:tcPr/>
                </a:tc>
                <a:extLst>
                  <a:ext uri="{0D108BD9-81ED-4DB2-BD59-A6C34878D82A}">
                    <a16:rowId xmlns:a16="http://schemas.microsoft.com/office/drawing/2014/main" val="10004"/>
                  </a:ext>
                </a:extLst>
              </a:tr>
            </a:tbl>
          </a:graphicData>
        </a:graphic>
      </p:graphicFrame>
      <p:cxnSp>
        <p:nvCxnSpPr>
          <p:cNvPr id="4" name="Přímá spojnice 3">
            <a:extLst>
              <a:ext uri="{FF2B5EF4-FFF2-40B4-BE49-F238E27FC236}">
                <a16:creationId xmlns:a16="http://schemas.microsoft.com/office/drawing/2014/main" id="{12CEF376-B0EF-4608-896C-76E9A7B52EDA}"/>
              </a:ext>
            </a:extLst>
          </p:cNvPr>
          <p:cNvCxnSpPr>
            <a:cxnSpLocks/>
          </p:cNvCxnSpPr>
          <p:nvPr/>
        </p:nvCxnSpPr>
        <p:spPr>
          <a:xfrm flipH="1" flipV="1">
            <a:off x="4151784" y="3893140"/>
            <a:ext cx="910965" cy="399956"/>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Obdélník 13">
            <a:extLst>
              <a:ext uri="{FF2B5EF4-FFF2-40B4-BE49-F238E27FC236}">
                <a16:creationId xmlns:a16="http://schemas.microsoft.com/office/drawing/2014/main" id="{04631626-2330-484F-A7F3-8BC148F8B14E}"/>
              </a:ext>
            </a:extLst>
          </p:cNvPr>
          <p:cNvSpPr/>
          <p:nvPr/>
        </p:nvSpPr>
        <p:spPr>
          <a:xfrm>
            <a:off x="1282329" y="4327685"/>
            <a:ext cx="7560840" cy="380114"/>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1" name="Skupina 10">
            <a:extLst>
              <a:ext uri="{FF2B5EF4-FFF2-40B4-BE49-F238E27FC236}">
                <a16:creationId xmlns:a16="http://schemas.microsoft.com/office/drawing/2014/main" id="{B589E962-8AF8-4A56-A875-434FBE451F4C}"/>
              </a:ext>
            </a:extLst>
          </p:cNvPr>
          <p:cNvGrpSpPr/>
          <p:nvPr/>
        </p:nvGrpSpPr>
        <p:grpSpPr>
          <a:xfrm>
            <a:off x="819296" y="1484288"/>
            <a:ext cx="6901436" cy="3537396"/>
            <a:chOff x="0" y="2652149"/>
            <a:chExt cx="8154193" cy="771229"/>
          </a:xfrm>
        </p:grpSpPr>
        <p:sp>
          <p:nvSpPr>
            <p:cNvPr id="12" name="Obdélník: se zakulacenými rohy 11">
              <a:extLst>
                <a:ext uri="{FF2B5EF4-FFF2-40B4-BE49-F238E27FC236}">
                  <a16:creationId xmlns:a16="http://schemas.microsoft.com/office/drawing/2014/main" id="{D08E3DE7-EB4B-4692-9FD0-B81AFF7727F2}"/>
                </a:ext>
              </a:extLst>
            </p:cNvPr>
            <p:cNvSpPr/>
            <p:nvPr/>
          </p:nvSpPr>
          <p:spPr>
            <a:xfrm>
              <a:off x="0" y="2652149"/>
              <a:ext cx="8154193" cy="532723"/>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3" name="Obdélník: se zakulacenými rohy 4">
              <a:extLst>
                <a:ext uri="{FF2B5EF4-FFF2-40B4-BE49-F238E27FC236}">
                  <a16:creationId xmlns:a16="http://schemas.microsoft.com/office/drawing/2014/main" id="{AA5C0A05-194E-4ACF-8F0F-E38486A671EB}"/>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sz="2400" dirty="0"/>
                <a:t>Muž, 80 kg během 2 hodin cyklistiky ztratí 1 kg tělesné hmotnosti:</a:t>
              </a:r>
            </a:p>
            <a:p>
              <a:pPr marL="285750" indent="-285750">
                <a:buFont typeface="Arial" panose="020B0604020202020204" pitchFamily="34" charset="0"/>
                <a:buChar char="•"/>
              </a:pPr>
              <a:r>
                <a:rPr lang="cs-CZ" sz="2400" dirty="0"/>
                <a:t>1 kg … míra dehydratace 1,25 %</a:t>
              </a:r>
            </a:p>
            <a:p>
              <a:pPr marL="285750" indent="-285750">
                <a:buFont typeface="Arial" panose="020B0604020202020204" pitchFamily="34" charset="0"/>
                <a:buChar char="•"/>
              </a:pPr>
              <a:r>
                <a:rPr lang="cs-CZ" sz="2400" dirty="0"/>
                <a:t>Aby splnil doporučení pro rehydrataci, je potřeba vypít 1,2-1,5 l tekutin.</a:t>
              </a:r>
            </a:p>
          </p:txBody>
        </p:sp>
      </p:grpSp>
    </p:spTree>
    <p:extLst>
      <p:ext uri="{BB962C8B-B14F-4D97-AF65-F5344CB8AC3E}">
        <p14:creationId xmlns:p14="http://schemas.microsoft.com/office/powerpoint/2010/main" val="322360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705EE3-3ACD-49D2-BE46-6F5E7547E3ED}"/>
              </a:ext>
            </a:extLst>
          </p:cNvPr>
          <p:cNvSpPr>
            <a:spLocks noGrp="1"/>
          </p:cNvSpPr>
          <p:nvPr>
            <p:ph type="title"/>
          </p:nvPr>
        </p:nvSpPr>
        <p:spPr/>
        <p:txBody>
          <a:bodyPr/>
          <a:lstStyle/>
          <a:p>
            <a:r>
              <a:rPr lang="cs-CZ" dirty="0"/>
              <a:t>Výpočet míry dehydratace</a:t>
            </a:r>
          </a:p>
        </p:txBody>
      </p:sp>
      <p:pic>
        <p:nvPicPr>
          <p:cNvPr id="5" name="Obrázek 4">
            <a:extLst>
              <a:ext uri="{FF2B5EF4-FFF2-40B4-BE49-F238E27FC236}">
                <a16:creationId xmlns:a16="http://schemas.microsoft.com/office/drawing/2014/main" id="{2ABED781-A9C1-4368-B38D-851CE163CB2A}"/>
              </a:ext>
            </a:extLst>
          </p:cNvPr>
          <p:cNvPicPr>
            <a:picLocks noChangeAspect="1"/>
          </p:cNvPicPr>
          <p:nvPr/>
        </p:nvPicPr>
        <p:blipFill>
          <a:blip r:embed="rId2"/>
          <a:stretch>
            <a:fillRect/>
          </a:stretch>
        </p:blipFill>
        <p:spPr>
          <a:xfrm>
            <a:off x="1127448" y="1412776"/>
            <a:ext cx="5772150" cy="5029200"/>
          </a:xfrm>
          <a:prstGeom prst="rect">
            <a:avLst/>
          </a:prstGeom>
        </p:spPr>
      </p:pic>
      <p:sp>
        <p:nvSpPr>
          <p:cNvPr id="6" name="TextovéPole 5">
            <a:extLst>
              <a:ext uri="{FF2B5EF4-FFF2-40B4-BE49-F238E27FC236}">
                <a16:creationId xmlns:a16="http://schemas.microsoft.com/office/drawing/2014/main" id="{86D2E1C7-C9F1-4AE7-BEC3-A2558181897C}"/>
              </a:ext>
            </a:extLst>
          </p:cNvPr>
          <p:cNvSpPr txBox="1"/>
          <p:nvPr/>
        </p:nvSpPr>
        <p:spPr>
          <a:xfrm>
            <a:off x="6125712" y="5445224"/>
            <a:ext cx="474810" cy="338554"/>
          </a:xfrm>
          <a:prstGeom prst="rect">
            <a:avLst/>
          </a:prstGeom>
          <a:noFill/>
        </p:spPr>
        <p:txBody>
          <a:bodyPr wrap="none" rtlCol="0">
            <a:spAutoFit/>
          </a:bodyPr>
          <a:lstStyle/>
          <a:p>
            <a:r>
              <a:rPr lang="cs-CZ" sz="1600" dirty="0"/>
              <a:t>1,7</a:t>
            </a:r>
          </a:p>
        </p:txBody>
      </p:sp>
      <p:sp>
        <p:nvSpPr>
          <p:cNvPr id="7" name="TextovéPole 6">
            <a:extLst>
              <a:ext uri="{FF2B5EF4-FFF2-40B4-BE49-F238E27FC236}">
                <a16:creationId xmlns:a16="http://schemas.microsoft.com/office/drawing/2014/main" id="{672BFBA5-5BED-4DC1-AD12-A177F640FAFC}"/>
              </a:ext>
            </a:extLst>
          </p:cNvPr>
          <p:cNvSpPr txBox="1"/>
          <p:nvPr/>
        </p:nvSpPr>
        <p:spPr>
          <a:xfrm>
            <a:off x="6125712" y="5733256"/>
            <a:ext cx="474810" cy="338554"/>
          </a:xfrm>
          <a:prstGeom prst="rect">
            <a:avLst/>
          </a:prstGeom>
          <a:noFill/>
        </p:spPr>
        <p:txBody>
          <a:bodyPr wrap="none" rtlCol="0">
            <a:spAutoFit/>
          </a:bodyPr>
          <a:lstStyle/>
          <a:p>
            <a:r>
              <a:rPr lang="cs-CZ" sz="1600" dirty="0"/>
              <a:t>2,2</a:t>
            </a:r>
          </a:p>
        </p:txBody>
      </p:sp>
      <p:sp>
        <p:nvSpPr>
          <p:cNvPr id="8" name="TextovéPole 7">
            <a:extLst>
              <a:ext uri="{FF2B5EF4-FFF2-40B4-BE49-F238E27FC236}">
                <a16:creationId xmlns:a16="http://schemas.microsoft.com/office/drawing/2014/main" id="{9A97E8C3-7AC6-457B-ACD2-A969B46E8B3A}"/>
              </a:ext>
            </a:extLst>
          </p:cNvPr>
          <p:cNvSpPr txBox="1"/>
          <p:nvPr/>
        </p:nvSpPr>
        <p:spPr>
          <a:xfrm>
            <a:off x="5835569" y="6016906"/>
            <a:ext cx="764953" cy="338554"/>
          </a:xfrm>
          <a:prstGeom prst="rect">
            <a:avLst/>
          </a:prstGeom>
          <a:noFill/>
        </p:spPr>
        <p:txBody>
          <a:bodyPr wrap="none" rtlCol="0">
            <a:spAutoFit/>
          </a:bodyPr>
          <a:lstStyle/>
          <a:p>
            <a:r>
              <a:rPr lang="cs-CZ" sz="1600" dirty="0"/>
              <a:t>~2-2,5</a:t>
            </a:r>
          </a:p>
        </p:txBody>
      </p:sp>
    </p:spTree>
    <p:extLst>
      <p:ext uri="{BB962C8B-B14F-4D97-AF65-F5344CB8AC3E}">
        <p14:creationId xmlns:p14="http://schemas.microsoft.com/office/powerpoint/2010/main" val="1361885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92FE712-9178-4E2D-99AA-AB4F84532AE9}"/>
              </a:ext>
            </a:extLst>
          </p:cNvPr>
          <p:cNvPicPr>
            <a:picLocks noChangeAspect="1"/>
          </p:cNvPicPr>
          <p:nvPr/>
        </p:nvPicPr>
        <p:blipFill>
          <a:blip r:embed="rId2"/>
          <a:stretch>
            <a:fillRect/>
          </a:stretch>
        </p:blipFill>
        <p:spPr>
          <a:xfrm>
            <a:off x="1199456" y="1412776"/>
            <a:ext cx="5772150" cy="5257800"/>
          </a:xfrm>
          <a:prstGeom prst="rect">
            <a:avLst/>
          </a:prstGeom>
        </p:spPr>
      </p:pic>
      <p:sp>
        <p:nvSpPr>
          <p:cNvPr id="2" name="Nadpis 1">
            <a:extLst>
              <a:ext uri="{FF2B5EF4-FFF2-40B4-BE49-F238E27FC236}">
                <a16:creationId xmlns:a16="http://schemas.microsoft.com/office/drawing/2014/main" id="{C6705EE3-3ACD-49D2-BE46-6F5E7547E3ED}"/>
              </a:ext>
            </a:extLst>
          </p:cNvPr>
          <p:cNvSpPr>
            <a:spLocks noGrp="1"/>
          </p:cNvSpPr>
          <p:nvPr>
            <p:ph type="title"/>
          </p:nvPr>
        </p:nvSpPr>
        <p:spPr/>
        <p:txBody>
          <a:bodyPr/>
          <a:lstStyle/>
          <a:p>
            <a:r>
              <a:rPr lang="cs-CZ" dirty="0"/>
              <a:t>Výpočet míry dehydratace</a:t>
            </a:r>
          </a:p>
        </p:txBody>
      </p:sp>
      <p:sp>
        <p:nvSpPr>
          <p:cNvPr id="6" name="TextovéPole 5">
            <a:extLst>
              <a:ext uri="{FF2B5EF4-FFF2-40B4-BE49-F238E27FC236}">
                <a16:creationId xmlns:a16="http://schemas.microsoft.com/office/drawing/2014/main" id="{86D2E1C7-C9F1-4AE7-BEC3-A2558181897C}"/>
              </a:ext>
            </a:extLst>
          </p:cNvPr>
          <p:cNvSpPr txBox="1"/>
          <p:nvPr/>
        </p:nvSpPr>
        <p:spPr>
          <a:xfrm>
            <a:off x="2063552" y="4589047"/>
            <a:ext cx="474810" cy="338554"/>
          </a:xfrm>
          <a:prstGeom prst="rect">
            <a:avLst/>
          </a:prstGeom>
          <a:noFill/>
        </p:spPr>
        <p:txBody>
          <a:bodyPr wrap="none" rtlCol="0">
            <a:spAutoFit/>
          </a:bodyPr>
          <a:lstStyle/>
          <a:p>
            <a:r>
              <a:rPr lang="cs-CZ" sz="1600" dirty="0"/>
              <a:t>1,7</a:t>
            </a:r>
          </a:p>
        </p:txBody>
      </p:sp>
      <p:sp>
        <p:nvSpPr>
          <p:cNvPr id="7" name="TextovéPole 6">
            <a:extLst>
              <a:ext uri="{FF2B5EF4-FFF2-40B4-BE49-F238E27FC236}">
                <a16:creationId xmlns:a16="http://schemas.microsoft.com/office/drawing/2014/main" id="{672BFBA5-5BED-4DC1-AD12-A177F640FAFC}"/>
              </a:ext>
            </a:extLst>
          </p:cNvPr>
          <p:cNvSpPr txBox="1"/>
          <p:nvPr/>
        </p:nvSpPr>
        <p:spPr>
          <a:xfrm>
            <a:off x="6023992" y="6021288"/>
            <a:ext cx="474810" cy="338554"/>
          </a:xfrm>
          <a:prstGeom prst="rect">
            <a:avLst/>
          </a:prstGeom>
          <a:noFill/>
        </p:spPr>
        <p:txBody>
          <a:bodyPr wrap="none" rtlCol="0">
            <a:spAutoFit/>
          </a:bodyPr>
          <a:lstStyle/>
          <a:p>
            <a:r>
              <a:rPr lang="cs-CZ" sz="1600" dirty="0"/>
              <a:t>2,5</a:t>
            </a:r>
          </a:p>
        </p:txBody>
      </p:sp>
      <p:sp>
        <p:nvSpPr>
          <p:cNvPr id="9" name="TextovéPole 8">
            <a:extLst>
              <a:ext uri="{FF2B5EF4-FFF2-40B4-BE49-F238E27FC236}">
                <a16:creationId xmlns:a16="http://schemas.microsoft.com/office/drawing/2014/main" id="{D8C10679-9BE7-4DC6-992C-28E36B51A8B6}"/>
              </a:ext>
            </a:extLst>
          </p:cNvPr>
          <p:cNvSpPr txBox="1"/>
          <p:nvPr/>
        </p:nvSpPr>
        <p:spPr>
          <a:xfrm>
            <a:off x="6023992" y="6269692"/>
            <a:ext cx="474810" cy="338554"/>
          </a:xfrm>
          <a:prstGeom prst="rect">
            <a:avLst/>
          </a:prstGeom>
          <a:noFill/>
        </p:spPr>
        <p:txBody>
          <a:bodyPr wrap="none" rtlCol="0">
            <a:spAutoFit/>
          </a:bodyPr>
          <a:lstStyle/>
          <a:p>
            <a:r>
              <a:rPr lang="cs-CZ" sz="1600" dirty="0"/>
              <a:t>1,7</a:t>
            </a:r>
          </a:p>
        </p:txBody>
      </p:sp>
    </p:spTree>
    <p:extLst>
      <p:ext uri="{BB962C8B-B14F-4D97-AF65-F5344CB8AC3E}">
        <p14:creationId xmlns:p14="http://schemas.microsoft.com/office/powerpoint/2010/main" val="3615460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31B3FADB-30E9-4639-981B-72FB53C729B8}"/>
              </a:ext>
            </a:extLst>
          </p:cNvPr>
          <p:cNvSpPr txBox="1"/>
          <p:nvPr/>
        </p:nvSpPr>
        <p:spPr>
          <a:xfrm>
            <a:off x="9200728" y="5380511"/>
            <a:ext cx="3600400" cy="369332"/>
          </a:xfrm>
          <a:prstGeom prst="rect">
            <a:avLst/>
          </a:prstGeom>
          <a:noFill/>
        </p:spPr>
        <p:txBody>
          <a:bodyPr wrap="square" rtlCol="0">
            <a:spAutoFit/>
          </a:bodyPr>
          <a:lstStyle/>
          <a:p>
            <a:r>
              <a:rPr lang="cs-CZ" b="1" dirty="0">
                <a:solidFill>
                  <a:schemeClr val="accent1">
                    <a:lumMod val="50000"/>
                  </a:schemeClr>
                </a:solidFill>
                <a:effectLst>
                  <a:outerShdw blurRad="38100" dist="38100" dir="2700000" algn="tl">
                    <a:srgbClr val="000000">
                      <a:alpha val="43137"/>
                    </a:srgbClr>
                  </a:outerShdw>
                </a:effectLst>
              </a:rPr>
              <a:t>Po zátěži.</a:t>
            </a:r>
          </a:p>
        </p:txBody>
      </p:sp>
      <p:graphicFrame>
        <p:nvGraphicFramePr>
          <p:cNvPr id="2" name="Diagram 1">
            <a:extLst>
              <a:ext uri="{FF2B5EF4-FFF2-40B4-BE49-F238E27FC236}">
                <a16:creationId xmlns:a16="http://schemas.microsoft.com/office/drawing/2014/main" id="{276AF2F2-6E79-4159-97AE-19CD10B243C8}"/>
              </a:ext>
            </a:extLst>
          </p:cNvPr>
          <p:cNvGraphicFramePr/>
          <p:nvPr>
            <p:extLst>
              <p:ext uri="{D42A27DB-BD31-4B8C-83A1-F6EECF244321}">
                <p14:modId xmlns:p14="http://schemas.microsoft.com/office/powerpoint/2010/main" val="3881303608"/>
              </p:ext>
            </p:extLst>
          </p:nvPr>
        </p:nvGraphicFramePr>
        <p:xfrm>
          <a:off x="362162" y="157070"/>
          <a:ext cx="11566486" cy="6296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590405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láhev, stůl, jídlo, vsedě&#10;&#10;Popis byl vytvořen automaticky">
            <a:extLst>
              <a:ext uri="{FF2B5EF4-FFF2-40B4-BE49-F238E27FC236}">
                <a16:creationId xmlns:a16="http://schemas.microsoft.com/office/drawing/2014/main" id="{EC04A55C-D902-4C7E-8A43-96EE8863BA2C}"/>
              </a:ext>
            </a:extLst>
          </p:cNvPr>
          <p:cNvPicPr>
            <a:picLocks noChangeAspect="1"/>
          </p:cNvPicPr>
          <p:nvPr/>
        </p:nvPicPr>
        <p:blipFill rotWithShape="1">
          <a:blip r:embed="rId2">
            <a:extLst>
              <a:ext uri="{28A0092B-C50C-407E-A947-70E740481C1C}">
                <a14:useLocalDpi xmlns:a14="http://schemas.microsoft.com/office/drawing/2010/main" val="0"/>
              </a:ext>
            </a:extLst>
          </a:blip>
          <a:srcRect t="5935" r="3" b="3371"/>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4159225" y="609600"/>
            <a:ext cx="5114776" cy="1320800"/>
          </a:xfrm>
        </p:spPr>
        <p:txBody>
          <a:bodyPr>
            <a:normAutofit/>
          </a:bodyPr>
          <a:lstStyle/>
          <a:p>
            <a:r>
              <a:rPr lang="cs-CZ" dirty="0"/>
              <a:t>Iontové vs. sportovní nápoje</a:t>
            </a:r>
            <a:endParaRPr lang="cs-CZ" i="1" dirty="0"/>
          </a:p>
        </p:txBody>
      </p:sp>
      <p:pic>
        <p:nvPicPr>
          <p:cNvPr id="6" name="Obrázek 5">
            <a:extLst>
              <a:ext uri="{FF2B5EF4-FFF2-40B4-BE49-F238E27FC236}">
                <a16:creationId xmlns:a16="http://schemas.microsoft.com/office/drawing/2014/main" id="{D3BAD2F4-CC13-4752-962A-6346369595FA}"/>
              </a:ext>
            </a:extLst>
          </p:cNvPr>
          <p:cNvPicPr>
            <a:picLocks noChangeAspect="1"/>
          </p:cNvPicPr>
          <p:nvPr/>
        </p:nvPicPr>
        <p:blipFill rotWithShape="1">
          <a:blip r:embed="rId3">
            <a:extLst>
              <a:ext uri="{28A0092B-C50C-407E-A947-70E740481C1C}">
                <a14:useLocalDpi xmlns:a14="http://schemas.microsoft.com/office/drawing/2010/main" val="0"/>
              </a:ext>
            </a:extLst>
          </a:blip>
          <a:srcRect t="12925" r="3" b="9807"/>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5" name="Isosceles Triangle 30">
            <a:extLst>
              <a:ext uri="{FF2B5EF4-FFF2-40B4-BE49-F238E27FC236}">
                <a16:creationId xmlns:a16="http://schemas.microsoft.com/office/drawing/2014/main" id="{47F84956-48F4-4B90-ACFA-EB0EAC39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a:extLst>
              <a:ext uri="{FF2B5EF4-FFF2-40B4-BE49-F238E27FC236}">
                <a16:creationId xmlns:a16="http://schemas.microsoft.com/office/drawing/2014/main" id="{5A3C2A43-ABEE-4B08-B7AA-35E4BF568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4159224" y="2160589"/>
            <a:ext cx="5825208" cy="4292746"/>
          </a:xfrm>
        </p:spPr>
        <p:txBody>
          <a:bodyPr>
            <a:normAutofit lnSpcReduction="10000"/>
          </a:bodyPr>
          <a:lstStyle/>
          <a:p>
            <a:r>
              <a:rPr lang="cs-CZ" sz="2000" dirty="0"/>
              <a:t>Iontové nápoje</a:t>
            </a:r>
          </a:p>
          <a:p>
            <a:pPr lvl="1"/>
            <a:r>
              <a:rPr lang="cs-CZ" sz="1800" dirty="0"/>
              <a:t>Slouží primárně k doplnění ztracených elektrolytů a podpoře rehydratace (společný transport například Na</a:t>
            </a:r>
            <a:r>
              <a:rPr lang="cs-CZ" sz="1800" baseline="30000" dirty="0"/>
              <a:t>+</a:t>
            </a:r>
            <a:r>
              <a:rPr lang="cs-CZ" sz="1800" dirty="0"/>
              <a:t> a H</a:t>
            </a:r>
            <a:r>
              <a:rPr lang="cs-CZ" sz="1800" baseline="-25000" dirty="0"/>
              <a:t>2</a:t>
            </a:r>
            <a:r>
              <a:rPr lang="cs-CZ" sz="1800" dirty="0"/>
              <a:t>O na úrovni střev).</a:t>
            </a:r>
          </a:p>
          <a:p>
            <a:r>
              <a:rPr lang="cs-CZ" sz="2000" dirty="0"/>
              <a:t>Sportovní nápoje</a:t>
            </a:r>
          </a:p>
          <a:p>
            <a:pPr lvl="1"/>
            <a:r>
              <a:rPr lang="cs-CZ" sz="1800" dirty="0"/>
              <a:t>Tyto nápoje nabízí </a:t>
            </a:r>
            <a:r>
              <a:rPr lang="cs-CZ" sz="1800" b="1" dirty="0">
                <a:solidFill>
                  <a:schemeClr val="accent2">
                    <a:lumMod val="75000"/>
                  </a:schemeClr>
                </a:solidFill>
              </a:rPr>
              <a:t>současné doplnění tekutiny, elektrolytů a energie.</a:t>
            </a:r>
            <a:endParaRPr lang="cs-CZ" sz="1800" dirty="0">
              <a:solidFill>
                <a:schemeClr val="accent2">
                  <a:lumMod val="75000"/>
                </a:schemeClr>
              </a:solidFill>
            </a:endParaRPr>
          </a:p>
          <a:p>
            <a:pPr lvl="1"/>
            <a:r>
              <a:rPr lang="cs-CZ" sz="1800" dirty="0"/>
              <a:t>Ideální koncentrace sacharidů v nápoji v podpoře náročných či dlouho trvajících vytrvalostních výkonů nebo regenerace a rehydratace po skončení zátěže je </a:t>
            </a:r>
            <a:r>
              <a:rPr lang="cs-CZ" sz="1800" b="1" dirty="0">
                <a:solidFill>
                  <a:schemeClr val="accent2">
                    <a:lumMod val="75000"/>
                  </a:schemeClr>
                </a:solidFill>
              </a:rPr>
              <a:t>6-8 %</a:t>
            </a:r>
            <a:r>
              <a:rPr lang="cs-CZ" sz="1800" dirty="0"/>
              <a:t>.</a:t>
            </a:r>
          </a:p>
          <a:p>
            <a:pPr lvl="1"/>
            <a:r>
              <a:rPr lang="cs-CZ" sz="1800" dirty="0"/>
              <a:t>Sportovní nápoje tedy zařazujeme </a:t>
            </a:r>
            <a:r>
              <a:rPr lang="cs-CZ" sz="1800" b="1" dirty="0">
                <a:solidFill>
                  <a:schemeClr val="accent2">
                    <a:lumMod val="75000"/>
                  </a:schemeClr>
                </a:solidFill>
              </a:rPr>
              <a:t>během nebo po skončení PA</a:t>
            </a:r>
            <a:r>
              <a:rPr lang="cs-CZ" sz="1800" dirty="0"/>
              <a:t>.</a:t>
            </a:r>
          </a:p>
        </p:txBody>
      </p:sp>
      <p:grpSp>
        <p:nvGrpSpPr>
          <p:cNvPr id="16" name="Skupina 15">
            <a:extLst>
              <a:ext uri="{FF2B5EF4-FFF2-40B4-BE49-F238E27FC236}">
                <a16:creationId xmlns:a16="http://schemas.microsoft.com/office/drawing/2014/main" id="{2A01B384-BC7B-4552-80CA-F539EBB5A129}"/>
              </a:ext>
            </a:extLst>
          </p:cNvPr>
          <p:cNvGrpSpPr/>
          <p:nvPr/>
        </p:nvGrpSpPr>
        <p:grpSpPr>
          <a:xfrm>
            <a:off x="9124960" y="1146309"/>
            <a:ext cx="2854491" cy="1130563"/>
            <a:chOff x="0" y="2652149"/>
            <a:chExt cx="8154193" cy="810809"/>
          </a:xfrm>
        </p:grpSpPr>
        <p:sp>
          <p:nvSpPr>
            <p:cNvPr id="18" name="Obdélník: se zakulacenými rohy 17">
              <a:extLst>
                <a:ext uri="{FF2B5EF4-FFF2-40B4-BE49-F238E27FC236}">
                  <a16:creationId xmlns:a16="http://schemas.microsoft.com/office/drawing/2014/main" id="{FBB5B911-DF7B-4818-AB1C-ACA379D099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2" name="Obdélník: se zakulacenými rohy 4">
              <a:extLst>
                <a:ext uri="{FF2B5EF4-FFF2-40B4-BE49-F238E27FC236}">
                  <a16:creationId xmlns:a16="http://schemas.microsoft.com/office/drawing/2014/main" id="{A9F134CB-DB7A-46FC-95D8-4EAA5176B946}"/>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Klíčovým elektrolytem v procesu rehydratace je </a:t>
              </a:r>
              <a:r>
                <a:rPr lang="cs-CZ" b="1" dirty="0">
                  <a:solidFill>
                    <a:schemeClr val="accent2">
                      <a:lumMod val="75000"/>
                    </a:schemeClr>
                  </a:solidFill>
                </a:rPr>
                <a:t>sodík (Na</a:t>
              </a:r>
              <a:r>
                <a:rPr lang="cs-CZ" b="1" baseline="30000" dirty="0">
                  <a:solidFill>
                    <a:schemeClr val="accent2">
                      <a:lumMod val="75000"/>
                    </a:schemeClr>
                  </a:solidFill>
                </a:rPr>
                <a:t>+</a:t>
              </a:r>
              <a:r>
                <a:rPr lang="cs-CZ" b="1" dirty="0">
                  <a:solidFill>
                    <a:schemeClr val="accent2">
                      <a:lumMod val="75000"/>
                    </a:schemeClr>
                  </a:solidFill>
                </a:rPr>
                <a:t>).</a:t>
              </a:r>
              <a:endParaRPr lang="cs-CZ" dirty="0"/>
            </a:p>
          </p:txBody>
        </p:sp>
      </p:grpSp>
      <p:pic>
        <p:nvPicPr>
          <p:cNvPr id="24" name="Grafický objekt 23" descr="Varování">
            <a:extLst>
              <a:ext uri="{FF2B5EF4-FFF2-40B4-BE49-F238E27FC236}">
                <a16:creationId xmlns:a16="http://schemas.microsoft.com/office/drawing/2014/main" id="{EAAF3115-251C-478C-87B8-6D019542B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34090" y="1571806"/>
            <a:ext cx="595591" cy="595591"/>
          </a:xfrm>
          <a:prstGeom prst="rect">
            <a:avLst/>
          </a:prstGeom>
        </p:spPr>
      </p:pic>
      <p:pic>
        <p:nvPicPr>
          <p:cNvPr id="8" name="Grafický objekt 7" descr="Učitel">
            <a:extLst>
              <a:ext uri="{FF2B5EF4-FFF2-40B4-BE49-F238E27FC236}">
                <a16:creationId xmlns:a16="http://schemas.microsoft.com/office/drawing/2014/main" id="{DE29497D-0708-4B96-9695-E8C14FAE99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6801" y="593229"/>
            <a:ext cx="914400" cy="914400"/>
          </a:xfrm>
          <a:prstGeom prst="rect">
            <a:avLst/>
          </a:prstGeom>
        </p:spPr>
      </p:pic>
    </p:spTree>
    <p:extLst>
      <p:ext uri="{BB962C8B-B14F-4D97-AF65-F5344CB8AC3E}">
        <p14:creationId xmlns:p14="http://schemas.microsoft.com/office/powerpoint/2010/main" val="149348070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Obecná doporučení pro příjem sodíku a sacharidů v podpoře sportovních výkonů</a:t>
            </a:r>
            <a:endParaRPr lang="cs-CZ" i="1" dirty="0">
              <a:solidFill>
                <a:schemeClr val="accent2">
                  <a:lumMod val="75000"/>
                </a:schemeClr>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9739146" cy="3880773"/>
          </a:xfrm>
        </p:spPr>
        <p:txBody>
          <a:bodyPr>
            <a:noAutofit/>
          </a:bodyPr>
          <a:lstStyle/>
          <a:p>
            <a:pPr>
              <a:lnSpc>
                <a:spcPct val="150000"/>
              </a:lnSpc>
            </a:pPr>
            <a:r>
              <a:rPr lang="cs-CZ" sz="1600" dirty="0"/>
              <a:t>Hypotonický (během) vs. hypertonický (po)</a:t>
            </a:r>
          </a:p>
          <a:p>
            <a:pPr>
              <a:lnSpc>
                <a:spcPct val="150000"/>
              </a:lnSpc>
            </a:pPr>
            <a:r>
              <a:rPr lang="cs-CZ" sz="1600" dirty="0"/>
              <a:t>Ideální koncentrace </a:t>
            </a:r>
            <a:r>
              <a:rPr lang="cs-CZ" sz="1600" b="1" dirty="0">
                <a:solidFill>
                  <a:schemeClr val="accent2">
                    <a:lumMod val="75000"/>
                  </a:schemeClr>
                </a:solidFill>
              </a:rPr>
              <a:t>sacharidů 6-8 %.</a:t>
            </a:r>
          </a:p>
          <a:p>
            <a:pPr>
              <a:lnSpc>
                <a:spcPct val="150000"/>
              </a:lnSpc>
            </a:pPr>
            <a:endParaRPr lang="cs-CZ" sz="1600" dirty="0"/>
          </a:p>
          <a:p>
            <a:pPr>
              <a:lnSpc>
                <a:spcPct val="150000"/>
              </a:lnSpc>
            </a:pPr>
            <a:endParaRPr lang="cs-CZ" sz="1600" dirty="0"/>
          </a:p>
          <a:p>
            <a:pPr>
              <a:lnSpc>
                <a:spcPct val="150000"/>
              </a:lnSpc>
            </a:pPr>
            <a:r>
              <a:rPr lang="cs-CZ" sz="1600" dirty="0"/>
              <a:t>Vhodná (typická) </a:t>
            </a:r>
            <a:r>
              <a:rPr lang="cs-CZ" sz="1600" b="1" dirty="0">
                <a:solidFill>
                  <a:schemeClr val="accent2">
                    <a:lumMod val="75000"/>
                  </a:schemeClr>
                </a:solidFill>
              </a:rPr>
              <a:t>koncentrace Na ve sportovních nápojích 10-30 mmol/l </a:t>
            </a:r>
            <a:r>
              <a:rPr lang="cs-CZ" sz="1600" dirty="0"/>
              <a:t>(230-660 mg Na/l).</a:t>
            </a:r>
          </a:p>
          <a:p>
            <a:pPr lvl="1">
              <a:lnSpc>
                <a:spcPct val="150000"/>
              </a:lnSpc>
            </a:pPr>
            <a:r>
              <a:rPr lang="cs-CZ" dirty="0"/>
              <a:t>Hypotonické a isotonické nápoje.</a:t>
            </a:r>
          </a:p>
          <a:p>
            <a:pPr>
              <a:lnSpc>
                <a:spcPct val="150000"/>
              </a:lnSpc>
            </a:pPr>
            <a:r>
              <a:rPr lang="cs-CZ" sz="1600" dirty="0"/>
              <a:t>Koncentrace Na hypertonických rehydratačních nápojů dosahuje 50-90 mmol/l (1150-2070 mg Na/l)</a:t>
            </a:r>
          </a:p>
          <a:p>
            <a:pPr lvl="1">
              <a:lnSpc>
                <a:spcPct val="150000"/>
              </a:lnSpc>
            </a:pPr>
            <a:r>
              <a:rPr lang="cs-CZ" dirty="0"/>
              <a:t>Tato koncentrace odpovídá 2-5 g </a:t>
            </a:r>
            <a:r>
              <a:rPr lang="cs-CZ" dirty="0" err="1"/>
              <a:t>NaCl</a:t>
            </a:r>
            <a:r>
              <a:rPr lang="cs-CZ" dirty="0"/>
              <a:t>, což se nutně projeví na chuti.</a:t>
            </a:r>
            <a:endParaRPr lang="cs-CZ" dirty="0">
              <a:solidFill>
                <a:srgbClr val="FF0000"/>
              </a:solidFill>
            </a:endParaRP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5807968" y="1772816"/>
            <a:ext cx="6248120" cy="2132325"/>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S těmito znalostmi si člověk může iontový nápoj </a:t>
              </a:r>
              <a:r>
                <a:rPr lang="cs-CZ" b="1" dirty="0">
                  <a:solidFill>
                    <a:schemeClr val="accent2">
                      <a:lumMod val="75000"/>
                    </a:schemeClr>
                  </a:solidFill>
                </a:rPr>
                <a:t>připravit i doma</a:t>
              </a:r>
              <a:r>
                <a:rPr lang="cs-CZ" dirty="0"/>
                <a:t>. Kombinací 1 l vody, citrónové šťávy, 0,5 g kuchyňské soli a 60 g glukózy či maltodextrinu si velice jednoduše můžete vyrobit vlastní nápoj, který splní i ty nejvyšší standardy doporučení světových organizací sportovní výživy. </a:t>
              </a:r>
            </a:p>
          </p:txBody>
        </p:sp>
      </p:grpSp>
      <p:sp>
        <p:nvSpPr>
          <p:cNvPr id="3" name="TextovéPole 2">
            <a:extLst>
              <a:ext uri="{FF2B5EF4-FFF2-40B4-BE49-F238E27FC236}">
                <a16:creationId xmlns:a16="http://schemas.microsoft.com/office/drawing/2014/main" id="{B9E8A519-4893-47F8-99CA-0CA38DF3F56F}"/>
              </a:ext>
            </a:extLst>
          </p:cNvPr>
          <p:cNvSpPr txBox="1"/>
          <p:nvPr/>
        </p:nvSpPr>
        <p:spPr>
          <a:xfrm>
            <a:off x="2495600" y="3177645"/>
            <a:ext cx="316835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b="1" dirty="0">
                <a:solidFill>
                  <a:schemeClr val="accent2">
                    <a:lumMod val="75000"/>
                  </a:schemeClr>
                </a:solidFill>
              </a:rPr>
              <a:t>1 mmol Na/l = 23 mg Na/l</a:t>
            </a:r>
          </a:p>
          <a:p>
            <a:r>
              <a:rPr lang="cs-CZ" b="1" dirty="0">
                <a:solidFill>
                  <a:schemeClr val="accent2">
                    <a:lumMod val="75000"/>
                  </a:schemeClr>
                </a:solidFill>
              </a:rPr>
              <a:t>Na : Cl = 2 : 3</a:t>
            </a:r>
          </a:p>
          <a:p>
            <a:r>
              <a:rPr lang="cs-CZ" b="1" dirty="0">
                <a:solidFill>
                  <a:schemeClr val="accent2">
                    <a:lumMod val="75000"/>
                  </a:schemeClr>
                </a:solidFill>
              </a:rPr>
              <a:t>5 g kuchyňské soli … 2 g Na</a:t>
            </a:r>
          </a:p>
        </p:txBody>
      </p:sp>
      <p:pic>
        <p:nvPicPr>
          <p:cNvPr id="12" name="Grafický objekt 11" descr="Šéfkuchař">
            <a:extLst>
              <a:ext uri="{FF2B5EF4-FFF2-40B4-BE49-F238E27FC236}">
                <a16:creationId xmlns:a16="http://schemas.microsoft.com/office/drawing/2014/main" id="{20BF00CF-CAF5-4570-A69A-8298E6FA80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2016" y="3125159"/>
            <a:ext cx="914400" cy="914400"/>
          </a:xfrm>
          <a:prstGeom prst="rect">
            <a:avLst/>
          </a:prstGeom>
        </p:spPr>
      </p:pic>
    </p:spTree>
    <p:extLst>
      <p:ext uri="{BB962C8B-B14F-4D97-AF65-F5344CB8AC3E}">
        <p14:creationId xmlns:p14="http://schemas.microsoft.com/office/powerpoint/2010/main" val="1538493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73754" y="643467"/>
            <a:ext cx="4486142" cy="1375608"/>
          </a:xfrm>
        </p:spPr>
        <p:txBody>
          <a:bodyPr anchor="ctr">
            <a:normAutofit fontScale="90000"/>
          </a:bodyPr>
          <a:lstStyle/>
          <a:p>
            <a:pPr>
              <a:lnSpc>
                <a:spcPct val="90000"/>
              </a:lnSpc>
            </a:pPr>
            <a:r>
              <a:rPr lang="cs-CZ" sz="2500" dirty="0">
                <a:solidFill>
                  <a:schemeClr val="bg1"/>
                </a:solidFill>
              </a:rPr>
              <a:t>Odhad ztrát tekutin u maratonu pro běžce různých hmotností, různé rychlosti běhu a variabilního příjmu tekutin</a:t>
            </a:r>
            <a:endParaRPr lang="cs-CZ" sz="2500" i="1" dirty="0">
              <a:solidFill>
                <a:schemeClr val="bg1"/>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3754" y="2348880"/>
            <a:ext cx="3973943" cy="4095164"/>
          </a:xfrm>
        </p:spPr>
        <p:txBody>
          <a:bodyPr>
            <a:normAutofit fontScale="92500" lnSpcReduction="10000"/>
          </a:bodyPr>
          <a:lstStyle/>
          <a:p>
            <a:r>
              <a:rPr lang="cs-CZ" dirty="0">
                <a:solidFill>
                  <a:schemeClr val="bg1"/>
                </a:solidFill>
              </a:rPr>
              <a:t>Tabulka napravo je krásným příkladem toho, proč není jednoduché stanovit univerzální doporučení pro příjem tekutin během výkonu dlouhého trvání.</a:t>
            </a:r>
          </a:p>
          <a:p>
            <a:r>
              <a:rPr lang="cs-CZ" dirty="0">
                <a:solidFill>
                  <a:schemeClr val="bg1"/>
                </a:solidFill>
              </a:rPr>
              <a:t>Budeme-li se soustředit na to, že se u vytrvalostních výkonů snažíme vyhnout 2% dehydrataci, pak doporučení přijímat 800 ml tekutin za hodinu může u 50kg sportovkyně vést při nízké intenzitě k </a:t>
            </a:r>
            <a:r>
              <a:rPr lang="cs-CZ" dirty="0">
                <a:solidFill>
                  <a:srgbClr val="17B0E4"/>
                </a:solidFill>
              </a:rPr>
              <a:t>nárůstu hmotnosti až 3,6 %</a:t>
            </a:r>
            <a:r>
              <a:rPr lang="cs-CZ" dirty="0">
                <a:solidFill>
                  <a:schemeClr val="bg1"/>
                </a:solidFill>
              </a:rPr>
              <a:t> naopak u 90kg muže při vysoké intenzitě může toto doporučení způsobit </a:t>
            </a:r>
            <a:r>
              <a:rPr lang="cs-CZ" dirty="0">
                <a:solidFill>
                  <a:srgbClr val="FF0000"/>
                </a:solidFill>
              </a:rPr>
              <a:t>dehydrataci vyšší než 2 %</a:t>
            </a:r>
            <a:r>
              <a:rPr lang="cs-CZ" dirty="0">
                <a:solidFill>
                  <a:schemeClr val="bg1"/>
                </a:solidFill>
              </a:rPr>
              <a:t>.</a:t>
            </a:r>
          </a:p>
        </p:txBody>
      </p:sp>
      <p:pic>
        <p:nvPicPr>
          <p:cNvPr id="9" name="Obrázek 5" descr="Original.00005768-200702000-00022.TT5.jpeg">
            <a:extLst>
              <a:ext uri="{FF2B5EF4-FFF2-40B4-BE49-F238E27FC236}">
                <a16:creationId xmlns:a16="http://schemas.microsoft.com/office/drawing/2014/main" id="{94287977-8CB4-420E-804F-FABB2FDCCF2D}"/>
              </a:ext>
            </a:extLst>
          </p:cNvPr>
          <p:cNvPicPr>
            <a:picLocks noChangeAspect="1"/>
          </p:cNvPicPr>
          <p:nvPr/>
        </p:nvPicPr>
        <p:blipFill>
          <a:blip r:embed="rId2" cstate="print">
            <a:extLst>
              <a:ext uri="{28A0092B-C50C-407E-A947-70E740481C1C}">
                <a14:useLocalDpi xmlns:a14="http://schemas.microsoft.com/office/drawing/2010/main" val="0"/>
              </a:ext>
            </a:extLst>
          </a:blip>
          <a:srcRect b="20410"/>
          <a:stretch>
            <a:fillRect/>
          </a:stretch>
        </p:blipFill>
        <p:spPr bwMode="auto">
          <a:xfrm>
            <a:off x="5447928" y="2019074"/>
            <a:ext cx="6596449" cy="28350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Isosceles Triangle 2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Obdélník 3">
            <a:extLst>
              <a:ext uri="{FF2B5EF4-FFF2-40B4-BE49-F238E27FC236}">
                <a16:creationId xmlns:a16="http://schemas.microsoft.com/office/drawing/2014/main" id="{C7021094-B915-4681-A6C1-7B3EECCA7913}"/>
              </a:ext>
            </a:extLst>
          </p:cNvPr>
          <p:cNvSpPr/>
          <p:nvPr/>
        </p:nvSpPr>
        <p:spPr>
          <a:xfrm>
            <a:off x="4799856" y="6444044"/>
            <a:ext cx="6893577" cy="369332"/>
          </a:xfrm>
          <a:prstGeom prst="rect">
            <a:avLst/>
          </a:prstGeom>
        </p:spPr>
        <p:txBody>
          <a:bodyPr wrap="square">
            <a:spAutoFit/>
          </a:bodyPr>
          <a:lstStyle/>
          <a:p>
            <a:r>
              <a:rPr lang="cs-CZ" altLang="cs-CZ" sz="900" dirty="0"/>
              <a:t>Zdroj: </a:t>
            </a:r>
            <a:r>
              <a:rPr lang="cs-CZ" altLang="cs-CZ" sz="900" dirty="0" err="1"/>
              <a:t>Sawka</a:t>
            </a:r>
            <a:r>
              <a:rPr lang="cs-CZ" altLang="cs-CZ" sz="900" dirty="0"/>
              <a:t>, M. N., </a:t>
            </a:r>
            <a:r>
              <a:rPr lang="cs-CZ" altLang="cs-CZ" sz="900" dirty="0" err="1"/>
              <a:t>Burke</a:t>
            </a:r>
            <a:r>
              <a:rPr lang="cs-CZ" altLang="cs-CZ" sz="900" dirty="0"/>
              <a:t>, L. M., </a:t>
            </a:r>
            <a:r>
              <a:rPr lang="cs-CZ" altLang="cs-CZ" sz="900" dirty="0" err="1"/>
              <a:t>Eichner</a:t>
            </a:r>
            <a:r>
              <a:rPr lang="cs-CZ" altLang="cs-CZ" sz="900" dirty="0"/>
              <a:t>, E. R., </a:t>
            </a:r>
            <a:r>
              <a:rPr lang="cs-CZ" altLang="cs-CZ" sz="900" dirty="0" err="1"/>
              <a:t>Maughan</a:t>
            </a:r>
            <a:r>
              <a:rPr lang="cs-CZ" altLang="cs-CZ" sz="900" dirty="0"/>
              <a:t>, R. J., </a:t>
            </a:r>
            <a:r>
              <a:rPr lang="cs-CZ" altLang="cs-CZ" sz="900" dirty="0" err="1"/>
              <a:t>Montain</a:t>
            </a:r>
            <a:r>
              <a:rPr lang="cs-CZ" altLang="cs-CZ" sz="900" dirty="0"/>
              <a:t>, S. J., &amp; </a:t>
            </a:r>
            <a:r>
              <a:rPr lang="cs-CZ" altLang="cs-CZ" sz="900" dirty="0" err="1"/>
              <a:t>Stachenfeld</a:t>
            </a:r>
            <a:r>
              <a:rPr lang="cs-CZ" altLang="cs-CZ" sz="900" dirty="0"/>
              <a:t>, N. S. (2007). </a:t>
            </a:r>
            <a:r>
              <a:rPr lang="cs-CZ" altLang="cs-CZ" sz="900" dirty="0" err="1"/>
              <a:t>American</a:t>
            </a:r>
            <a:r>
              <a:rPr lang="cs-CZ" altLang="cs-CZ" sz="900" dirty="0"/>
              <a:t> </a:t>
            </a:r>
            <a:r>
              <a:rPr lang="cs-CZ" altLang="cs-CZ" sz="900" dirty="0" err="1"/>
              <a:t>College</a:t>
            </a:r>
            <a:r>
              <a:rPr lang="cs-CZ" altLang="cs-CZ" sz="900" dirty="0"/>
              <a:t> </a:t>
            </a:r>
            <a:r>
              <a:rPr lang="cs-CZ" altLang="cs-CZ" sz="900" dirty="0" err="1"/>
              <a:t>of</a:t>
            </a:r>
            <a:r>
              <a:rPr lang="cs-CZ" altLang="cs-CZ" sz="900" dirty="0"/>
              <a:t> </a:t>
            </a:r>
            <a:r>
              <a:rPr lang="cs-CZ" altLang="cs-CZ" sz="900" dirty="0" err="1"/>
              <a:t>Sports</a:t>
            </a:r>
            <a:r>
              <a:rPr lang="cs-CZ" altLang="cs-CZ" sz="900" dirty="0"/>
              <a:t> </a:t>
            </a:r>
            <a:r>
              <a:rPr lang="cs-CZ" altLang="cs-CZ" sz="900" dirty="0" err="1"/>
              <a:t>Medicine</a:t>
            </a:r>
            <a:r>
              <a:rPr lang="cs-CZ" altLang="cs-CZ" sz="900" dirty="0"/>
              <a:t> </a:t>
            </a:r>
            <a:r>
              <a:rPr lang="cs-CZ" altLang="cs-CZ" sz="900" dirty="0" err="1"/>
              <a:t>position</a:t>
            </a:r>
            <a:r>
              <a:rPr lang="cs-CZ" altLang="cs-CZ" sz="900" dirty="0"/>
              <a:t> </a:t>
            </a:r>
            <a:r>
              <a:rPr lang="cs-CZ" altLang="cs-CZ" sz="900" dirty="0" err="1"/>
              <a:t>stand</a:t>
            </a:r>
            <a:r>
              <a:rPr lang="cs-CZ" altLang="cs-CZ" sz="900" dirty="0"/>
              <a:t>. </a:t>
            </a:r>
            <a:r>
              <a:rPr lang="cs-CZ" altLang="cs-CZ" sz="900" dirty="0" err="1"/>
              <a:t>Exercise</a:t>
            </a:r>
            <a:r>
              <a:rPr lang="cs-CZ" altLang="cs-CZ" sz="900" dirty="0"/>
              <a:t> and fluid </a:t>
            </a:r>
            <a:r>
              <a:rPr lang="cs-CZ" altLang="cs-CZ" sz="900" dirty="0" err="1"/>
              <a:t>replacement</a:t>
            </a:r>
            <a:r>
              <a:rPr lang="cs-CZ" altLang="cs-CZ" sz="900" dirty="0"/>
              <a:t>. </a:t>
            </a:r>
            <a:r>
              <a:rPr lang="cs-CZ" altLang="cs-CZ" sz="900" i="1" dirty="0" err="1"/>
              <a:t>Medicine</a:t>
            </a:r>
            <a:r>
              <a:rPr lang="cs-CZ" altLang="cs-CZ" sz="900" i="1" dirty="0"/>
              <a:t> and science in </a:t>
            </a:r>
            <a:r>
              <a:rPr lang="cs-CZ" altLang="cs-CZ" sz="900" i="1" dirty="0" err="1"/>
              <a:t>sports</a:t>
            </a:r>
            <a:r>
              <a:rPr lang="cs-CZ" altLang="cs-CZ" sz="900" i="1" dirty="0"/>
              <a:t> and </a:t>
            </a:r>
            <a:r>
              <a:rPr lang="cs-CZ" altLang="cs-CZ" sz="900" i="1" dirty="0" err="1"/>
              <a:t>exercise</a:t>
            </a:r>
            <a:r>
              <a:rPr lang="cs-CZ" altLang="cs-CZ" sz="900" dirty="0"/>
              <a:t>, </a:t>
            </a:r>
            <a:r>
              <a:rPr lang="cs-CZ" altLang="cs-CZ" sz="900" i="1" dirty="0"/>
              <a:t>39</a:t>
            </a:r>
            <a:r>
              <a:rPr lang="cs-CZ" altLang="cs-CZ" sz="900" dirty="0"/>
              <a:t>(2), 377–390. </a:t>
            </a:r>
            <a:endParaRPr lang="cs-CZ" sz="900" dirty="0"/>
          </a:p>
        </p:txBody>
      </p:sp>
      <p:sp>
        <p:nvSpPr>
          <p:cNvPr id="5" name="Ovál 4">
            <a:extLst>
              <a:ext uri="{FF2B5EF4-FFF2-40B4-BE49-F238E27FC236}">
                <a16:creationId xmlns:a16="http://schemas.microsoft.com/office/drawing/2014/main" id="{B7A034BB-092A-424C-AA3B-00F0A42D0DCA}"/>
              </a:ext>
            </a:extLst>
          </p:cNvPr>
          <p:cNvSpPr/>
          <p:nvPr/>
        </p:nvSpPr>
        <p:spPr>
          <a:xfrm>
            <a:off x="8009998" y="2996952"/>
            <a:ext cx="534274" cy="432048"/>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a:extLst>
              <a:ext uri="{FF2B5EF4-FFF2-40B4-BE49-F238E27FC236}">
                <a16:creationId xmlns:a16="http://schemas.microsoft.com/office/drawing/2014/main" id="{9D3AA781-1554-44F3-9836-2451460A30A4}"/>
              </a:ext>
            </a:extLst>
          </p:cNvPr>
          <p:cNvSpPr/>
          <p:nvPr/>
        </p:nvSpPr>
        <p:spPr>
          <a:xfrm>
            <a:off x="11094658" y="4432798"/>
            <a:ext cx="534274"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8" name="Skupina 17">
            <a:extLst>
              <a:ext uri="{FF2B5EF4-FFF2-40B4-BE49-F238E27FC236}">
                <a16:creationId xmlns:a16="http://schemas.microsoft.com/office/drawing/2014/main" id="{1D683CEF-7F94-45B9-8441-F6E9D6E00E9C}"/>
              </a:ext>
            </a:extLst>
          </p:cNvPr>
          <p:cNvGrpSpPr/>
          <p:nvPr/>
        </p:nvGrpSpPr>
        <p:grpSpPr>
          <a:xfrm>
            <a:off x="5729301" y="593941"/>
            <a:ext cx="6248120" cy="1179511"/>
            <a:chOff x="0" y="2652149"/>
            <a:chExt cx="8154193" cy="810809"/>
          </a:xfrm>
        </p:grpSpPr>
        <p:sp>
          <p:nvSpPr>
            <p:cNvPr id="22" name="Obdélník: se zakulacenými rohy 21">
              <a:extLst>
                <a:ext uri="{FF2B5EF4-FFF2-40B4-BE49-F238E27FC236}">
                  <a16:creationId xmlns:a16="http://schemas.microsoft.com/office/drawing/2014/main" id="{9B576490-2133-4700-9299-F119DD873B3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3" name="Obdélník: se zakulacenými rohy 4">
              <a:extLst>
                <a:ext uri="{FF2B5EF4-FFF2-40B4-BE49-F238E27FC236}">
                  <a16:creationId xmlns:a16="http://schemas.microsoft.com/office/drawing/2014/main" id="{0BD2D830-AF33-4147-B3DC-BF3A879F37A3}"/>
                </a:ext>
              </a:extLst>
            </p:cNvPr>
            <p:cNvSpPr txBox="1"/>
            <p:nvPr/>
          </p:nvSpPr>
          <p:spPr>
            <a:xfrm>
              <a:off x="39580" y="2691729"/>
              <a:ext cx="8075033" cy="408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S cílem vyhnout se dehydrataci 2 % je u vytrvalostních výkonů potřeba stanovovat individualizované plány pro pitný režim.</a:t>
              </a:r>
            </a:p>
          </p:txBody>
        </p:sp>
      </p:grpSp>
      <p:pic>
        <p:nvPicPr>
          <p:cNvPr id="7" name="Grafický objekt 6" descr="Varování">
            <a:extLst>
              <a:ext uri="{FF2B5EF4-FFF2-40B4-BE49-F238E27FC236}">
                <a16:creationId xmlns:a16="http://schemas.microsoft.com/office/drawing/2014/main" id="{B901F3AB-EE53-440A-8110-632376817C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41974">
            <a:off x="11086090" y="862276"/>
            <a:ext cx="1385190" cy="1385190"/>
          </a:xfrm>
          <a:prstGeom prst="rect">
            <a:avLst/>
          </a:prstGeom>
        </p:spPr>
      </p:pic>
    </p:spTree>
    <p:extLst>
      <p:ext uri="{BB962C8B-B14F-4D97-AF65-F5344CB8AC3E}">
        <p14:creationId xmlns:p14="http://schemas.microsoft.com/office/powerpoint/2010/main" val="1365207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kontejner, sklo, voda, stůl&#10;&#10;Popis byl vytvořen automaticky">
            <a:extLst>
              <a:ext uri="{FF2B5EF4-FFF2-40B4-BE49-F238E27FC236}">
                <a16:creationId xmlns:a16="http://schemas.microsoft.com/office/drawing/2014/main" id="{EAE8147E-D213-4A2E-89EB-132663419815}"/>
              </a:ext>
            </a:extLst>
          </p:cNvPr>
          <p:cNvPicPr>
            <a:picLocks noChangeAspect="1"/>
          </p:cNvPicPr>
          <p:nvPr/>
        </p:nvPicPr>
        <p:blipFill rotWithShape="1">
          <a:blip r:embed="rId2">
            <a:extLst>
              <a:ext uri="{28A0092B-C50C-407E-A947-70E740481C1C}">
                <a14:useLocalDpi xmlns:a14="http://schemas.microsoft.com/office/drawing/2010/main" val="0"/>
              </a:ext>
            </a:extLst>
          </a:blip>
          <a:srcRect l="3054" r="10308"/>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5A85A016-DBD9-4FE6-B83E-7335CEC4FAB0}"/>
              </a:ext>
            </a:extLst>
          </p:cNvPr>
          <p:cNvSpPr>
            <a:spLocks noGrp="1"/>
          </p:cNvSpPr>
          <p:nvPr>
            <p:ph type="title"/>
          </p:nvPr>
        </p:nvSpPr>
        <p:spPr>
          <a:xfrm>
            <a:off x="677333" y="609600"/>
            <a:ext cx="3851123" cy="1320800"/>
          </a:xfrm>
        </p:spPr>
        <p:txBody>
          <a:bodyPr>
            <a:normAutofit/>
          </a:bodyPr>
          <a:lstStyle/>
          <a:p>
            <a:r>
              <a:rPr lang="cs-CZ" dirty="0"/>
              <a:t>Pitný režim</a:t>
            </a:r>
          </a:p>
        </p:txBody>
      </p:sp>
      <p:sp>
        <p:nvSpPr>
          <p:cNvPr id="3" name="Zástupný obsah 2">
            <a:extLst>
              <a:ext uri="{FF2B5EF4-FFF2-40B4-BE49-F238E27FC236}">
                <a16:creationId xmlns:a16="http://schemas.microsoft.com/office/drawing/2014/main" id="{6EE4475C-AAEF-4871-AAA8-DC5FE5429F5E}"/>
              </a:ext>
            </a:extLst>
          </p:cNvPr>
          <p:cNvSpPr>
            <a:spLocks noGrp="1"/>
          </p:cNvSpPr>
          <p:nvPr>
            <p:ph idx="1"/>
          </p:nvPr>
        </p:nvSpPr>
        <p:spPr>
          <a:xfrm>
            <a:off x="191344" y="1412776"/>
            <a:ext cx="4763558" cy="4835623"/>
          </a:xfrm>
        </p:spPr>
        <p:txBody>
          <a:bodyPr>
            <a:normAutofit/>
          </a:bodyPr>
          <a:lstStyle/>
          <a:p>
            <a:pPr>
              <a:lnSpc>
                <a:spcPct val="90000"/>
              </a:lnSpc>
            </a:pPr>
            <a:r>
              <a:rPr lang="cs-CZ" dirty="0"/>
              <a:t>Studie potvrzují individuální potřeby hydratace. Není proto jednoduché stanovit obecné doporučení. V praxi se můžeme setkat se dvěma přístupy:</a:t>
            </a:r>
          </a:p>
          <a:p>
            <a:pPr lvl="1">
              <a:lnSpc>
                <a:spcPct val="90000"/>
              </a:lnSpc>
            </a:pPr>
            <a:r>
              <a:rPr lang="cs-CZ" sz="1800" b="1" dirty="0"/>
              <a:t>Autonomní</a:t>
            </a:r>
            <a:r>
              <a:rPr lang="cs-CZ" sz="1800" dirty="0"/>
              <a:t> – příjem tekutin </a:t>
            </a:r>
            <a:r>
              <a:rPr lang="cs-CZ" sz="1800" b="1" dirty="0">
                <a:solidFill>
                  <a:schemeClr val="accent2">
                    <a:lumMod val="75000"/>
                  </a:schemeClr>
                </a:solidFill>
              </a:rPr>
              <a:t>podle pocitu žízně </a:t>
            </a:r>
            <a:r>
              <a:rPr lang="cs-CZ" sz="1800" dirty="0"/>
              <a:t>anebo tzv. </a:t>
            </a:r>
            <a:r>
              <a:rPr lang="cs-CZ" sz="1800" i="1" dirty="0"/>
              <a:t>ad </a:t>
            </a:r>
            <a:r>
              <a:rPr lang="cs-CZ" sz="1800" i="1" dirty="0" err="1"/>
              <a:t>libitum</a:t>
            </a:r>
            <a:r>
              <a:rPr lang="cs-CZ" sz="1800" dirty="0"/>
              <a:t> (kdykoliv a v jakémkoliv množství, „podle libosti“.).</a:t>
            </a:r>
          </a:p>
          <a:p>
            <a:pPr lvl="1">
              <a:lnSpc>
                <a:spcPct val="90000"/>
              </a:lnSpc>
            </a:pPr>
            <a:r>
              <a:rPr lang="cs-CZ" sz="1800" b="1" dirty="0" err="1"/>
              <a:t>Preskribovaný</a:t>
            </a:r>
            <a:r>
              <a:rPr lang="cs-CZ" sz="1800" dirty="0"/>
              <a:t> – individualizovaný příjem (řízený/programovaný příjem) na základě znalosti individuální </a:t>
            </a:r>
            <a:r>
              <a:rPr lang="cs-CZ" sz="1800" b="1" dirty="0">
                <a:solidFill>
                  <a:schemeClr val="accent2">
                    <a:lumMod val="75000"/>
                  </a:schemeClr>
                </a:solidFill>
              </a:rPr>
              <a:t>míry pocení </a:t>
            </a:r>
            <a:r>
              <a:rPr lang="cs-CZ" sz="1800" dirty="0"/>
              <a:t>kalkulované ze změn tělesné hmotnosti a příjmu tekutin.</a:t>
            </a:r>
          </a:p>
          <a:p>
            <a:pPr>
              <a:lnSpc>
                <a:spcPct val="90000"/>
              </a:lnSpc>
            </a:pPr>
            <a:endParaRPr lang="cs-CZ" sz="1700"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6311811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30" name="Group 29">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31" name="Straight Connector 30">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1" name="Rectangle 40">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7" name="Zástupný symbol pro obsah 2">
            <a:extLst>
              <a:ext uri="{FF2B5EF4-FFF2-40B4-BE49-F238E27FC236}">
                <a16:creationId xmlns:a16="http://schemas.microsoft.com/office/drawing/2014/main" id="{0C8973BC-A7B3-40FA-BA4F-8FE7D5F0C563}"/>
              </a:ext>
            </a:extLst>
          </p:cNvPr>
          <p:cNvGraphicFramePr>
            <a:graphicFrameLocks noGrp="1"/>
          </p:cNvGraphicFramePr>
          <p:nvPr>
            <p:ph sz="quarter" idx="13"/>
            <p:extLst>
              <p:ext uri="{D42A27DB-BD31-4B8C-83A1-F6EECF244321}">
                <p14:modId xmlns:p14="http://schemas.microsoft.com/office/powerpoint/2010/main" val="1297457158"/>
              </p:ext>
            </p:extLst>
          </p:nvPr>
        </p:nvGraphicFramePr>
        <p:xfrm>
          <a:off x="4852543" y="260648"/>
          <a:ext cx="6692814"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Nadpis 1">
            <a:extLst>
              <a:ext uri="{FF2B5EF4-FFF2-40B4-BE49-F238E27FC236}">
                <a16:creationId xmlns:a16="http://schemas.microsoft.com/office/drawing/2014/main" id="{15FCCDEB-5FF4-45A2-B14E-F874A62B54B2}"/>
              </a:ext>
            </a:extLst>
          </p:cNvPr>
          <p:cNvSpPr txBox="1">
            <a:spLocks/>
          </p:cNvSpPr>
          <p:nvPr/>
        </p:nvSpPr>
        <p:spPr>
          <a:xfrm>
            <a:off x="652481" y="1382486"/>
            <a:ext cx="3547581" cy="409302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4400">
                <a:solidFill>
                  <a:schemeClr val="accent1">
                    <a:lumMod val="75000"/>
                  </a:schemeClr>
                </a:solidFill>
              </a:rPr>
              <a:t>Význam H</a:t>
            </a:r>
            <a:r>
              <a:rPr lang="cs-CZ" sz="4400" baseline="-25000">
                <a:solidFill>
                  <a:schemeClr val="accent1">
                    <a:lumMod val="75000"/>
                  </a:schemeClr>
                </a:solidFill>
              </a:rPr>
              <a:t>2</a:t>
            </a:r>
            <a:r>
              <a:rPr lang="cs-CZ" sz="4400">
                <a:solidFill>
                  <a:schemeClr val="accent1">
                    <a:lumMod val="75000"/>
                  </a:schemeClr>
                </a:solidFill>
              </a:rPr>
              <a:t>O v organismu</a:t>
            </a:r>
            <a:endParaRPr lang="cs-CZ" sz="4400" dirty="0">
              <a:solidFill>
                <a:schemeClr val="accent1">
                  <a:lumMod val="75000"/>
                </a:schemeClr>
              </a:solidFill>
            </a:endParaRPr>
          </a:p>
        </p:txBody>
      </p:sp>
    </p:spTree>
    <p:extLst>
      <p:ext uri="{BB962C8B-B14F-4D97-AF65-F5344CB8AC3E}">
        <p14:creationId xmlns:p14="http://schemas.microsoft.com/office/powerpoint/2010/main" val="304445148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TextovéPole 32">
            <a:extLst>
              <a:ext uri="{FF2B5EF4-FFF2-40B4-BE49-F238E27FC236}">
                <a16:creationId xmlns:a16="http://schemas.microsoft.com/office/drawing/2014/main" id="{2FF62725-977C-47C3-A7F3-BEADA9B3B9FE}"/>
              </a:ext>
            </a:extLst>
          </p:cNvPr>
          <p:cNvSpPr txBox="1"/>
          <p:nvPr/>
        </p:nvSpPr>
        <p:spPr>
          <a:xfrm>
            <a:off x="3407603" y="655977"/>
            <a:ext cx="537679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Pít podle pocitů žízně nebo je lepší mít plán?</a:t>
            </a:r>
          </a:p>
        </p:txBody>
      </p:sp>
      <p:sp>
        <p:nvSpPr>
          <p:cNvPr id="35" name="TextovéPole 34">
            <a:extLst>
              <a:ext uri="{FF2B5EF4-FFF2-40B4-BE49-F238E27FC236}">
                <a16:creationId xmlns:a16="http://schemas.microsoft.com/office/drawing/2014/main" id="{2270041D-4FCD-4412-A4B4-5079BA82429B}"/>
              </a:ext>
            </a:extLst>
          </p:cNvPr>
          <p:cNvSpPr txBox="1"/>
          <p:nvPr/>
        </p:nvSpPr>
        <p:spPr>
          <a:xfrm>
            <a:off x="487038" y="6582609"/>
            <a:ext cx="3496470" cy="246221"/>
          </a:xfrm>
          <a:prstGeom prst="rect">
            <a:avLst/>
          </a:prstGeom>
          <a:noFill/>
        </p:spPr>
        <p:txBody>
          <a:bodyPr wrap="none" rtlCol="0">
            <a:spAutoFit/>
          </a:bodyPr>
          <a:lstStyle/>
          <a:p>
            <a:pPr lvl="0">
              <a:defRPr/>
            </a:pPr>
            <a:r>
              <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rPr>
              <a:t>Zdroj: </a:t>
            </a:r>
            <a:r>
              <a:rPr lang="cs-CZ" sz="1000" dirty="0">
                <a:solidFill>
                  <a:prstClr val="white"/>
                </a:solidFill>
              </a:rPr>
              <a:t>https://www.youtube.com/watch?v=Cs4MZifwzFE</a:t>
            </a:r>
            <a:endPar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36" name="Should athletes drink only if and when they are thirsty_ - Asker Jeukendrup">
            <a:hlinkClick r:id="" action="ppaction://media"/>
            <a:extLst>
              <a:ext uri="{FF2B5EF4-FFF2-40B4-BE49-F238E27FC236}">
                <a16:creationId xmlns:a16="http://schemas.microsoft.com/office/drawing/2014/main" id="{BCD60CED-6D7A-4DFC-90DB-0D1C31B127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85776" y="1236199"/>
            <a:ext cx="8116825" cy="4565714"/>
          </a:xfrm>
          <a:prstGeom prst="rect">
            <a:avLst/>
          </a:prstGeom>
        </p:spPr>
      </p:pic>
      <p:grpSp>
        <p:nvGrpSpPr>
          <p:cNvPr id="37" name="Skupina 36">
            <a:extLst>
              <a:ext uri="{FF2B5EF4-FFF2-40B4-BE49-F238E27FC236}">
                <a16:creationId xmlns:a16="http://schemas.microsoft.com/office/drawing/2014/main" id="{A6348798-B7CB-430E-8C2B-5D3A29A86336}"/>
              </a:ext>
            </a:extLst>
          </p:cNvPr>
          <p:cNvGrpSpPr/>
          <p:nvPr/>
        </p:nvGrpSpPr>
        <p:grpSpPr>
          <a:xfrm>
            <a:off x="44985" y="5678057"/>
            <a:ext cx="7062378" cy="1125118"/>
            <a:chOff x="0" y="2652149"/>
            <a:chExt cx="8154193" cy="810809"/>
          </a:xfrm>
        </p:grpSpPr>
        <p:sp>
          <p:nvSpPr>
            <p:cNvPr id="38" name="Obdélník: se zakulacenými rohy 37">
              <a:extLst>
                <a:ext uri="{FF2B5EF4-FFF2-40B4-BE49-F238E27FC236}">
                  <a16:creationId xmlns:a16="http://schemas.microsoft.com/office/drawing/2014/main" id="{E7F47C81-C95D-4C88-A20C-E2E0A887C205}"/>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39" name="Obdélník: se zakulacenými rohy 4">
              <a:extLst>
                <a:ext uri="{FF2B5EF4-FFF2-40B4-BE49-F238E27FC236}">
                  <a16:creationId xmlns:a16="http://schemas.microsoft.com/office/drawing/2014/main" id="{D1AD520E-A35F-414D-A48E-71476B0514F9}"/>
                </a:ext>
              </a:extLst>
            </p:cNvPr>
            <p:cNvSpPr txBox="1"/>
            <p:nvPr/>
          </p:nvSpPr>
          <p:spPr>
            <a:xfrm>
              <a:off x="39580" y="2691729"/>
              <a:ext cx="8075033" cy="408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Řídit se pouze pocitem žízně může být problematické v pozdější fázi výkonu. Každý sportovec by proto měl mít plán a pít průběžně již od začátku. Brát v potaz zda řešíme trénink či závod.</a:t>
              </a:r>
            </a:p>
            <a:p>
              <a:endParaRPr lang="cs-CZ" dirty="0"/>
            </a:p>
          </p:txBody>
        </p:sp>
      </p:grpSp>
      <p:pic>
        <p:nvPicPr>
          <p:cNvPr id="40" name="Grafický objekt 39" descr="Varování">
            <a:extLst>
              <a:ext uri="{FF2B5EF4-FFF2-40B4-BE49-F238E27FC236}">
                <a16:creationId xmlns:a16="http://schemas.microsoft.com/office/drawing/2014/main" id="{CE96B291-E2C9-480A-B519-34998687B0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41348">
            <a:off x="352340" y="4445128"/>
            <a:ext cx="1385190" cy="1385190"/>
          </a:xfrm>
          <a:prstGeom prst="rect">
            <a:avLst/>
          </a:prstGeom>
        </p:spPr>
      </p:pic>
    </p:spTree>
    <p:extLst>
      <p:ext uri="{BB962C8B-B14F-4D97-AF65-F5344CB8AC3E}">
        <p14:creationId xmlns:p14="http://schemas.microsoft.com/office/powerpoint/2010/main" val="1655049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3"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6"/>
                                        </p:tgtEl>
                                      </p:cBhvr>
                                    </p:cmd>
                                  </p:childTnLst>
                                </p:cTn>
                              </p:par>
                            </p:childTnLst>
                          </p:cTn>
                        </p:par>
                      </p:childTnLst>
                    </p:cTn>
                  </p:par>
                </p:childTnLst>
              </p:cTn>
              <p:nextCondLst>
                <p:cond evt="onClick" delay="0">
                  <p:tgtEl>
                    <p:spTgt spid="36"/>
                  </p:tgtEl>
                </p:cond>
              </p:nextCondLst>
            </p:seq>
            <p:video>
              <p:cMediaNode vol="80000">
                <p:cTn id="22" fill="hold" display="0">
                  <p:stCondLst>
                    <p:cond delay="indefinite"/>
                  </p:stCondLst>
                </p:cTn>
                <p:tgtEl>
                  <p:spTgt spid="3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AF49A6-B798-4535-9BA1-28278CBA1E23}"/>
              </a:ext>
            </a:extLst>
          </p:cNvPr>
          <p:cNvSpPr>
            <a:spLocks noGrp="1"/>
          </p:cNvSpPr>
          <p:nvPr>
            <p:ph type="title"/>
          </p:nvPr>
        </p:nvSpPr>
        <p:spPr/>
        <p:txBody>
          <a:bodyPr/>
          <a:lstStyle/>
          <a:p>
            <a:r>
              <a:rPr lang="cs-CZ" dirty="0"/>
              <a:t>Metoda </a:t>
            </a:r>
            <a:r>
              <a:rPr lang="cs-CZ" i="1" dirty="0" err="1">
                <a:solidFill>
                  <a:schemeClr val="accent2">
                    <a:lumMod val="75000"/>
                  </a:schemeClr>
                </a:solidFill>
              </a:rPr>
              <a:t>mouth-rinse</a:t>
            </a:r>
            <a:br>
              <a:rPr lang="cs-CZ" i="1" dirty="0">
                <a:solidFill>
                  <a:schemeClr val="accent2">
                    <a:lumMod val="75000"/>
                  </a:schemeClr>
                </a:solidFill>
              </a:rPr>
            </a:br>
            <a:r>
              <a:rPr lang="cs-CZ" sz="2000" i="1" dirty="0">
                <a:solidFill>
                  <a:srgbClr val="5FCBEF"/>
                </a:solidFill>
              </a:rPr>
              <a:t>Volně přeloženo „vyplachování úst“ či „kontakt úst se sacharidy“</a:t>
            </a:r>
            <a:endParaRPr lang="cs-CZ" i="1" dirty="0">
              <a:solidFill>
                <a:schemeClr val="accent2">
                  <a:lumMod val="75000"/>
                </a:schemeClr>
              </a:solidFill>
            </a:endParaRPr>
          </a:p>
        </p:txBody>
      </p:sp>
      <p:sp>
        <p:nvSpPr>
          <p:cNvPr id="3" name="Zástupný obsah 2">
            <a:extLst>
              <a:ext uri="{FF2B5EF4-FFF2-40B4-BE49-F238E27FC236}">
                <a16:creationId xmlns:a16="http://schemas.microsoft.com/office/drawing/2014/main" id="{BAB886C3-DCF2-4431-AB6D-B4DBEF9E2A4A}"/>
              </a:ext>
            </a:extLst>
          </p:cNvPr>
          <p:cNvSpPr>
            <a:spLocks noGrp="1"/>
          </p:cNvSpPr>
          <p:nvPr>
            <p:ph idx="1"/>
          </p:nvPr>
        </p:nvSpPr>
        <p:spPr/>
        <p:txBody>
          <a:bodyPr/>
          <a:lstStyle/>
          <a:p>
            <a:r>
              <a:rPr lang="cs-CZ" dirty="0"/>
              <a:t>Jedná se o poměrně specifickou metodu, která přináší podporu pro </a:t>
            </a:r>
            <a:r>
              <a:rPr lang="cs-CZ" b="1" dirty="0">
                <a:solidFill>
                  <a:schemeClr val="accent2">
                    <a:lumMod val="75000"/>
                  </a:schemeClr>
                </a:solidFill>
              </a:rPr>
              <a:t>vytrvalostní výkony vyšší intenzity v délce trvání okolo 60 min </a:t>
            </a:r>
            <a:r>
              <a:rPr lang="cs-CZ" dirty="0"/>
              <a:t>(45-75 min).</a:t>
            </a:r>
          </a:p>
          <a:p>
            <a:r>
              <a:rPr lang="cs-CZ" dirty="0"/>
              <a:t>Kontakt sacharidů s ústní dutinou vyvolává zajímavou reakci, která pomáhá potlačit </a:t>
            </a:r>
            <a:r>
              <a:rPr lang="cs-CZ" b="1" dirty="0">
                <a:solidFill>
                  <a:schemeClr val="accent2">
                    <a:lumMod val="75000"/>
                  </a:schemeClr>
                </a:solidFill>
              </a:rPr>
              <a:t>negativní signály vysílané unaveným svalstvem do mozku</a:t>
            </a:r>
            <a:r>
              <a:rPr lang="cs-CZ" dirty="0"/>
              <a:t>. </a:t>
            </a:r>
          </a:p>
          <a:p>
            <a:r>
              <a:rPr lang="cs-CZ" dirty="0"/>
              <a:t>Jedná se o mechanismus, který není jednoznačně vysvětlen, ale zdá se, že pouhý kontakt potraviny s obsahem sacharidů vyšle signál mozku, kde jsou stimulována tzv. „centra štěstí“. Zátěž pak není vnímána tak intenzivně a zlepšení výkonnosti se tak děje skrz snížení subjektivního vnímání zátěže (RPE).</a:t>
            </a:r>
          </a:p>
          <a:p>
            <a:r>
              <a:rPr lang="cs-CZ" dirty="0"/>
              <a:t>Důležitý je kontakt s ústy po dobu alespoň 10 s. Nabízí se tak nejen nápoje, ale i ovoce, tyčinky či bonbóny.</a:t>
            </a:r>
          </a:p>
        </p:txBody>
      </p:sp>
      <p:pic>
        <p:nvPicPr>
          <p:cNvPr id="5" name="Grafický objekt 4" descr="Cukrátko">
            <a:extLst>
              <a:ext uri="{FF2B5EF4-FFF2-40B4-BE49-F238E27FC236}">
                <a16:creationId xmlns:a16="http://schemas.microsoft.com/office/drawing/2014/main" id="{6710B794-96E3-43EA-995C-B24A5D0725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5584" y="5447961"/>
            <a:ext cx="914400" cy="914400"/>
          </a:xfrm>
          <a:prstGeom prst="rect">
            <a:avLst/>
          </a:prstGeom>
        </p:spPr>
      </p:pic>
      <p:pic>
        <p:nvPicPr>
          <p:cNvPr id="6" name="Grafický objekt 5" descr="Cukrátko">
            <a:extLst>
              <a:ext uri="{FF2B5EF4-FFF2-40B4-BE49-F238E27FC236}">
                <a16:creationId xmlns:a16="http://schemas.microsoft.com/office/drawing/2014/main" id="{2B2EC516-9139-4621-AB52-C661C78442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32705">
            <a:off x="5732108" y="5679100"/>
            <a:ext cx="914400" cy="914400"/>
          </a:xfrm>
          <a:prstGeom prst="rect">
            <a:avLst/>
          </a:prstGeom>
        </p:spPr>
      </p:pic>
      <p:pic>
        <p:nvPicPr>
          <p:cNvPr id="7" name="Grafický objekt 6" descr="Cukrátko">
            <a:extLst>
              <a:ext uri="{FF2B5EF4-FFF2-40B4-BE49-F238E27FC236}">
                <a16:creationId xmlns:a16="http://schemas.microsoft.com/office/drawing/2014/main" id="{2878B5C1-4BF6-46AE-81FF-D2081539AF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834963">
            <a:off x="3503712" y="5759718"/>
            <a:ext cx="914400" cy="914400"/>
          </a:xfrm>
          <a:prstGeom prst="rect">
            <a:avLst/>
          </a:prstGeom>
        </p:spPr>
      </p:pic>
    </p:spTree>
    <p:extLst>
      <p:ext uri="{BB962C8B-B14F-4D97-AF65-F5344CB8AC3E}">
        <p14:creationId xmlns:p14="http://schemas.microsoft.com/office/powerpoint/2010/main" val="294649180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TextovéPole 32">
            <a:extLst>
              <a:ext uri="{FF2B5EF4-FFF2-40B4-BE49-F238E27FC236}">
                <a16:creationId xmlns:a16="http://schemas.microsoft.com/office/drawing/2014/main" id="{2FF62725-977C-47C3-A7F3-BEADA9B3B9FE}"/>
              </a:ext>
            </a:extLst>
          </p:cNvPr>
          <p:cNvSpPr txBox="1"/>
          <p:nvPr/>
        </p:nvSpPr>
        <p:spPr>
          <a:xfrm>
            <a:off x="3684219" y="631420"/>
            <a:ext cx="491993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Metoda </a:t>
            </a:r>
            <a:r>
              <a:rPr kumimoji="0" lang="cs-CZ" sz="20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mouth-rinse</a:t>
            </a:r>
            <a:r>
              <a:rPr kumimoji="0" lang="cs-CZ"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(„vyplachování úst“)</a:t>
            </a:r>
          </a:p>
        </p:txBody>
      </p:sp>
      <p:sp>
        <p:nvSpPr>
          <p:cNvPr id="35" name="TextovéPole 34">
            <a:extLst>
              <a:ext uri="{FF2B5EF4-FFF2-40B4-BE49-F238E27FC236}">
                <a16:creationId xmlns:a16="http://schemas.microsoft.com/office/drawing/2014/main" id="{2270041D-4FCD-4412-A4B4-5079BA82429B}"/>
              </a:ext>
            </a:extLst>
          </p:cNvPr>
          <p:cNvSpPr txBox="1"/>
          <p:nvPr/>
        </p:nvSpPr>
        <p:spPr>
          <a:xfrm>
            <a:off x="487038" y="6582609"/>
            <a:ext cx="3544560" cy="246221"/>
          </a:xfrm>
          <a:prstGeom prst="rect">
            <a:avLst/>
          </a:prstGeom>
          <a:noFill/>
        </p:spPr>
        <p:txBody>
          <a:bodyPr wrap="none" rtlCol="0">
            <a:spAutoFit/>
          </a:bodyPr>
          <a:lstStyle/>
          <a:p>
            <a:pPr lvl="0">
              <a:defRPr/>
            </a:pPr>
            <a:r>
              <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rPr>
              <a:t>Zdroj: </a:t>
            </a:r>
            <a:r>
              <a:rPr lang="cs-CZ" sz="1000" dirty="0">
                <a:solidFill>
                  <a:prstClr val="white"/>
                </a:solidFill>
              </a:rPr>
              <a:t>https://www.youtube.com/watch?v=O0eVMCDldUo</a:t>
            </a:r>
            <a:endPar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42" name="How did mouth rinsing start_  Asker Jeukendrup">
            <a:hlinkClick r:id="" action="ppaction://media"/>
            <a:extLst>
              <a:ext uri="{FF2B5EF4-FFF2-40B4-BE49-F238E27FC236}">
                <a16:creationId xmlns:a16="http://schemas.microsoft.com/office/drawing/2014/main" id="{258A3DB2-B705-4494-9243-6FA96475E1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0187" y="1236199"/>
            <a:ext cx="8142414" cy="4580108"/>
          </a:xfrm>
          <a:prstGeom prst="rect">
            <a:avLst/>
          </a:prstGeom>
        </p:spPr>
      </p:pic>
    </p:spTree>
    <p:extLst>
      <p:ext uri="{BB962C8B-B14F-4D97-AF65-F5344CB8AC3E}">
        <p14:creationId xmlns:p14="http://schemas.microsoft.com/office/powerpoint/2010/main" val="223508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86"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2"/>
                                        </p:tgtEl>
                                      </p:cBhvr>
                                    </p:cmd>
                                  </p:childTnLst>
                                </p:cTn>
                              </p:par>
                            </p:childTnLst>
                          </p:cTn>
                        </p:par>
                      </p:childTnLst>
                    </p:cTn>
                  </p:par>
                </p:childTnLst>
              </p:cTn>
              <p:nextCondLst>
                <p:cond evt="onClick" delay="0">
                  <p:tgtEl>
                    <p:spTgt spid="42"/>
                  </p:tgtEl>
                </p:cond>
              </p:nextCondLst>
            </p:seq>
            <p:video>
              <p:cMediaNode vol="80000">
                <p:cTn id="12" fill="hold" display="0">
                  <p:stCondLst>
                    <p:cond delay="indefinite"/>
                  </p:stCondLst>
                </p:cTn>
                <p:tgtEl>
                  <p:spTgt spid="4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kontejner, sklo, voda, stůl&#10;&#10;Popis byl vytvořen automaticky">
            <a:extLst>
              <a:ext uri="{FF2B5EF4-FFF2-40B4-BE49-F238E27FC236}">
                <a16:creationId xmlns:a16="http://schemas.microsoft.com/office/drawing/2014/main" id="{EAE8147E-D213-4A2E-89EB-132663419815}"/>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25000"/>
          <a:stretch/>
        </p:blipFill>
        <p:spPr>
          <a:xfrm>
            <a:off x="20" y="-18273"/>
            <a:ext cx="12191980" cy="6857990"/>
          </a:xfrm>
          <a:prstGeom prst="rect">
            <a:avLst/>
          </a:prstGeom>
        </p:spPr>
      </p:pic>
      <p:sp>
        <p:nvSpPr>
          <p:cNvPr id="2" name="Nadpis 1">
            <a:extLst>
              <a:ext uri="{FF2B5EF4-FFF2-40B4-BE49-F238E27FC236}">
                <a16:creationId xmlns:a16="http://schemas.microsoft.com/office/drawing/2014/main" id="{5A85A016-DBD9-4FE6-B83E-7335CEC4FAB0}"/>
              </a:ext>
            </a:extLst>
          </p:cNvPr>
          <p:cNvSpPr>
            <a:spLocks noGrp="1"/>
          </p:cNvSpPr>
          <p:nvPr>
            <p:ph type="title"/>
          </p:nvPr>
        </p:nvSpPr>
        <p:spPr>
          <a:xfrm>
            <a:off x="677334" y="609600"/>
            <a:ext cx="8596668" cy="1320800"/>
          </a:xfrm>
        </p:spPr>
        <p:txBody>
          <a:bodyPr>
            <a:normAutofit/>
          </a:bodyPr>
          <a:lstStyle/>
          <a:p>
            <a:r>
              <a:rPr lang="cs-CZ" dirty="0"/>
              <a:t>Rehydratace</a:t>
            </a:r>
          </a:p>
        </p:txBody>
      </p:sp>
      <p:sp>
        <p:nvSpPr>
          <p:cNvPr id="3" name="Zástupný obsah 2">
            <a:extLst>
              <a:ext uri="{FF2B5EF4-FFF2-40B4-BE49-F238E27FC236}">
                <a16:creationId xmlns:a16="http://schemas.microsoft.com/office/drawing/2014/main" id="{6EE4475C-AAEF-4871-AAA8-DC5FE5429F5E}"/>
              </a:ext>
            </a:extLst>
          </p:cNvPr>
          <p:cNvSpPr>
            <a:spLocks noGrp="1"/>
          </p:cNvSpPr>
          <p:nvPr>
            <p:ph idx="1"/>
          </p:nvPr>
        </p:nvSpPr>
        <p:spPr>
          <a:xfrm>
            <a:off x="677334" y="2160589"/>
            <a:ext cx="10459226" cy="3880773"/>
          </a:xfrm>
        </p:spPr>
        <p:txBody>
          <a:bodyPr>
            <a:normAutofit/>
          </a:bodyPr>
          <a:lstStyle/>
          <a:p>
            <a:r>
              <a:rPr lang="cs-CZ" sz="2000" dirty="0">
                <a:solidFill>
                  <a:srgbClr val="FFFFFF"/>
                </a:solidFill>
              </a:rPr>
              <a:t>V období maximálně 6ti hodin od skončení zátěže je potřeba doplnit ztráty tekutin.</a:t>
            </a:r>
            <a:endParaRPr lang="cs-CZ" sz="2000" b="1" dirty="0">
              <a:solidFill>
                <a:srgbClr val="FFFFFF"/>
              </a:solidFill>
            </a:endParaRPr>
          </a:p>
          <a:p>
            <a:r>
              <a:rPr lang="cs-CZ" sz="2000" dirty="0">
                <a:solidFill>
                  <a:srgbClr val="FFFFFF"/>
                </a:solidFill>
              </a:rPr>
              <a:t>Vážení před a po skončení zatížení.</a:t>
            </a:r>
          </a:p>
          <a:p>
            <a:r>
              <a:rPr lang="cs-CZ" sz="2000" dirty="0">
                <a:solidFill>
                  <a:srgbClr val="FFFFFF"/>
                </a:solidFill>
              </a:rPr>
              <a:t>Hmotnostní schodek doplnit v rozsahu </a:t>
            </a:r>
            <a:r>
              <a:rPr lang="cs-CZ" sz="2000" b="1" dirty="0">
                <a:solidFill>
                  <a:srgbClr val="5FCBEF"/>
                </a:solidFill>
              </a:rPr>
              <a:t>120-150 %</a:t>
            </a:r>
            <a:r>
              <a:rPr lang="cs-CZ" sz="2000" dirty="0">
                <a:solidFill>
                  <a:srgbClr val="FFFFFF"/>
                </a:solidFill>
              </a:rPr>
              <a:t>.</a:t>
            </a:r>
          </a:p>
          <a:p>
            <a:endParaRPr lang="cs-CZ" sz="2000" dirty="0">
              <a:solidFill>
                <a:srgbClr val="FFFFFF"/>
              </a:solidFill>
            </a:endParaRPr>
          </a:p>
        </p:txBody>
      </p:sp>
    </p:spTree>
    <p:extLst>
      <p:ext uri="{BB962C8B-B14F-4D97-AF65-F5344CB8AC3E}">
        <p14:creationId xmlns:p14="http://schemas.microsoft.com/office/powerpoint/2010/main" val="101379064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Nadpis 1"/>
          <p:cNvSpPr>
            <a:spLocks noGrp="1"/>
          </p:cNvSpPr>
          <p:nvPr>
            <p:ph type="title"/>
          </p:nvPr>
        </p:nvSpPr>
        <p:spPr>
          <a:xfrm>
            <a:off x="1286933" y="609600"/>
            <a:ext cx="10197494" cy="1099457"/>
          </a:xfrm>
        </p:spPr>
        <p:txBody>
          <a:bodyPr>
            <a:normAutofit/>
          </a:bodyPr>
          <a:lstStyle/>
          <a:p>
            <a:r>
              <a:rPr lang="cs-CZ" altLang="cs-CZ" dirty="0"/>
              <a:t>Shrnutí pro příjem tekutin a S</a:t>
            </a:r>
          </a:p>
        </p:txBody>
      </p:sp>
      <p:sp>
        <p:nvSpPr>
          <p:cNvPr id="73" name="Isosceles Triangle 72">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74">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Šipka doprava 1"/>
          <p:cNvSpPr/>
          <p:nvPr/>
        </p:nvSpPr>
        <p:spPr>
          <a:xfrm>
            <a:off x="5447928" y="4365104"/>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415755064"/>
              </p:ext>
            </p:extLst>
          </p:nvPr>
        </p:nvGraphicFramePr>
        <p:xfrm>
          <a:off x="707573" y="1628800"/>
          <a:ext cx="11035694" cy="4896545"/>
        </p:xfrm>
        <a:graphic>
          <a:graphicData uri="http://schemas.openxmlformats.org/drawingml/2006/table">
            <a:tbl>
              <a:tblPr firstRow="1" firstCol="1" bandRow="1">
                <a:tableStyleId>{5C22544A-7EE6-4342-B048-85BDC9FD1C3A}</a:tableStyleId>
              </a:tblPr>
              <a:tblGrid>
                <a:gridCol w="1297268">
                  <a:extLst>
                    <a:ext uri="{9D8B030D-6E8A-4147-A177-3AD203B41FA5}">
                      <a16:colId xmlns:a16="http://schemas.microsoft.com/office/drawing/2014/main" val="20000"/>
                    </a:ext>
                  </a:extLst>
                </a:gridCol>
                <a:gridCol w="997986">
                  <a:extLst>
                    <a:ext uri="{9D8B030D-6E8A-4147-A177-3AD203B41FA5}">
                      <a16:colId xmlns:a16="http://schemas.microsoft.com/office/drawing/2014/main" val="20001"/>
                    </a:ext>
                  </a:extLst>
                </a:gridCol>
                <a:gridCol w="2781088">
                  <a:extLst>
                    <a:ext uri="{9D8B030D-6E8A-4147-A177-3AD203B41FA5}">
                      <a16:colId xmlns:a16="http://schemas.microsoft.com/office/drawing/2014/main" val="20002"/>
                    </a:ext>
                  </a:extLst>
                </a:gridCol>
                <a:gridCol w="2216089">
                  <a:extLst>
                    <a:ext uri="{9D8B030D-6E8A-4147-A177-3AD203B41FA5}">
                      <a16:colId xmlns:a16="http://schemas.microsoft.com/office/drawing/2014/main" val="20003"/>
                    </a:ext>
                  </a:extLst>
                </a:gridCol>
                <a:gridCol w="3743263">
                  <a:extLst>
                    <a:ext uri="{9D8B030D-6E8A-4147-A177-3AD203B41FA5}">
                      <a16:colId xmlns:a16="http://schemas.microsoft.com/office/drawing/2014/main" val="2003544772"/>
                    </a:ext>
                  </a:extLst>
                </a:gridCol>
              </a:tblGrid>
              <a:tr h="648884">
                <a:tc gridSpan="2">
                  <a:txBody>
                    <a:bodyPr/>
                    <a:lstStyle/>
                    <a:p>
                      <a:pPr algn="ctr">
                        <a:lnSpc>
                          <a:spcPct val="150000"/>
                        </a:lnSpc>
                        <a:spcAft>
                          <a:spcPts val="0"/>
                        </a:spcAft>
                      </a:pPr>
                      <a:r>
                        <a:rPr lang="cs-CZ" sz="1400">
                          <a:effectLst/>
                        </a:rPr>
                        <a:t>Čas</a:t>
                      </a:r>
                      <a:endParaRPr lang="cs-CZ" sz="1400">
                        <a:effectLst/>
                        <a:latin typeface="Times New Roman"/>
                        <a:ea typeface="Times New Roman"/>
                      </a:endParaRPr>
                    </a:p>
                  </a:txBody>
                  <a:tcPr marL="43517" marR="43517" marT="0" marB="0"/>
                </a:tc>
                <a:tc hMerge="1">
                  <a:txBody>
                    <a:bodyPr/>
                    <a:lstStyle/>
                    <a:p>
                      <a:endParaRPr lang="cs-CZ"/>
                    </a:p>
                  </a:txBody>
                  <a:tcPr/>
                </a:tc>
                <a:tc>
                  <a:txBody>
                    <a:bodyPr/>
                    <a:lstStyle/>
                    <a:p>
                      <a:pPr algn="ctr">
                        <a:lnSpc>
                          <a:spcPct val="150000"/>
                        </a:lnSpc>
                        <a:spcAft>
                          <a:spcPts val="0"/>
                        </a:spcAft>
                      </a:pPr>
                      <a:r>
                        <a:rPr lang="cs-CZ" sz="1400">
                          <a:effectLst/>
                        </a:rPr>
                        <a:t>Množství</a:t>
                      </a:r>
                      <a:endParaRPr lang="cs-CZ" sz="1400">
                        <a:effectLst/>
                        <a:latin typeface="Times New Roman"/>
                        <a:ea typeface="Times New Roman"/>
                      </a:endParaRPr>
                    </a:p>
                  </a:txBody>
                  <a:tcPr marL="43517" marR="43517" marT="0" marB="0"/>
                </a:tc>
                <a:tc gridSpan="2">
                  <a:txBody>
                    <a:bodyPr/>
                    <a:lstStyle/>
                    <a:p>
                      <a:pPr algn="ctr">
                        <a:lnSpc>
                          <a:spcPct val="150000"/>
                        </a:lnSpc>
                        <a:spcAft>
                          <a:spcPts val="0"/>
                        </a:spcAft>
                      </a:pPr>
                      <a:r>
                        <a:rPr lang="cs-CZ" sz="1400">
                          <a:effectLst/>
                        </a:rPr>
                        <a:t>Vhodné nápoje</a:t>
                      </a:r>
                    </a:p>
                    <a:p>
                      <a:pPr algn="ctr">
                        <a:lnSpc>
                          <a:spcPct val="150000"/>
                        </a:lnSpc>
                        <a:spcAft>
                          <a:spcPts val="0"/>
                        </a:spcAft>
                      </a:pPr>
                      <a:r>
                        <a:rPr lang="cs-CZ" sz="1400">
                          <a:effectLst/>
                        </a:rPr>
                        <a:t>poznámky</a:t>
                      </a:r>
                      <a:endParaRPr lang="cs-CZ" sz="1400">
                        <a:effectLst/>
                        <a:latin typeface="Times New Roman"/>
                        <a:ea typeface="Times New Roman"/>
                      </a:endParaRPr>
                    </a:p>
                  </a:txBody>
                  <a:tcPr marL="43517" marR="43517" marT="0" marB="0"/>
                </a:tc>
                <a:tc hMerge="1">
                  <a:txBody>
                    <a:bodyPr/>
                    <a:lstStyle/>
                    <a:p>
                      <a:endParaRPr lang="cs-CZ"/>
                    </a:p>
                  </a:txBody>
                  <a:tcPr/>
                </a:tc>
                <a:extLst>
                  <a:ext uri="{0D108BD9-81ED-4DB2-BD59-A6C34878D82A}">
                    <a16:rowId xmlns:a16="http://schemas.microsoft.com/office/drawing/2014/main" val="10000"/>
                  </a:ext>
                </a:extLst>
              </a:tr>
              <a:tr h="324776">
                <a:tc rowSpan="3">
                  <a:txBody>
                    <a:bodyPr/>
                    <a:lstStyle/>
                    <a:p>
                      <a:pPr algn="l">
                        <a:lnSpc>
                          <a:spcPct val="150000"/>
                        </a:lnSpc>
                        <a:spcAft>
                          <a:spcPts val="0"/>
                        </a:spcAft>
                      </a:pPr>
                      <a:r>
                        <a:rPr lang="cs-CZ" sz="1400">
                          <a:effectLst/>
                        </a:rPr>
                        <a:t>Před zahájením zatížení</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4 hod.</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5-7 ml/kg (400-600 ml)</a:t>
                      </a:r>
                      <a:endParaRPr lang="cs-CZ" sz="1400">
                        <a:effectLst/>
                        <a:latin typeface="Times New Roman"/>
                        <a:ea typeface="Times New Roman"/>
                      </a:endParaRPr>
                    </a:p>
                  </a:txBody>
                  <a:tcPr marL="43517" marR="43517" marT="0" marB="0"/>
                </a:tc>
                <a:tc rowSpan="3" gridSpan="2">
                  <a:txBody>
                    <a:bodyPr/>
                    <a:lstStyle/>
                    <a:p>
                      <a:pPr algn="ctr">
                        <a:lnSpc>
                          <a:spcPct val="150000"/>
                        </a:lnSpc>
                        <a:spcAft>
                          <a:spcPts val="0"/>
                        </a:spcAft>
                      </a:pPr>
                      <a:r>
                        <a:rPr lang="cs-CZ" sz="1400">
                          <a:effectLst/>
                        </a:rPr>
                        <a:t>voda, hypotonický nápoj </a:t>
                      </a:r>
                    </a:p>
                    <a:p>
                      <a:pPr algn="ctr">
                        <a:lnSpc>
                          <a:spcPct val="150000"/>
                        </a:lnSpc>
                        <a:spcAft>
                          <a:spcPts val="0"/>
                        </a:spcAft>
                      </a:pPr>
                      <a:r>
                        <a:rPr lang="cs-CZ" sz="1400">
                          <a:effectLst/>
                        </a:rPr>
                        <a:t>ideální obsah sodíku 300-600 mg/l Na  </a:t>
                      </a:r>
                    </a:p>
                    <a:p>
                      <a:pPr algn="ctr">
                        <a:lnSpc>
                          <a:spcPct val="150000"/>
                        </a:lnSpc>
                        <a:spcAft>
                          <a:spcPts val="0"/>
                        </a:spcAft>
                      </a:pPr>
                      <a:r>
                        <a:rPr lang="cs-CZ" sz="1400">
                          <a:effectLst/>
                        </a:rPr>
                        <a:t>Bez diurézy/zbarvená</a:t>
                      </a:r>
                      <a:r>
                        <a:rPr lang="cs-CZ" sz="1400" baseline="0">
                          <a:effectLst/>
                        </a:rPr>
                        <a:t> moč</a:t>
                      </a:r>
                      <a:r>
                        <a:rPr lang="cs-CZ" sz="1400">
                          <a:effectLst/>
                        </a:rPr>
                        <a:t> </a:t>
                      </a:r>
                      <a:endParaRPr lang="cs-CZ" sz="1400">
                        <a:effectLst/>
                        <a:latin typeface="Times New Roman"/>
                        <a:ea typeface="Times New Roman"/>
                      </a:endParaRPr>
                    </a:p>
                  </a:txBody>
                  <a:tcPr marL="43517" marR="43517" marT="0" marB="0"/>
                </a:tc>
                <a:tc rowSpan="3" hMerge="1">
                  <a:txBody>
                    <a:bodyPr/>
                    <a:lstStyle/>
                    <a:p>
                      <a:endParaRPr lang="cs-CZ"/>
                    </a:p>
                  </a:txBody>
                  <a:tcPr/>
                </a:tc>
                <a:extLst>
                  <a:ext uri="{0D108BD9-81ED-4DB2-BD59-A6C34878D82A}">
                    <a16:rowId xmlns:a16="http://schemas.microsoft.com/office/drawing/2014/main" val="10001"/>
                  </a:ext>
                </a:extLst>
              </a:tr>
              <a:tr h="324776">
                <a:tc vMerge="1">
                  <a:txBody>
                    <a:bodyPr/>
                    <a:lstStyle/>
                    <a:p>
                      <a:endParaRPr lang="cs-CZ"/>
                    </a:p>
                  </a:txBody>
                  <a:tcPr/>
                </a:tc>
                <a:tc>
                  <a:txBody>
                    <a:bodyPr/>
                    <a:lstStyle/>
                    <a:p>
                      <a:pPr algn="ctr">
                        <a:lnSpc>
                          <a:spcPct val="150000"/>
                        </a:lnSpc>
                        <a:spcAft>
                          <a:spcPts val="0"/>
                        </a:spcAft>
                      </a:pPr>
                      <a:r>
                        <a:rPr lang="cs-CZ" sz="1400">
                          <a:effectLst/>
                        </a:rPr>
                        <a:t>2 hod.</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3-5 ml/kg (200-400 ml)</a:t>
                      </a:r>
                      <a:endParaRPr lang="cs-CZ" sz="1400">
                        <a:effectLst/>
                        <a:latin typeface="Times New Roman"/>
                        <a:ea typeface="Times New Roman"/>
                      </a:endParaRPr>
                    </a:p>
                  </a:txBody>
                  <a:tcPr marL="43517" marR="43517" marT="0" marB="0"/>
                </a:tc>
                <a:tc gridSpan="2"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02"/>
                  </a:ext>
                </a:extLst>
              </a:tr>
              <a:tr h="324776">
                <a:tc vMerge="1">
                  <a:txBody>
                    <a:bodyPr/>
                    <a:lstStyle/>
                    <a:p>
                      <a:endParaRPr lang="cs-CZ"/>
                    </a:p>
                  </a:txBody>
                  <a:tcPr/>
                </a:tc>
                <a:tc>
                  <a:txBody>
                    <a:bodyPr/>
                    <a:lstStyle/>
                    <a:p>
                      <a:pPr algn="ctr">
                        <a:lnSpc>
                          <a:spcPct val="150000"/>
                        </a:lnSpc>
                        <a:spcAft>
                          <a:spcPts val="0"/>
                        </a:spcAft>
                      </a:pPr>
                      <a:r>
                        <a:rPr lang="cs-CZ" sz="1400">
                          <a:effectLst/>
                        </a:rPr>
                        <a:t>5-10 min </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~5 ml/kg (300-400 ml)</a:t>
                      </a:r>
                      <a:endParaRPr lang="cs-CZ" sz="1400">
                        <a:effectLst/>
                        <a:latin typeface="Times New Roman"/>
                        <a:ea typeface="Times New Roman"/>
                      </a:endParaRPr>
                    </a:p>
                  </a:txBody>
                  <a:tcPr marL="43517" marR="43517" marT="0" marB="0"/>
                </a:tc>
                <a:tc gridSpan="2"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03"/>
                  </a:ext>
                </a:extLst>
              </a:tr>
              <a:tr h="650450">
                <a:tc rowSpan="4">
                  <a:txBody>
                    <a:bodyPr/>
                    <a:lstStyle/>
                    <a:p>
                      <a:pPr algn="l">
                        <a:lnSpc>
                          <a:spcPct val="150000"/>
                        </a:lnSpc>
                        <a:spcAft>
                          <a:spcPts val="0"/>
                        </a:spcAft>
                      </a:pPr>
                      <a:r>
                        <a:rPr lang="cs-CZ" sz="1400">
                          <a:effectLst/>
                        </a:rPr>
                        <a:t>Během zatížení</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30 min</a:t>
                      </a:r>
                      <a:endParaRPr lang="cs-CZ" sz="1400">
                        <a:effectLst/>
                        <a:latin typeface="Times New Roman"/>
                        <a:ea typeface="Times New Roman"/>
                      </a:endParaRPr>
                    </a:p>
                  </a:txBody>
                  <a:tcPr marL="43517" marR="43517" marT="0" marB="0"/>
                </a:tc>
                <a:tc rowSpan="4">
                  <a:txBody>
                    <a:bodyPr/>
                    <a:lstStyle/>
                    <a:p>
                      <a:pPr algn="ctr">
                        <a:lnSpc>
                          <a:spcPct val="150000"/>
                        </a:lnSpc>
                        <a:spcAft>
                          <a:spcPts val="0"/>
                        </a:spcAft>
                      </a:pPr>
                      <a:r>
                        <a:rPr lang="cs-CZ" sz="1400">
                          <a:effectLst/>
                        </a:rPr>
                        <a:t>Doporučení udávají</a:t>
                      </a:r>
                      <a:r>
                        <a:rPr lang="cs-CZ" sz="1400" baseline="0">
                          <a:effectLst/>
                        </a:rPr>
                        <a:t> </a:t>
                      </a:r>
                      <a:r>
                        <a:rPr lang="cs-CZ" sz="1400" b="1" baseline="0">
                          <a:effectLst/>
                        </a:rPr>
                        <a:t>125-250 ml každých 15-20 min</a:t>
                      </a:r>
                    </a:p>
                    <a:p>
                      <a:pPr algn="ctr">
                        <a:lnSpc>
                          <a:spcPct val="150000"/>
                        </a:lnSpc>
                        <a:spcAft>
                          <a:spcPts val="0"/>
                        </a:spcAft>
                      </a:pPr>
                      <a:r>
                        <a:rPr lang="cs-CZ" sz="1400">
                          <a:effectLst/>
                        </a:rPr>
                        <a:t>Dnešní moderní poznatky udávají, že je pro sportovce nejdůležitější řídit</a:t>
                      </a:r>
                      <a:r>
                        <a:rPr lang="cs-CZ" sz="1400" baseline="0">
                          <a:effectLst/>
                        </a:rPr>
                        <a:t> se pocity žízně s cílem:</a:t>
                      </a:r>
                      <a:endParaRPr lang="cs-CZ" sz="1400" b="0">
                        <a:effectLst/>
                        <a:latin typeface="Times New Roman"/>
                        <a:ea typeface="Times New Roman"/>
                      </a:endParaRPr>
                    </a:p>
                  </a:txBody>
                  <a:tcPr marL="43517" marR="43517" marT="0" marB="0"/>
                </a:tc>
                <a:tc rowSpan="4">
                  <a:txBody>
                    <a:bodyPr/>
                    <a:lstStyle/>
                    <a:p>
                      <a:pPr algn="ctr">
                        <a:lnSpc>
                          <a:spcPct val="150000"/>
                        </a:lnSpc>
                        <a:spcAft>
                          <a:spcPts val="0"/>
                        </a:spcAft>
                      </a:pPr>
                      <a:r>
                        <a:rPr lang="cs-CZ" sz="1400">
                          <a:effectLst/>
                        </a:rPr>
                        <a:t>Cíl pro aerobní aktivitu: míra </a:t>
                      </a:r>
                      <a:r>
                        <a:rPr lang="cs-CZ" sz="1400" b="1">
                          <a:effectLst/>
                        </a:rPr>
                        <a:t>dehydratace</a:t>
                      </a:r>
                      <a:r>
                        <a:rPr lang="cs-CZ" sz="1400">
                          <a:effectLst/>
                        </a:rPr>
                        <a:t> by neměla překročit </a:t>
                      </a:r>
                    </a:p>
                    <a:p>
                      <a:pPr algn="ctr">
                        <a:lnSpc>
                          <a:spcPct val="150000"/>
                        </a:lnSpc>
                        <a:spcAft>
                          <a:spcPts val="0"/>
                        </a:spcAft>
                      </a:pPr>
                      <a:r>
                        <a:rPr lang="cs-CZ" sz="1400" b="1">
                          <a:effectLst/>
                        </a:rPr>
                        <a:t>2 %</a:t>
                      </a:r>
                    </a:p>
                    <a:p>
                      <a:pPr algn="ctr">
                        <a:lnSpc>
                          <a:spcPct val="150000"/>
                        </a:lnSpc>
                        <a:spcAft>
                          <a:spcPts val="0"/>
                        </a:spcAft>
                      </a:pPr>
                      <a:r>
                        <a:rPr lang="cs-CZ" sz="1400" b="1">
                          <a:effectLst/>
                        </a:rPr>
                        <a:t>Pro anaerobní, rychlostní a silové aktivity 3-4 % </a:t>
                      </a:r>
                      <a:endParaRPr lang="cs-CZ" sz="1400" b="1">
                        <a:effectLst/>
                        <a:latin typeface="Times New Roman"/>
                        <a:ea typeface="Times New Roman"/>
                      </a:endParaRPr>
                    </a:p>
                    <a:p>
                      <a:pPr algn="ctr">
                        <a:lnSpc>
                          <a:spcPct val="150000"/>
                        </a:lnSpc>
                        <a:spcAft>
                          <a:spcPts val="0"/>
                        </a:spcAft>
                      </a:pPr>
                      <a:endParaRPr lang="cs-CZ" sz="1400">
                        <a:effectLst/>
                        <a:latin typeface="Times New Roman"/>
                        <a:ea typeface="Times New Roman"/>
                      </a:endParaRPr>
                    </a:p>
                  </a:txBody>
                  <a:tcPr marL="43517" marR="43517" marT="0" marB="0"/>
                </a:tc>
                <a:tc rowSpan="4">
                  <a:txBody>
                    <a:bodyPr/>
                    <a:lstStyle/>
                    <a:p>
                      <a:pPr marL="285750" indent="-285750" algn="l">
                        <a:lnSpc>
                          <a:spcPct val="150000"/>
                        </a:lnSpc>
                        <a:spcAft>
                          <a:spcPts val="0"/>
                        </a:spcAft>
                        <a:buFont typeface="Arial" panose="020B0604020202020204" pitchFamily="34" charset="0"/>
                        <a:buChar char="•"/>
                      </a:pPr>
                      <a:r>
                        <a:rPr lang="cs-CZ" sz="1400" b="1">
                          <a:effectLst/>
                        </a:rPr>
                        <a:t>do 30 min NENÍ NUTNÉ pít</a:t>
                      </a:r>
                    </a:p>
                    <a:p>
                      <a:pPr marL="285750" indent="-285750" algn="l">
                        <a:lnSpc>
                          <a:spcPct val="150000"/>
                        </a:lnSpc>
                        <a:spcAft>
                          <a:spcPts val="0"/>
                        </a:spcAft>
                        <a:buFont typeface="Arial" panose="020B0604020202020204" pitchFamily="34" charset="0"/>
                        <a:buChar char="•"/>
                      </a:pPr>
                      <a:r>
                        <a:rPr lang="cs-CZ" sz="1400" b="1">
                          <a:effectLst/>
                        </a:rPr>
                        <a:t>hypotonický nápoj (1-3 hod)</a:t>
                      </a:r>
                    </a:p>
                    <a:p>
                      <a:pPr marL="285750" indent="-285750" algn="l">
                        <a:lnSpc>
                          <a:spcPct val="150000"/>
                        </a:lnSpc>
                        <a:spcAft>
                          <a:spcPts val="0"/>
                        </a:spcAft>
                        <a:buFont typeface="Arial" panose="020B0604020202020204" pitchFamily="34" charset="0"/>
                        <a:buChar char="•"/>
                      </a:pPr>
                      <a:r>
                        <a:rPr lang="cs-CZ" sz="1400">
                          <a:effectLst/>
                        </a:rPr>
                        <a:t>isotonický nápoj u zatížení přes 3 hodiny</a:t>
                      </a:r>
                    </a:p>
                    <a:p>
                      <a:pPr marL="285750" indent="-285750" algn="l">
                        <a:lnSpc>
                          <a:spcPct val="150000"/>
                        </a:lnSpc>
                        <a:spcAft>
                          <a:spcPts val="0"/>
                        </a:spcAft>
                        <a:buFont typeface="Arial" panose="020B0604020202020204" pitchFamily="34" charset="0"/>
                        <a:buChar char="•"/>
                      </a:pPr>
                      <a:r>
                        <a:rPr lang="cs-CZ" sz="1400">
                          <a:effectLst/>
                        </a:rPr>
                        <a:t>při nadměrném pocení důraz na příjem sodíku (300-600 mg/l)</a:t>
                      </a:r>
                    </a:p>
                    <a:p>
                      <a:pPr marL="285750" indent="-285750" algn="l">
                        <a:lnSpc>
                          <a:spcPct val="150000"/>
                        </a:lnSpc>
                        <a:spcAft>
                          <a:spcPts val="0"/>
                        </a:spcAft>
                        <a:buFont typeface="Arial" panose="020B0604020202020204" pitchFamily="34" charset="0"/>
                        <a:buChar char="•"/>
                      </a:pPr>
                      <a:r>
                        <a:rPr lang="cs-CZ" sz="1400">
                          <a:effectLst/>
                        </a:rPr>
                        <a:t>koncentrace jednoduchých sacharidů v nápoji ≤ 8 % (≤ 80g/l)</a:t>
                      </a:r>
                      <a:endParaRPr lang="cs-CZ" sz="1400">
                        <a:effectLst/>
                        <a:latin typeface="Times New Roman"/>
                        <a:ea typeface="Times New Roman"/>
                      </a:endParaRPr>
                    </a:p>
                    <a:p>
                      <a:pPr marL="285750" indent="-285750" algn="ctr">
                        <a:lnSpc>
                          <a:spcPct val="150000"/>
                        </a:lnSpc>
                        <a:spcAft>
                          <a:spcPts val="0"/>
                        </a:spcAft>
                        <a:buFont typeface="Arial" panose="020B0604020202020204" pitchFamily="34" charset="0"/>
                        <a:buChar char="•"/>
                      </a:pPr>
                      <a:endParaRPr lang="cs-CZ" sz="1400">
                        <a:effectLst/>
                        <a:latin typeface="Times New Roman"/>
                        <a:ea typeface="Times New Roman"/>
                      </a:endParaRPr>
                    </a:p>
                  </a:txBody>
                  <a:tcPr marL="43517" marR="43517" marT="0" marB="0"/>
                </a:tc>
                <a:extLst>
                  <a:ext uri="{0D108BD9-81ED-4DB2-BD59-A6C34878D82A}">
                    <a16:rowId xmlns:a16="http://schemas.microsoft.com/office/drawing/2014/main" val="10004"/>
                  </a:ext>
                </a:extLst>
              </a:tr>
              <a:tr h="650450">
                <a:tc vMerge="1">
                  <a:txBody>
                    <a:bodyPr/>
                    <a:lstStyle/>
                    <a:p>
                      <a:endParaRPr lang="cs-CZ"/>
                    </a:p>
                  </a:txBody>
                  <a:tcPr/>
                </a:tc>
                <a:tc>
                  <a:txBody>
                    <a:bodyPr/>
                    <a:lstStyle/>
                    <a:p>
                      <a:pPr algn="ctr">
                        <a:lnSpc>
                          <a:spcPct val="150000"/>
                        </a:lnSpc>
                        <a:spcAft>
                          <a:spcPts val="0"/>
                        </a:spcAft>
                      </a:pPr>
                      <a:r>
                        <a:rPr lang="cs-CZ" sz="1400">
                          <a:effectLst/>
                        </a:rPr>
                        <a:t>30-60 min</a:t>
                      </a:r>
                      <a:endParaRPr lang="cs-CZ" sz="1400">
                        <a:effectLst/>
                        <a:latin typeface="Times New Roman"/>
                        <a:ea typeface="Times New Roman"/>
                      </a:endParaRPr>
                    </a:p>
                  </a:txBody>
                  <a:tcPr marL="43517" marR="43517" marT="0" marB="0"/>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5"/>
                  </a:ext>
                </a:extLst>
              </a:tr>
              <a:tr h="650450">
                <a:tc vMerge="1">
                  <a:txBody>
                    <a:bodyPr/>
                    <a:lstStyle/>
                    <a:p>
                      <a:endParaRPr lang="cs-CZ"/>
                    </a:p>
                  </a:txBody>
                  <a:tcPr/>
                </a:tc>
                <a:tc>
                  <a:txBody>
                    <a:bodyPr/>
                    <a:lstStyle/>
                    <a:p>
                      <a:pPr algn="ctr">
                        <a:lnSpc>
                          <a:spcPct val="150000"/>
                        </a:lnSpc>
                        <a:spcAft>
                          <a:spcPts val="0"/>
                        </a:spcAft>
                      </a:pPr>
                      <a:r>
                        <a:rPr lang="cs-CZ" sz="1400">
                          <a:effectLst/>
                        </a:rPr>
                        <a:t>1-3 hod.</a:t>
                      </a:r>
                      <a:endParaRPr lang="cs-CZ" sz="1400">
                        <a:effectLst/>
                        <a:latin typeface="Times New Roman"/>
                        <a:ea typeface="Times New Roman"/>
                      </a:endParaRPr>
                    </a:p>
                  </a:txBody>
                  <a:tcPr marL="43517" marR="43517" marT="0" marB="0"/>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6"/>
                  </a:ext>
                </a:extLst>
              </a:tr>
              <a:tr h="673099">
                <a:tc vMerge="1">
                  <a:txBody>
                    <a:bodyPr/>
                    <a:lstStyle/>
                    <a:p>
                      <a:endParaRPr lang="cs-CZ"/>
                    </a:p>
                  </a:txBody>
                  <a:tcPr/>
                </a:tc>
                <a:tc>
                  <a:txBody>
                    <a:bodyPr/>
                    <a:lstStyle/>
                    <a:p>
                      <a:pPr algn="ctr">
                        <a:lnSpc>
                          <a:spcPct val="150000"/>
                        </a:lnSpc>
                        <a:spcAft>
                          <a:spcPts val="0"/>
                        </a:spcAft>
                      </a:pPr>
                      <a:r>
                        <a:rPr lang="cs-CZ" sz="1400">
                          <a:effectLst/>
                        </a:rPr>
                        <a:t>Přes 3 hod.</a:t>
                      </a:r>
                      <a:endParaRPr lang="cs-CZ" sz="1400">
                        <a:effectLst/>
                        <a:latin typeface="Times New Roman"/>
                        <a:ea typeface="Times New Roman"/>
                      </a:endParaRPr>
                    </a:p>
                  </a:txBody>
                  <a:tcPr marL="43517" marR="43517" marT="0" marB="0"/>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7"/>
                  </a:ext>
                </a:extLst>
              </a:tr>
              <a:tr h="648884">
                <a:tc>
                  <a:txBody>
                    <a:bodyPr/>
                    <a:lstStyle/>
                    <a:p>
                      <a:pPr algn="l">
                        <a:lnSpc>
                          <a:spcPct val="150000"/>
                        </a:lnSpc>
                        <a:spcAft>
                          <a:spcPts val="0"/>
                        </a:spcAft>
                      </a:pPr>
                      <a:r>
                        <a:rPr lang="cs-CZ" sz="1400">
                          <a:effectLst/>
                        </a:rPr>
                        <a:t>Po zatížení</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do 6 hodin</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b="1">
                          <a:effectLst/>
                        </a:rPr>
                        <a:t>Doplnit 120 - 150 % ztracené hmotnosti</a:t>
                      </a:r>
                      <a:endParaRPr lang="cs-CZ" sz="1400" b="1">
                        <a:effectLst/>
                        <a:latin typeface="Times New Roman"/>
                        <a:ea typeface="Times New Roman"/>
                      </a:endParaRPr>
                    </a:p>
                  </a:txBody>
                  <a:tcPr marL="43517" marR="43517" marT="0" marB="0"/>
                </a:tc>
                <a:tc gridSpan="2">
                  <a:txBody>
                    <a:bodyPr/>
                    <a:lstStyle/>
                    <a:p>
                      <a:pPr marL="285750" indent="-285750" algn="l">
                        <a:lnSpc>
                          <a:spcPct val="150000"/>
                        </a:lnSpc>
                        <a:spcAft>
                          <a:spcPts val="0"/>
                        </a:spcAft>
                        <a:buFont typeface="Arial" panose="020B0604020202020204" pitchFamily="34" charset="0"/>
                        <a:buChar char="•"/>
                      </a:pPr>
                      <a:r>
                        <a:rPr lang="cs-CZ" sz="1400" dirty="0">
                          <a:effectLst/>
                        </a:rPr>
                        <a:t>Voda, hypertonický nápoj (zdroje sacharidů)</a:t>
                      </a:r>
                    </a:p>
                    <a:p>
                      <a:pPr marL="285750" indent="-285750" algn="l">
                        <a:lnSpc>
                          <a:spcPct val="150000"/>
                        </a:lnSpc>
                        <a:spcAft>
                          <a:spcPts val="0"/>
                        </a:spcAft>
                        <a:buFont typeface="Arial" panose="020B0604020202020204" pitchFamily="34" charset="0"/>
                        <a:buChar char="•"/>
                      </a:pPr>
                      <a:r>
                        <a:rPr lang="cs-CZ" sz="1400" dirty="0">
                          <a:effectLst/>
                        </a:rPr>
                        <a:t>Při nutnosti rychlé rehydratace důležitý obsah sodíku (~200-400 mg/l)</a:t>
                      </a:r>
                      <a:endParaRPr lang="cs-CZ" sz="1400" dirty="0">
                        <a:effectLst/>
                        <a:latin typeface="Times New Roman"/>
                        <a:ea typeface="Times New Roman"/>
                      </a:endParaRPr>
                    </a:p>
                  </a:txBody>
                  <a:tcPr marL="43517" marR="43517" marT="0" marB="0"/>
                </a:tc>
                <a:tc hMerge="1">
                  <a:txBody>
                    <a:bodyPr/>
                    <a:lstStyle/>
                    <a:p>
                      <a:endParaRPr lang="cs-CZ"/>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3125682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CC33B2B-B475-4189-BA8F-3CF8248DC6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72" name="Freeform 14">
              <a:extLst>
                <a:ext uri="{FF2B5EF4-FFF2-40B4-BE49-F238E27FC236}">
                  <a16:creationId xmlns:a16="http://schemas.microsoft.com/office/drawing/2014/main" id="{A59AAC92-4932-4D74-A545-BA3EEE56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3" name="Straight Connector 72">
              <a:extLst>
                <a:ext uri="{FF2B5EF4-FFF2-40B4-BE49-F238E27FC236}">
                  <a16:creationId xmlns:a16="http://schemas.microsoft.com/office/drawing/2014/main" id="{B8446528-FA87-4017-B061-CF7EE79FA2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34D4B4D0-2493-42A2-AEEB-9970A64E8BC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676E13B7-7CB7-4489-914B-4012EE6EBF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F2159841-C096-430C-B748-E8D2A5C99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B4F167EF-5A0C-487E-8776-97310E39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9D8C053F-F025-4CB6-94C4-2841A20D6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78581BD0-3E75-48CB-A2A3-44DB1ACB6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E90D466A-AB95-4676-82CB-3BEC98AFF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AFED863-874C-49D9-AE2F-B9DFF00D5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Nadpis 4"/>
          <p:cNvSpPr>
            <a:spLocks noGrp="1"/>
          </p:cNvSpPr>
          <p:nvPr>
            <p:ph type="title"/>
          </p:nvPr>
        </p:nvSpPr>
        <p:spPr>
          <a:xfrm>
            <a:off x="985968" y="4473225"/>
            <a:ext cx="8288035" cy="1095059"/>
          </a:xfrm>
        </p:spPr>
        <p:txBody>
          <a:bodyPr vert="horz" lIns="91440" tIns="45720" rIns="91440" bIns="45720" rtlCol="0" anchor="b">
            <a:normAutofit/>
          </a:bodyPr>
          <a:lstStyle/>
          <a:p>
            <a:r>
              <a:rPr lang="cs-CZ" sz="4800" dirty="0"/>
              <a:t>Pivo jako sportovní nápoj?</a:t>
            </a:r>
            <a:endParaRPr lang="en-US" sz="4800" dirty="0"/>
          </a:p>
        </p:txBody>
      </p:sp>
      <p:pic>
        <p:nvPicPr>
          <p:cNvPr id="14" name="Picture 10" descr="http://www.ekobydleni.eu/obrazky/biomasa/pivo.jpg"/>
          <p:cNvPicPr>
            <a:picLocks noChangeAspect="1" noChangeArrowheads="1"/>
          </p:cNvPicPr>
          <p:nvPr/>
        </p:nvPicPr>
        <p:blipFill>
          <a:blip r:embed="rId3" cstate="print"/>
          <a:stretch>
            <a:fillRect/>
          </a:stretch>
        </p:blipFill>
        <p:spPr bwMode="auto">
          <a:xfrm>
            <a:off x="6097461" y="842508"/>
            <a:ext cx="3176540" cy="3176540"/>
          </a:xfrm>
          <a:prstGeom prst="rect">
            <a:avLst/>
          </a:prstGeom>
          <a:noFill/>
        </p:spPr>
      </p:pic>
      <p:pic>
        <p:nvPicPr>
          <p:cNvPr id="1044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9666" y="1289716"/>
            <a:ext cx="6092425" cy="19952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83120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56CB47-EDD1-44FA-940E-67BE41474380}"/>
              </a:ext>
            </a:extLst>
          </p:cNvPr>
          <p:cNvSpPr>
            <a:spLocks noGrp="1"/>
          </p:cNvSpPr>
          <p:nvPr>
            <p:ph type="title"/>
          </p:nvPr>
        </p:nvSpPr>
        <p:spPr/>
        <p:txBody>
          <a:bodyPr/>
          <a:lstStyle/>
          <a:p>
            <a:r>
              <a:rPr lang="cs-CZ" dirty="0"/>
              <a:t>Limitujícím aspektem pivních nápojů je nízký obsah Na a obsah alkoholu</a:t>
            </a:r>
          </a:p>
        </p:txBody>
      </p:sp>
      <p:sp>
        <p:nvSpPr>
          <p:cNvPr id="3" name="Zástupný obsah 2">
            <a:extLst>
              <a:ext uri="{FF2B5EF4-FFF2-40B4-BE49-F238E27FC236}">
                <a16:creationId xmlns:a16="http://schemas.microsoft.com/office/drawing/2014/main" id="{C70876EC-8892-4FFC-B4A3-479BCD5C0098}"/>
              </a:ext>
            </a:extLst>
          </p:cNvPr>
          <p:cNvSpPr>
            <a:spLocks noGrp="1"/>
          </p:cNvSpPr>
          <p:nvPr>
            <p:ph idx="1"/>
          </p:nvPr>
        </p:nvSpPr>
        <p:spPr>
          <a:xfrm>
            <a:off x="674665" y="2070981"/>
            <a:ext cx="8596668" cy="3880773"/>
          </a:xfrm>
        </p:spPr>
        <p:txBody>
          <a:bodyPr/>
          <a:lstStyle/>
          <a:p>
            <a:r>
              <a:rPr lang="cs-CZ" dirty="0"/>
              <a:t>Studie srovnávala 4 situace u skupiny sportovců s dehydratací 2 % po zatížení při splnění doporučení pro rehydrataci (150 % ztrát).</a:t>
            </a:r>
          </a:p>
        </p:txBody>
      </p:sp>
      <p:pic>
        <p:nvPicPr>
          <p:cNvPr id="4" name="Picture 5" descr="http://www.carlsberggroup.com/brands/PublishingImages/Bottles/HR/Pan_Radler_Limun.png">
            <a:extLst>
              <a:ext uri="{FF2B5EF4-FFF2-40B4-BE49-F238E27FC236}">
                <a16:creationId xmlns:a16="http://schemas.microsoft.com/office/drawing/2014/main" id="{10C81923-40B7-4EB0-BC88-C323750B5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844" y="3124197"/>
            <a:ext cx="13716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m.vcst.net/wines/pilsner-urquell-436644.jpg">
            <a:extLst>
              <a:ext uri="{FF2B5EF4-FFF2-40B4-BE49-F238E27FC236}">
                <a16:creationId xmlns:a16="http://schemas.microsoft.com/office/drawing/2014/main" id="{87061A2F-A770-495C-B454-591AE16B4F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9456" y="2906555"/>
            <a:ext cx="936104" cy="27251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a:extLst>
              <a:ext uri="{FF2B5EF4-FFF2-40B4-BE49-F238E27FC236}">
                <a16:creationId xmlns:a16="http://schemas.microsoft.com/office/drawing/2014/main" id="{9739EFD1-B9D3-4CB9-AA7B-5A2267625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695" y="3429000"/>
            <a:ext cx="866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a:extLst>
              <a:ext uri="{FF2B5EF4-FFF2-40B4-BE49-F238E27FC236}">
                <a16:creationId xmlns:a16="http://schemas.microsoft.com/office/drawing/2014/main" id="{0439DDC8-7FBE-46B1-BEAB-ACAF80DF2B9E}"/>
              </a:ext>
            </a:extLst>
          </p:cNvPr>
          <p:cNvSpPr txBox="1">
            <a:spLocks noChangeArrowheads="1"/>
          </p:cNvSpPr>
          <p:nvPr/>
        </p:nvSpPr>
        <p:spPr bwMode="auto">
          <a:xfrm>
            <a:off x="769647" y="5805454"/>
            <a:ext cx="30963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800" b="1" dirty="0">
                <a:solidFill>
                  <a:srgbClr val="5FCBEF"/>
                </a:solidFill>
              </a:rPr>
              <a:t>3-5 </a:t>
            </a:r>
            <a:r>
              <a:rPr lang="cs-CZ" altLang="cs-CZ" sz="4800" b="1" dirty="0" err="1">
                <a:solidFill>
                  <a:srgbClr val="5FCBEF"/>
                </a:solidFill>
              </a:rPr>
              <a:t>mmol</a:t>
            </a:r>
            <a:r>
              <a:rPr lang="cs-CZ" altLang="cs-CZ" sz="4800" b="1" dirty="0">
                <a:solidFill>
                  <a:srgbClr val="5FCBEF"/>
                </a:solidFill>
              </a:rPr>
              <a:t>/l</a:t>
            </a:r>
          </a:p>
        </p:txBody>
      </p:sp>
      <p:sp>
        <p:nvSpPr>
          <p:cNvPr id="8" name="TextovéPole 7">
            <a:extLst>
              <a:ext uri="{FF2B5EF4-FFF2-40B4-BE49-F238E27FC236}">
                <a16:creationId xmlns:a16="http://schemas.microsoft.com/office/drawing/2014/main" id="{6A7A68E8-0FD1-438D-B6A0-21FAF3C38597}"/>
              </a:ext>
            </a:extLst>
          </p:cNvPr>
          <p:cNvSpPr txBox="1">
            <a:spLocks noChangeArrowheads="1"/>
          </p:cNvSpPr>
          <p:nvPr/>
        </p:nvSpPr>
        <p:spPr bwMode="auto">
          <a:xfrm>
            <a:off x="5490702" y="5805492"/>
            <a:ext cx="28393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800" b="1" dirty="0">
                <a:solidFill>
                  <a:srgbClr val="5FCBEF"/>
                </a:solidFill>
              </a:rPr>
              <a:t>25 </a:t>
            </a:r>
            <a:r>
              <a:rPr lang="cs-CZ" altLang="cs-CZ" sz="4800" b="1" dirty="0" err="1">
                <a:solidFill>
                  <a:srgbClr val="5FCBEF"/>
                </a:solidFill>
              </a:rPr>
              <a:t>mmol</a:t>
            </a:r>
            <a:r>
              <a:rPr lang="cs-CZ" altLang="cs-CZ" sz="4800" b="1" dirty="0">
                <a:solidFill>
                  <a:srgbClr val="5FCBEF"/>
                </a:solidFill>
              </a:rPr>
              <a:t>/l</a:t>
            </a:r>
          </a:p>
        </p:txBody>
      </p:sp>
      <p:pic>
        <p:nvPicPr>
          <p:cNvPr id="9" name="Picture 15">
            <a:extLst>
              <a:ext uri="{FF2B5EF4-FFF2-40B4-BE49-F238E27FC236}">
                <a16:creationId xmlns:a16="http://schemas.microsoft.com/office/drawing/2014/main" id="{EA51BD3C-9D69-42DA-B2EB-85E21F4AC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160" y="3429000"/>
            <a:ext cx="866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descr="http://m.vcst.net/wines/pilsner-urquell-436644.jpg">
            <a:extLst>
              <a:ext uri="{FF2B5EF4-FFF2-40B4-BE49-F238E27FC236}">
                <a16:creationId xmlns:a16="http://schemas.microsoft.com/office/drawing/2014/main" id="{A22DA4F1-5557-42E6-AD2B-A98B54BAAF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6033" y="2792357"/>
            <a:ext cx="936104" cy="27251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http://www.carlsberggroup.com/brands/PublishingImages/Bottles/HR/Pan_Radler_Limun.png">
            <a:extLst>
              <a:ext uri="{FF2B5EF4-FFF2-40B4-BE49-F238E27FC236}">
                <a16:creationId xmlns:a16="http://schemas.microsoft.com/office/drawing/2014/main" id="{C913D73F-98C0-4394-A94C-8BB28C82E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007" y="3102292"/>
            <a:ext cx="1371600" cy="2333626"/>
          </a:xfrm>
          <a:prstGeom prst="rect">
            <a:avLst/>
          </a:prstGeom>
          <a:noFill/>
          <a:extLst>
            <a:ext uri="{909E8E84-426E-40DD-AFC4-6F175D3DCCD1}">
              <a14:hiddenFill xmlns:a14="http://schemas.microsoft.com/office/drawing/2010/main">
                <a:solidFill>
                  <a:srgbClr val="FFFFFF"/>
                </a:solidFill>
              </a14:hiddenFill>
            </a:ext>
          </a:extLst>
        </p:spPr>
      </p:pic>
      <p:sp>
        <p:nvSpPr>
          <p:cNvPr id="12" name="Obdélník 11">
            <a:extLst>
              <a:ext uri="{FF2B5EF4-FFF2-40B4-BE49-F238E27FC236}">
                <a16:creationId xmlns:a16="http://schemas.microsoft.com/office/drawing/2014/main" id="{2CFE9F56-AF17-43DF-A334-FC6701189F08}"/>
              </a:ext>
            </a:extLst>
          </p:cNvPr>
          <p:cNvSpPr/>
          <p:nvPr/>
        </p:nvSpPr>
        <p:spPr>
          <a:xfrm>
            <a:off x="0" y="6627168"/>
            <a:ext cx="11691963" cy="230832"/>
          </a:xfrm>
          <a:prstGeom prst="rect">
            <a:avLst/>
          </a:prstGeom>
        </p:spPr>
        <p:txBody>
          <a:bodyPr wrap="square">
            <a:spAutoFit/>
          </a:bodyPr>
          <a:lstStyle/>
          <a:p>
            <a:r>
              <a:rPr lang="cs-CZ" sz="900" dirty="0"/>
              <a:t>Zdroj: </a:t>
            </a:r>
            <a:r>
              <a:rPr lang="en-US" sz="900" dirty="0" err="1"/>
              <a:t>Desbrow</a:t>
            </a:r>
            <a:r>
              <a:rPr lang="en-US" sz="900" dirty="0"/>
              <a:t>, B., Murray, D., &amp; </a:t>
            </a:r>
            <a:r>
              <a:rPr lang="en-US" sz="900" dirty="0" err="1"/>
              <a:t>Leveritt</a:t>
            </a:r>
            <a:r>
              <a:rPr lang="en-US" sz="900" dirty="0"/>
              <a:t>, M. (2013). Beer as a Sports Drink? Manipulating Beer’s Ingredients to Replace Lost Fluid. </a:t>
            </a:r>
            <a:r>
              <a:rPr lang="en-US" sz="900" i="1" dirty="0"/>
              <a:t>International Journal of Sport Nutrition and Exercise Metabolism</a:t>
            </a:r>
            <a:r>
              <a:rPr lang="en-US" sz="900" dirty="0"/>
              <a:t>, </a:t>
            </a:r>
            <a:r>
              <a:rPr lang="en-US" sz="900" i="1" dirty="0"/>
              <a:t>23</a:t>
            </a:r>
            <a:r>
              <a:rPr lang="en-US" sz="900" dirty="0"/>
              <a:t>(6), 593–600.</a:t>
            </a:r>
            <a:endParaRPr lang="en-US" sz="900" dirty="0">
              <a:effectLst/>
            </a:endParaRPr>
          </a:p>
        </p:txBody>
      </p:sp>
    </p:spTree>
    <p:extLst>
      <p:ext uri="{BB962C8B-B14F-4D97-AF65-F5344CB8AC3E}">
        <p14:creationId xmlns:p14="http://schemas.microsoft.com/office/powerpoint/2010/main" val="104485333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800B0B1-694F-4357-B55A-58F0A57A7305}"/>
              </a:ext>
            </a:extLst>
          </p:cNvPr>
          <p:cNvSpPr>
            <a:spLocks noGrp="1"/>
          </p:cNvSpPr>
          <p:nvPr>
            <p:ph idx="1"/>
          </p:nvPr>
        </p:nvSpPr>
        <p:spPr>
          <a:xfrm>
            <a:off x="8079576" y="1820376"/>
            <a:ext cx="3921080" cy="4428024"/>
          </a:xfrm>
        </p:spPr>
        <p:txBody>
          <a:bodyPr/>
          <a:lstStyle/>
          <a:p>
            <a:r>
              <a:rPr lang="cs-CZ" dirty="0"/>
              <a:t>2,5 l tekutin v podobě pivních nápojů </a:t>
            </a:r>
            <a:r>
              <a:rPr lang="cs-CZ" dirty="0" err="1"/>
              <a:t>euhydrataci</a:t>
            </a:r>
            <a:r>
              <a:rPr lang="cs-CZ" dirty="0"/>
              <a:t> nezajistí a to ani pokud přidáme adekvátní množství Na.</a:t>
            </a:r>
          </a:p>
          <a:p>
            <a:r>
              <a:rPr lang="cs-CZ" dirty="0"/>
              <a:t>Diuretický efekt odbourávání alkoholu totiž následně způsobí opětovnou dehydrataci.</a:t>
            </a:r>
          </a:p>
        </p:txBody>
      </p:sp>
      <p:sp>
        <p:nvSpPr>
          <p:cNvPr id="4" name="Obdélník 3">
            <a:extLst>
              <a:ext uri="{FF2B5EF4-FFF2-40B4-BE49-F238E27FC236}">
                <a16:creationId xmlns:a16="http://schemas.microsoft.com/office/drawing/2014/main" id="{5CA9B695-A9C7-4171-A60C-3C1D12C09B7F}"/>
              </a:ext>
            </a:extLst>
          </p:cNvPr>
          <p:cNvSpPr/>
          <p:nvPr/>
        </p:nvSpPr>
        <p:spPr>
          <a:xfrm>
            <a:off x="0" y="6627168"/>
            <a:ext cx="11691963" cy="230832"/>
          </a:xfrm>
          <a:prstGeom prst="rect">
            <a:avLst/>
          </a:prstGeom>
        </p:spPr>
        <p:txBody>
          <a:bodyPr wrap="square">
            <a:spAutoFit/>
          </a:bodyPr>
          <a:lstStyle/>
          <a:p>
            <a:r>
              <a:rPr lang="cs-CZ" sz="900" dirty="0"/>
              <a:t>Zdroj: </a:t>
            </a:r>
            <a:r>
              <a:rPr lang="en-US" sz="900" dirty="0" err="1"/>
              <a:t>Desbrow</a:t>
            </a:r>
            <a:r>
              <a:rPr lang="en-US" sz="900" dirty="0"/>
              <a:t>, B., Murray, D., &amp; </a:t>
            </a:r>
            <a:r>
              <a:rPr lang="en-US" sz="900" dirty="0" err="1"/>
              <a:t>Leveritt</a:t>
            </a:r>
            <a:r>
              <a:rPr lang="en-US" sz="900" dirty="0"/>
              <a:t>, M. (2013). Beer as a Sports Drink? Manipulating Beer’s Ingredients to Replace Lost Fluid. </a:t>
            </a:r>
            <a:r>
              <a:rPr lang="en-US" sz="900" i="1" dirty="0"/>
              <a:t>International Journal of Sport Nutrition and Exercise Metabolism</a:t>
            </a:r>
            <a:r>
              <a:rPr lang="en-US" sz="900" dirty="0"/>
              <a:t>, </a:t>
            </a:r>
            <a:r>
              <a:rPr lang="en-US" sz="900" i="1" dirty="0"/>
              <a:t>23</a:t>
            </a:r>
            <a:r>
              <a:rPr lang="en-US" sz="900" dirty="0"/>
              <a:t>(6), 593–600.</a:t>
            </a:r>
            <a:endParaRPr lang="en-US" sz="900" dirty="0">
              <a:effectLst/>
            </a:endParaRPr>
          </a:p>
        </p:txBody>
      </p:sp>
      <p:sp>
        <p:nvSpPr>
          <p:cNvPr id="5" name="Nadpis 1">
            <a:extLst>
              <a:ext uri="{FF2B5EF4-FFF2-40B4-BE49-F238E27FC236}">
                <a16:creationId xmlns:a16="http://schemas.microsoft.com/office/drawing/2014/main" id="{4ED0383D-C48E-4D52-AA02-B05E1C34454A}"/>
              </a:ext>
            </a:extLst>
          </p:cNvPr>
          <p:cNvSpPr>
            <a:spLocks noGrp="1"/>
          </p:cNvSpPr>
          <p:nvPr>
            <p:ph type="title"/>
          </p:nvPr>
        </p:nvSpPr>
        <p:spPr>
          <a:xfrm>
            <a:off x="677863" y="609600"/>
            <a:ext cx="8596312" cy="1320800"/>
          </a:xfrm>
        </p:spPr>
        <p:txBody>
          <a:bodyPr/>
          <a:lstStyle/>
          <a:p>
            <a:r>
              <a:rPr lang="cs-CZ" dirty="0"/>
              <a:t>Limitujícím aspektem pivních nápojů je nízký obsah Na a obsah alkoholu</a:t>
            </a:r>
          </a:p>
        </p:txBody>
      </p:sp>
      <p:pic>
        <p:nvPicPr>
          <p:cNvPr id="6" name="Picture 3">
            <a:extLst>
              <a:ext uri="{FF2B5EF4-FFF2-40B4-BE49-F238E27FC236}">
                <a16:creationId xmlns:a16="http://schemas.microsoft.com/office/drawing/2014/main" id="{5F7021A0-57CC-427E-982F-DED0766D3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01" y="1905904"/>
            <a:ext cx="6480509" cy="46194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ovéPole 6">
            <a:extLst>
              <a:ext uri="{FF2B5EF4-FFF2-40B4-BE49-F238E27FC236}">
                <a16:creationId xmlns:a16="http://schemas.microsoft.com/office/drawing/2014/main" id="{4F0DB343-9CB1-4CFF-AA51-F7DC367932B4}"/>
              </a:ext>
            </a:extLst>
          </p:cNvPr>
          <p:cNvSpPr txBox="1">
            <a:spLocks noChangeArrowheads="1"/>
          </p:cNvSpPr>
          <p:nvPr/>
        </p:nvSpPr>
        <p:spPr bwMode="auto">
          <a:xfrm>
            <a:off x="1775520" y="5775266"/>
            <a:ext cx="11040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000" b="1" dirty="0">
                <a:solidFill>
                  <a:srgbClr val="FF0000"/>
                </a:solidFill>
              </a:rPr>
              <a:t>2 %</a:t>
            </a:r>
          </a:p>
        </p:txBody>
      </p:sp>
      <p:sp>
        <p:nvSpPr>
          <p:cNvPr id="9" name="TextovéPole 8">
            <a:extLst>
              <a:ext uri="{FF2B5EF4-FFF2-40B4-BE49-F238E27FC236}">
                <a16:creationId xmlns:a16="http://schemas.microsoft.com/office/drawing/2014/main" id="{2CFD9E4B-5842-4EBD-8844-6C6C5E260C50}"/>
              </a:ext>
            </a:extLst>
          </p:cNvPr>
          <p:cNvSpPr txBox="1">
            <a:spLocks noChangeArrowheads="1"/>
          </p:cNvSpPr>
          <p:nvPr/>
        </p:nvSpPr>
        <p:spPr bwMode="auto">
          <a:xfrm>
            <a:off x="1738477" y="1789846"/>
            <a:ext cx="350161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000" b="1" dirty="0">
                <a:solidFill>
                  <a:srgbClr val="FF0000"/>
                </a:solidFill>
              </a:rPr>
              <a:t>60 min interval 150 % = ~2,5 l</a:t>
            </a:r>
          </a:p>
        </p:txBody>
      </p:sp>
      <p:cxnSp>
        <p:nvCxnSpPr>
          <p:cNvPr id="12" name="Přímá spojnice se šipkou 11">
            <a:extLst>
              <a:ext uri="{FF2B5EF4-FFF2-40B4-BE49-F238E27FC236}">
                <a16:creationId xmlns:a16="http://schemas.microsoft.com/office/drawing/2014/main" id="{680DEFF6-B2FC-4A33-811B-FF3C73E58DF0}"/>
              </a:ext>
            </a:extLst>
          </p:cNvPr>
          <p:cNvCxnSpPr>
            <a:cxnSpLocks/>
          </p:cNvCxnSpPr>
          <p:nvPr/>
        </p:nvCxnSpPr>
        <p:spPr>
          <a:xfrm flipV="1">
            <a:off x="6023992" y="4941168"/>
            <a:ext cx="0" cy="626384"/>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Obdélník 14">
            <a:extLst>
              <a:ext uri="{FF2B5EF4-FFF2-40B4-BE49-F238E27FC236}">
                <a16:creationId xmlns:a16="http://schemas.microsoft.com/office/drawing/2014/main" id="{FAEE491F-BD69-4AC1-A2A9-C0D0FFD94FD7}"/>
              </a:ext>
            </a:extLst>
          </p:cNvPr>
          <p:cNvSpPr/>
          <p:nvPr/>
        </p:nvSpPr>
        <p:spPr>
          <a:xfrm>
            <a:off x="5519936" y="2420888"/>
            <a:ext cx="1368145" cy="2160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Picture 5" descr="http://www.carlsberggroup.com/brands/PublishingImages/Bottles/HR/Pan_Radler_Limun.png">
            <a:extLst>
              <a:ext uri="{FF2B5EF4-FFF2-40B4-BE49-F238E27FC236}">
                <a16:creationId xmlns:a16="http://schemas.microsoft.com/office/drawing/2014/main" id="{4164062F-6A42-4FDA-B3C6-A9F54D010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230" y="3785254"/>
            <a:ext cx="13716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a:extLst>
              <a:ext uri="{FF2B5EF4-FFF2-40B4-BE49-F238E27FC236}">
                <a16:creationId xmlns:a16="http://schemas.microsoft.com/office/drawing/2014/main" id="{51B06826-8605-4B88-B1B4-9F4C3F242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1" y="4090057"/>
            <a:ext cx="866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87037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osoba, nošení, žlutá, vsedě&#10;&#10;Popis byl vytvořen automaticky">
            <a:extLst>
              <a:ext uri="{FF2B5EF4-FFF2-40B4-BE49-F238E27FC236}">
                <a16:creationId xmlns:a16="http://schemas.microsoft.com/office/drawing/2014/main" id="{92D86C55-6C8F-4F32-8051-B9D91836196F}"/>
              </a:ext>
            </a:extLst>
          </p:cNvPr>
          <p:cNvPicPr>
            <a:picLocks noChangeAspect="1"/>
          </p:cNvPicPr>
          <p:nvPr/>
        </p:nvPicPr>
        <p:blipFill rotWithShape="1">
          <a:blip r:embed="rId2">
            <a:extLst>
              <a:ext uri="{28A0092B-C50C-407E-A947-70E740481C1C}">
                <a14:useLocalDpi xmlns:a14="http://schemas.microsoft.com/office/drawing/2010/main" val="0"/>
              </a:ext>
            </a:extLst>
          </a:blip>
          <a:srcRect l="15321" r="1970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6A200FD8-4288-47F8-BFC9-6444CE67E6F1}"/>
              </a:ext>
            </a:extLst>
          </p:cNvPr>
          <p:cNvSpPr>
            <a:spLocks noGrp="1"/>
          </p:cNvSpPr>
          <p:nvPr>
            <p:ph type="title"/>
          </p:nvPr>
        </p:nvSpPr>
        <p:spPr>
          <a:xfrm>
            <a:off x="677333" y="609600"/>
            <a:ext cx="3851123" cy="1320800"/>
          </a:xfrm>
        </p:spPr>
        <p:txBody>
          <a:bodyPr>
            <a:normAutofit/>
          </a:bodyPr>
          <a:lstStyle/>
          <a:p>
            <a:r>
              <a:rPr lang="cs-CZ" dirty="0"/>
              <a:t>Pivo jako sportovní nápoj?</a:t>
            </a:r>
          </a:p>
        </p:txBody>
      </p:sp>
      <p:sp>
        <p:nvSpPr>
          <p:cNvPr id="3" name="Zástupný obsah 2">
            <a:extLst>
              <a:ext uri="{FF2B5EF4-FFF2-40B4-BE49-F238E27FC236}">
                <a16:creationId xmlns:a16="http://schemas.microsoft.com/office/drawing/2014/main" id="{F893A8BA-0469-4F9D-8279-B059948087A1}"/>
              </a:ext>
            </a:extLst>
          </p:cNvPr>
          <p:cNvSpPr>
            <a:spLocks noGrp="1"/>
          </p:cNvSpPr>
          <p:nvPr>
            <p:ph idx="1"/>
          </p:nvPr>
        </p:nvSpPr>
        <p:spPr>
          <a:xfrm>
            <a:off x="677334" y="2160589"/>
            <a:ext cx="3851122" cy="3880773"/>
          </a:xfrm>
        </p:spPr>
        <p:txBody>
          <a:bodyPr>
            <a:normAutofit/>
          </a:bodyPr>
          <a:lstStyle/>
          <a:p>
            <a:r>
              <a:rPr lang="cs-CZ" dirty="0"/>
              <a:t>Spíše tedy ne. Ideální se jeví nealkoholická varianta či omezení pivních nápojů (i jakýchkoli jiných alkoholických nápojů) na minimum.</a:t>
            </a:r>
          </a:p>
          <a:p>
            <a:r>
              <a:rPr lang="cs-CZ" dirty="0"/>
              <a:t>V případě, že na pivní nápoje přijde, pak je potřeba o to více pohlídat přísun tekutin a zejména Na.</a:t>
            </a: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8815107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Nadpis 1">
            <a:extLst>
              <a:ext uri="{FF2B5EF4-FFF2-40B4-BE49-F238E27FC236}">
                <a16:creationId xmlns:a16="http://schemas.microsoft.com/office/drawing/2014/main" id="{ED79CF98-6466-4296-97DD-8983E0A3CA8C}"/>
              </a:ext>
            </a:extLst>
          </p:cNvPr>
          <p:cNvSpPr>
            <a:spLocks noGrp="1"/>
          </p:cNvSpPr>
          <p:nvPr>
            <p:ph type="title"/>
          </p:nvPr>
        </p:nvSpPr>
        <p:spPr>
          <a:xfrm>
            <a:off x="5011958" y="1808418"/>
            <a:ext cx="4299666" cy="3249131"/>
          </a:xfrm>
        </p:spPr>
        <p:txBody>
          <a:bodyPr vert="horz" lIns="91440" tIns="45720" rIns="91440" bIns="45720" rtlCol="0" anchor="ctr">
            <a:normAutofit/>
          </a:bodyPr>
          <a:lstStyle/>
          <a:p>
            <a:r>
              <a:rPr lang="cs-CZ" sz="5400" dirty="0"/>
              <a:t>Voda tvoří až 75 % lidského organismu</a:t>
            </a:r>
            <a:endParaRPr lang="en-US" sz="5400" dirty="0"/>
          </a:p>
        </p:txBody>
      </p:sp>
      <p:sp>
        <p:nvSpPr>
          <p:cNvPr id="22" name="Isosceles Triangle 21">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Obrázek 4" descr="Obsah obrázku text, mapa&#10;&#10;Popis byl vytvořen automaticky">
            <a:extLst>
              <a:ext uri="{FF2B5EF4-FFF2-40B4-BE49-F238E27FC236}">
                <a16:creationId xmlns:a16="http://schemas.microsoft.com/office/drawing/2014/main" id="{2C37EEC6-11B6-49D7-838D-B1E4CD8B2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604" y="1481849"/>
            <a:ext cx="3765692" cy="3902271"/>
          </a:xfrm>
          <a:prstGeom prst="rect">
            <a:avLst/>
          </a:prstGeom>
        </p:spPr>
      </p:pic>
    </p:spTree>
    <p:extLst>
      <p:ext uri="{BB962C8B-B14F-4D97-AF65-F5344CB8AC3E}">
        <p14:creationId xmlns:p14="http://schemas.microsoft.com/office/powerpoint/2010/main" val="151827732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Isosceles Triangle 21">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1" name="Diagram 20">
            <a:extLst>
              <a:ext uri="{FF2B5EF4-FFF2-40B4-BE49-F238E27FC236}">
                <a16:creationId xmlns:a16="http://schemas.microsoft.com/office/drawing/2014/main" id="{0FEF6849-066F-4075-B357-8DE2A83DF5AF}"/>
              </a:ext>
            </a:extLst>
          </p:cNvPr>
          <p:cNvGraphicFramePr/>
          <p:nvPr>
            <p:extLst>
              <p:ext uri="{D42A27DB-BD31-4B8C-83A1-F6EECF244321}">
                <p14:modId xmlns:p14="http://schemas.microsoft.com/office/powerpoint/2010/main" val="3937694313"/>
              </p:ext>
            </p:extLst>
          </p:nvPr>
        </p:nvGraphicFramePr>
        <p:xfrm>
          <a:off x="416192" y="980728"/>
          <a:ext cx="9032991"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203049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DC16F4-64C2-40EE-B460-1CB9744670BE}"/>
              </a:ext>
            </a:extLst>
          </p:cNvPr>
          <p:cNvSpPr>
            <a:spLocks noGrp="1"/>
          </p:cNvSpPr>
          <p:nvPr>
            <p:ph type="title"/>
          </p:nvPr>
        </p:nvSpPr>
        <p:spPr>
          <a:xfrm>
            <a:off x="2849562" y="609600"/>
            <a:ext cx="6424440" cy="1320800"/>
          </a:xfrm>
        </p:spPr>
        <p:txBody>
          <a:bodyPr>
            <a:normAutofit fontScale="90000"/>
          </a:bodyPr>
          <a:lstStyle/>
          <a:p>
            <a:r>
              <a:rPr lang="cs-CZ" dirty="0"/>
              <a:t>Stabilita tělesných tekutin jako jedna z podmínek homeostázy</a:t>
            </a:r>
          </a:p>
        </p:txBody>
      </p:sp>
      <p:pic>
        <p:nvPicPr>
          <p:cNvPr id="7" name="Obrázek 6" descr="Obsah obrázku osoba, muž, interiér, hledání&#10;&#10;Popis byl vytvořen automaticky">
            <a:extLst>
              <a:ext uri="{FF2B5EF4-FFF2-40B4-BE49-F238E27FC236}">
                <a16:creationId xmlns:a16="http://schemas.microsoft.com/office/drawing/2014/main" id="{6F1658F9-AA29-417A-9C9C-E7BA58139B5E}"/>
              </a:ext>
            </a:extLst>
          </p:cNvPr>
          <p:cNvPicPr>
            <a:picLocks noChangeAspect="1"/>
          </p:cNvPicPr>
          <p:nvPr/>
        </p:nvPicPr>
        <p:blipFill rotWithShape="1">
          <a:blip r:embed="rId2">
            <a:extLst>
              <a:ext uri="{28A0092B-C50C-407E-A947-70E740481C1C}">
                <a14:useLocalDpi xmlns:a14="http://schemas.microsoft.com/office/drawing/2010/main" val="0"/>
              </a:ext>
            </a:extLst>
          </a:blip>
          <a:srcRect l="51403" r="23918" b="2378"/>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2" name="Isosceles Triangle 11">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153CA9B5-92C8-48D2-8804-A173DD56A121}"/>
              </a:ext>
            </a:extLst>
          </p:cNvPr>
          <p:cNvSpPr>
            <a:spLocks noGrp="1"/>
          </p:cNvSpPr>
          <p:nvPr>
            <p:ph idx="1"/>
          </p:nvPr>
        </p:nvSpPr>
        <p:spPr>
          <a:xfrm>
            <a:off x="2849562" y="2160589"/>
            <a:ext cx="6424440" cy="3880773"/>
          </a:xfrm>
        </p:spPr>
        <p:txBody>
          <a:bodyPr>
            <a:normAutofit/>
          </a:bodyPr>
          <a:lstStyle/>
          <a:p>
            <a:r>
              <a:rPr lang="cs-CZ" dirty="0"/>
              <a:t>Lidský organismu je velmi citlivý na pravidelný příjem tekutin a jejich případné ztráty, což je také důvod, proč je člověk bez příjmu tekutin schopen přežít pouze několik dnů.</a:t>
            </a:r>
          </a:p>
          <a:p>
            <a:r>
              <a:rPr lang="cs-CZ" dirty="0"/>
              <a:t>Kolik by měl člověk vypít tekutin za den je dnes velmi diskutované téma. Zejména ve sportu, kde </a:t>
            </a:r>
            <a:r>
              <a:rPr lang="cs-CZ" b="1" dirty="0">
                <a:solidFill>
                  <a:schemeClr val="accent2">
                    <a:lumMod val="75000"/>
                  </a:schemeClr>
                </a:solidFill>
              </a:rPr>
              <a:t>můžou ztráty tekutin velmi ovlivnit výkonnost sportovce</a:t>
            </a:r>
            <a:r>
              <a:rPr lang="cs-CZ" dirty="0"/>
              <a:t> (hlavně vytrvalostní výkony).</a:t>
            </a:r>
          </a:p>
          <a:p>
            <a:r>
              <a:rPr lang="cs-CZ" dirty="0"/>
              <a:t>Obecná doporučení, pro optimální přísun tekutin u dospělé populace je množství </a:t>
            </a:r>
            <a:r>
              <a:rPr lang="cs-CZ" b="1" dirty="0">
                <a:solidFill>
                  <a:schemeClr val="accent2">
                    <a:lumMod val="75000"/>
                  </a:schemeClr>
                </a:solidFill>
              </a:rPr>
              <a:t>30-40 ml/kg TH</a:t>
            </a:r>
            <a:r>
              <a:rPr lang="cs-CZ" dirty="0"/>
              <a:t>. </a:t>
            </a:r>
          </a:p>
          <a:p>
            <a:r>
              <a:rPr lang="cs-CZ" i="1" dirty="0"/>
              <a:t>Výjimku však opět budou tvořit náročné a dlouhotrvající výkony!</a:t>
            </a:r>
          </a:p>
        </p:txBody>
      </p:sp>
    </p:spTree>
    <p:extLst>
      <p:ext uri="{BB962C8B-B14F-4D97-AF65-F5344CB8AC3E}">
        <p14:creationId xmlns:p14="http://schemas.microsoft.com/office/powerpoint/2010/main" val="201466862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kontejner, sklo, indikátor&#10;&#10;Popis byl vytvořen automaticky">
            <a:extLst>
              <a:ext uri="{FF2B5EF4-FFF2-40B4-BE49-F238E27FC236}">
                <a16:creationId xmlns:a16="http://schemas.microsoft.com/office/drawing/2014/main" id="{81D54B2B-E386-4C26-BB49-7AAB949E58D7}"/>
              </a:ext>
            </a:extLst>
          </p:cNvPr>
          <p:cNvPicPr>
            <a:picLocks noChangeAspect="1"/>
          </p:cNvPicPr>
          <p:nvPr/>
        </p:nvPicPr>
        <p:blipFill rotWithShape="1">
          <a:blip r:embed="rId2">
            <a:extLst>
              <a:ext uri="{28A0092B-C50C-407E-A947-70E740481C1C}">
                <a14:useLocalDpi xmlns:a14="http://schemas.microsoft.com/office/drawing/2010/main" val="0"/>
              </a:ext>
            </a:extLst>
          </a:blip>
          <a:srcRect l="28108" r="691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1" name="Obrázek 10">
            <a:extLst>
              <a:ext uri="{FF2B5EF4-FFF2-40B4-BE49-F238E27FC236}">
                <a16:creationId xmlns:a16="http://schemas.microsoft.com/office/drawing/2014/main" id="{CFC7BFA3-3D37-4FC5-878B-F5561446028F}"/>
              </a:ext>
            </a:extLst>
          </p:cNvPr>
          <p:cNvPicPr>
            <a:picLocks noChangeAspect="1"/>
          </p:cNvPicPr>
          <p:nvPr/>
        </p:nvPicPr>
        <p:blipFill>
          <a:blip r:embed="rId3"/>
          <a:stretch>
            <a:fillRect/>
          </a:stretch>
        </p:blipFill>
        <p:spPr>
          <a:xfrm>
            <a:off x="0" y="0"/>
            <a:ext cx="4977211" cy="6858000"/>
          </a:xfrm>
          <a:prstGeom prst="rect">
            <a:avLst/>
          </a:prstGeom>
        </p:spPr>
      </p:pic>
      <p:sp>
        <p:nvSpPr>
          <p:cNvPr id="21" name="Obdélník 20">
            <a:extLst>
              <a:ext uri="{FF2B5EF4-FFF2-40B4-BE49-F238E27FC236}">
                <a16:creationId xmlns:a16="http://schemas.microsoft.com/office/drawing/2014/main" id="{DA77CBE7-D2E3-4E79-A6C7-BE6826B1B190}"/>
              </a:ext>
            </a:extLst>
          </p:cNvPr>
          <p:cNvSpPr/>
          <p:nvPr/>
        </p:nvSpPr>
        <p:spPr>
          <a:xfrm>
            <a:off x="3278877" y="6635634"/>
            <a:ext cx="6893577" cy="230832"/>
          </a:xfrm>
          <a:prstGeom prst="rect">
            <a:avLst/>
          </a:prstGeom>
        </p:spPr>
        <p:txBody>
          <a:bodyPr wrap="square">
            <a:spAutoFit/>
          </a:bodyPr>
          <a:lstStyle/>
          <a:p>
            <a:r>
              <a:rPr lang="cs-CZ" altLang="cs-CZ" sz="900" dirty="0"/>
              <a:t>Zdroj: Referenční hodnoty pro příjem živin DACH</a:t>
            </a:r>
            <a:endParaRPr lang="cs-CZ" sz="900" dirty="0"/>
          </a:p>
        </p:txBody>
      </p:sp>
    </p:spTree>
    <p:extLst>
      <p:ext uri="{BB962C8B-B14F-4D97-AF65-F5344CB8AC3E}">
        <p14:creationId xmlns:p14="http://schemas.microsoft.com/office/powerpoint/2010/main" val="115504094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2849562" y="609600"/>
            <a:ext cx="6424440" cy="1320800"/>
          </a:xfrm>
        </p:spPr>
        <p:txBody>
          <a:bodyPr>
            <a:normAutofit/>
          </a:bodyPr>
          <a:lstStyle/>
          <a:p>
            <a:r>
              <a:rPr lang="cs-CZ" dirty="0"/>
              <a:t>Ztráty tekutin</a:t>
            </a:r>
          </a:p>
        </p:txBody>
      </p:sp>
      <p:pic>
        <p:nvPicPr>
          <p:cNvPr id="6" name="Obrázek 5" descr="Obsah obrázku osoba, muž, hledání, interiér&#10;&#10;Popis byl vytvořen automaticky">
            <a:extLst>
              <a:ext uri="{FF2B5EF4-FFF2-40B4-BE49-F238E27FC236}">
                <a16:creationId xmlns:a16="http://schemas.microsoft.com/office/drawing/2014/main" id="{9FE7505E-030B-47A7-BBD9-EF9A6A2F4F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699" r="29234" b="9090"/>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1" name="Isosceles Triangle 10">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2785208C-C655-4A51-9CE4-455E951EF69E}"/>
              </a:ext>
            </a:extLst>
          </p:cNvPr>
          <p:cNvSpPr>
            <a:spLocks noGrp="1"/>
          </p:cNvSpPr>
          <p:nvPr>
            <p:ph idx="1"/>
          </p:nvPr>
        </p:nvSpPr>
        <p:spPr>
          <a:xfrm>
            <a:off x="2849562" y="2160589"/>
            <a:ext cx="6424440" cy="3880773"/>
          </a:xfrm>
        </p:spPr>
        <p:txBody>
          <a:bodyPr>
            <a:normAutofit/>
          </a:bodyPr>
          <a:lstStyle/>
          <a:p>
            <a:r>
              <a:rPr lang="cs-CZ" dirty="0"/>
              <a:t>Je několik cest, které snižují CTV a vliv na míru těchto ztrát má zejména </a:t>
            </a:r>
            <a:r>
              <a:rPr lang="cs-CZ" b="1" dirty="0"/>
              <a:t>okolní teplota a vlhkost</a:t>
            </a:r>
            <a:r>
              <a:rPr lang="cs-CZ" dirty="0"/>
              <a:t>, </a:t>
            </a:r>
            <a:r>
              <a:rPr lang="cs-CZ" b="1" dirty="0"/>
              <a:t>intenzita fyzické aktivity</a:t>
            </a:r>
            <a:r>
              <a:rPr lang="cs-CZ" dirty="0"/>
              <a:t> a potřeba organismu odvádět přebytečné teplo. Ztráty mohou také navyšovat některá </a:t>
            </a:r>
            <a:r>
              <a:rPr lang="cs-CZ" b="1" dirty="0"/>
              <a:t>onemocnění</a:t>
            </a:r>
            <a:r>
              <a:rPr lang="cs-CZ" dirty="0"/>
              <a:t> a jejich projevy (horečka, průjem atd.).</a:t>
            </a:r>
          </a:p>
          <a:p>
            <a:r>
              <a:rPr lang="cs-CZ" dirty="0"/>
              <a:t>Voda tělo opouští několika cestami:</a:t>
            </a:r>
          </a:p>
          <a:p>
            <a:endParaRPr lang="cs-CZ" dirty="0"/>
          </a:p>
          <a:p>
            <a:endParaRPr lang="cs-CZ" dirty="0"/>
          </a:p>
          <a:p>
            <a:endParaRPr lang="cs-CZ" dirty="0"/>
          </a:p>
        </p:txBody>
      </p:sp>
      <p:sp>
        <p:nvSpPr>
          <p:cNvPr id="4" name="TextovéPole 3">
            <a:extLst>
              <a:ext uri="{FF2B5EF4-FFF2-40B4-BE49-F238E27FC236}">
                <a16:creationId xmlns:a16="http://schemas.microsoft.com/office/drawing/2014/main" id="{BE775EF6-B2DE-4AE7-8203-B17A5925D1F8}"/>
              </a:ext>
            </a:extLst>
          </p:cNvPr>
          <p:cNvSpPr txBox="1"/>
          <p:nvPr/>
        </p:nvSpPr>
        <p:spPr>
          <a:xfrm>
            <a:off x="3287688" y="4100975"/>
            <a:ext cx="5325094" cy="907941"/>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cs-CZ" sz="2400" dirty="0"/>
              <a:t>Pot, moč, stolice, dýchání </a:t>
            </a:r>
          </a:p>
          <a:p>
            <a:pPr>
              <a:spcAft>
                <a:spcPts val="600"/>
              </a:spcAft>
            </a:pPr>
            <a:r>
              <a:rPr lang="cs-CZ" sz="2400" dirty="0"/>
              <a:t>a odpařením z kůže (tzv. evaporace).</a:t>
            </a:r>
          </a:p>
        </p:txBody>
      </p:sp>
    </p:spTree>
    <p:extLst>
      <p:ext uri="{BB962C8B-B14F-4D97-AF65-F5344CB8AC3E}">
        <p14:creationId xmlns:p14="http://schemas.microsoft.com/office/powerpoint/2010/main" val="30428969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31"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2" name="Straight Connector 3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5" name="Obrázek 24" descr="Obsah obrázku exteriér, hora, muž, příroda&#10;&#10;Popis byl vytvořen automaticky">
            <a:extLst>
              <a:ext uri="{FF2B5EF4-FFF2-40B4-BE49-F238E27FC236}">
                <a16:creationId xmlns:a16="http://schemas.microsoft.com/office/drawing/2014/main" id="{DB0A95DA-1E2C-4AE7-A3C8-5DCCA576969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9091" t="9091"/>
          <a:stretch/>
        </p:blipFill>
        <p:spPr>
          <a:xfrm>
            <a:off x="1" y="10"/>
            <a:ext cx="12191999" cy="6857990"/>
          </a:xfrm>
          <a:prstGeom prst="rect">
            <a:avLst/>
          </a:prstGeom>
        </p:spPr>
      </p:pic>
      <p:sp>
        <p:nvSpPr>
          <p:cNvPr id="42" name="Isosceles Triangle 41">
            <a:extLst>
              <a:ext uri="{FF2B5EF4-FFF2-40B4-BE49-F238E27FC236}">
                <a16:creationId xmlns:a16="http://schemas.microsoft.com/office/drawing/2014/main" id="{7B1E8B16-F0E6-422E-A6A6-0422A7733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Parallelogram 43">
            <a:extLst>
              <a:ext uri="{FF2B5EF4-FFF2-40B4-BE49-F238E27FC236}">
                <a16:creationId xmlns:a16="http://schemas.microsoft.com/office/drawing/2014/main" id="{30CBBCD0-ED2A-4FC8-AB71-E3C2738F9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D7C7B311-D760-4C87-BE5E-921FFB4E8E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1913202-1810-4FA2-987B-A7B98049CF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0" name="Rectangle 23">
            <a:extLst>
              <a:ext uri="{FF2B5EF4-FFF2-40B4-BE49-F238E27FC236}">
                <a16:creationId xmlns:a16="http://schemas.microsoft.com/office/drawing/2014/main" id="{95EFBC61-02DC-4AEA-AA2D-A9EABA467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5">
            <a:extLst>
              <a:ext uri="{FF2B5EF4-FFF2-40B4-BE49-F238E27FC236}">
                <a16:creationId xmlns:a16="http://schemas.microsoft.com/office/drawing/2014/main" id="{5637DFC4-70BC-4CB4-85D2-651A7C6A5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58F1E9F4-66ED-4E73-8C2E-51B11EA77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4848773" y="-43097"/>
            <a:ext cx="4482553" cy="2369131"/>
          </a:xfrm>
        </p:spPr>
        <p:txBody>
          <a:bodyPr vert="horz" lIns="91440" tIns="45720" rIns="91440" bIns="45720" rtlCol="0" anchor="b">
            <a:normAutofit/>
          </a:bodyPr>
          <a:lstStyle/>
          <a:p>
            <a:pPr>
              <a:lnSpc>
                <a:spcPct val="90000"/>
              </a:lnSpc>
            </a:pPr>
            <a:r>
              <a:rPr lang="cs-CZ" sz="5000" dirty="0"/>
              <a:t>Ztráty tekutin při fyzické aktivitě</a:t>
            </a:r>
          </a:p>
        </p:txBody>
      </p:sp>
      <p:sp>
        <p:nvSpPr>
          <p:cNvPr id="56" name="Rectangle 27">
            <a:extLst>
              <a:ext uri="{FF2B5EF4-FFF2-40B4-BE49-F238E27FC236}">
                <a16:creationId xmlns:a16="http://schemas.microsoft.com/office/drawing/2014/main" id="{0795E7D3-D974-4307-92D4-E3ECEFDF3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8">
            <a:extLst>
              <a:ext uri="{FF2B5EF4-FFF2-40B4-BE49-F238E27FC236}">
                <a16:creationId xmlns:a16="http://schemas.microsoft.com/office/drawing/2014/main" id="{90443617-0A78-4C2C-9996-D143BCDB9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9">
            <a:extLst>
              <a:ext uri="{FF2B5EF4-FFF2-40B4-BE49-F238E27FC236}">
                <a16:creationId xmlns:a16="http://schemas.microsoft.com/office/drawing/2014/main" id="{ACFC544A-BD13-4C3C-8C9E-C35DEE8A4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729A9DD4-BE93-4516-8B95-26B91B44B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9" name="Diagram 48">
            <a:extLst>
              <a:ext uri="{FF2B5EF4-FFF2-40B4-BE49-F238E27FC236}">
                <a16:creationId xmlns:a16="http://schemas.microsoft.com/office/drawing/2014/main" id="{A444EDB6-6863-49C2-B137-C3E13641F5BE}"/>
              </a:ext>
            </a:extLst>
          </p:cNvPr>
          <p:cNvGraphicFramePr/>
          <p:nvPr>
            <p:extLst>
              <p:ext uri="{D42A27DB-BD31-4B8C-83A1-F6EECF244321}">
                <p14:modId xmlns:p14="http://schemas.microsoft.com/office/powerpoint/2010/main" val="1069892391"/>
              </p:ext>
            </p:extLst>
          </p:nvPr>
        </p:nvGraphicFramePr>
        <p:xfrm>
          <a:off x="340160" y="2581276"/>
          <a:ext cx="5544616" cy="4045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1" name="Diagram 50">
            <a:extLst>
              <a:ext uri="{FF2B5EF4-FFF2-40B4-BE49-F238E27FC236}">
                <a16:creationId xmlns:a16="http://schemas.microsoft.com/office/drawing/2014/main" id="{4FE6C66B-1F07-4E75-926B-7AB30DFA4E37}"/>
              </a:ext>
            </a:extLst>
          </p:cNvPr>
          <p:cNvGraphicFramePr/>
          <p:nvPr>
            <p:extLst>
              <p:ext uri="{D42A27DB-BD31-4B8C-83A1-F6EECF244321}">
                <p14:modId xmlns:p14="http://schemas.microsoft.com/office/powerpoint/2010/main" val="1918716348"/>
              </p:ext>
            </p:extLst>
          </p:nvPr>
        </p:nvGraphicFramePr>
        <p:xfrm>
          <a:off x="5335788" y="2581276"/>
          <a:ext cx="5544616" cy="40459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434326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Ztráty tekutin při zvýšené okolní teplotě a fyzické aktivitě – </a:t>
            </a:r>
            <a:r>
              <a:rPr lang="cs-CZ" i="1" dirty="0">
                <a:solidFill>
                  <a:schemeClr val="accent2">
                    <a:lumMod val="75000"/>
                  </a:schemeClr>
                </a:solidFill>
              </a:rPr>
              <a:t>Míra dehydratace</a:t>
            </a: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8400256" y="2996952"/>
            <a:ext cx="2764020" cy="2975052"/>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cs-CZ" b="1" i="1" kern="1200" dirty="0">
                  <a:solidFill>
                    <a:schemeClr val="accent2">
                      <a:lumMod val="75000"/>
                    </a:schemeClr>
                  </a:solidFill>
                </a:rPr>
                <a:t>Míra dehydratace </a:t>
              </a:r>
              <a:r>
                <a:rPr lang="cs-CZ" i="1" kern="1200" dirty="0"/>
                <a:t>je </a:t>
              </a:r>
              <a:r>
                <a:rPr lang="cs-CZ" i="1" dirty="0"/>
                <a:t>určována procentuálním poklesem tělesné hmotnosti</a:t>
              </a:r>
              <a:r>
                <a:rPr lang="cs-CZ" i="1" kern="1200" dirty="0"/>
                <a:t>, aby bylo možné ji objektivizovat.</a:t>
              </a:r>
            </a:p>
            <a:p>
              <a:pPr marL="0" lvl="0" indent="0" algn="l" defTabSz="933450">
                <a:lnSpc>
                  <a:spcPct val="90000"/>
                </a:lnSpc>
                <a:spcBef>
                  <a:spcPct val="0"/>
                </a:spcBef>
                <a:spcAft>
                  <a:spcPct val="35000"/>
                </a:spcAft>
                <a:buNone/>
              </a:pPr>
              <a:r>
                <a:rPr lang="cs-CZ" i="1" dirty="0"/>
                <a:t>Již </a:t>
              </a:r>
              <a:r>
                <a:rPr lang="cs-CZ" b="1" i="1" dirty="0">
                  <a:solidFill>
                    <a:schemeClr val="accent2">
                      <a:lumMod val="75000"/>
                    </a:schemeClr>
                  </a:solidFill>
                </a:rPr>
                <a:t>2 % ztráta </a:t>
              </a:r>
              <a:r>
                <a:rPr lang="cs-CZ" i="1" dirty="0"/>
                <a:t>může negativně ovlivnit vytrvalostní výkony!</a:t>
              </a:r>
              <a:endParaRPr lang="en-US" i="1" dirty="0"/>
            </a:p>
          </p:txBody>
        </p:sp>
      </p:grpSp>
      <p:pic>
        <p:nvPicPr>
          <p:cNvPr id="22" name="Grafický objekt 21" descr="Muž">
            <a:extLst>
              <a:ext uri="{FF2B5EF4-FFF2-40B4-BE49-F238E27FC236}">
                <a16:creationId xmlns:a16="http://schemas.microsoft.com/office/drawing/2014/main" id="{55A96C00-C631-4646-ADAB-C47D42C72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34932" y="5206477"/>
            <a:ext cx="914400" cy="914400"/>
          </a:xfrm>
          <a:prstGeom prst="rect">
            <a:avLst/>
          </a:prstGeom>
        </p:spPr>
      </p:pic>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36" y="4610886"/>
            <a:ext cx="595591" cy="595591"/>
          </a:xfrm>
          <a:prstGeom prst="rect">
            <a:avLst/>
          </a:prstGeom>
        </p:spPr>
      </p:pic>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596668" cy="3880773"/>
          </a:xfrm>
        </p:spPr>
        <p:txBody>
          <a:bodyPr/>
          <a:lstStyle/>
          <a:p>
            <a:r>
              <a:rPr lang="cs-CZ" dirty="0"/>
              <a:t>Následující tabulka ilustruje, jaký má na ztráty tekutin vliv okolní teplota a míra fyzické aktivity:</a:t>
            </a:r>
          </a:p>
        </p:txBody>
      </p:sp>
      <p:graphicFrame>
        <p:nvGraphicFramePr>
          <p:cNvPr id="11" name="Tabulka 10">
            <a:extLst>
              <a:ext uri="{FF2B5EF4-FFF2-40B4-BE49-F238E27FC236}">
                <a16:creationId xmlns:a16="http://schemas.microsoft.com/office/drawing/2014/main" id="{F66F8256-E8F4-4A90-87A8-D88D8DA8804F}"/>
              </a:ext>
            </a:extLst>
          </p:cNvPr>
          <p:cNvGraphicFramePr>
            <a:graphicFrameLocks noGrp="1"/>
          </p:cNvGraphicFramePr>
          <p:nvPr>
            <p:extLst>
              <p:ext uri="{D42A27DB-BD31-4B8C-83A1-F6EECF244321}">
                <p14:modId xmlns:p14="http://schemas.microsoft.com/office/powerpoint/2010/main" val="3833122171"/>
              </p:ext>
            </p:extLst>
          </p:nvPr>
        </p:nvGraphicFramePr>
        <p:xfrm>
          <a:off x="1271464" y="2873011"/>
          <a:ext cx="6192688" cy="3168351"/>
        </p:xfrm>
        <a:graphic>
          <a:graphicData uri="http://schemas.openxmlformats.org/drawingml/2006/table">
            <a:tbl>
              <a:tblPr firstRow="1" bandRow="1">
                <a:tableStyleId>{5C22544A-7EE6-4342-B048-85BDC9FD1C3A}</a:tableStyleId>
              </a:tblPr>
              <a:tblGrid>
                <a:gridCol w="1548172">
                  <a:extLst>
                    <a:ext uri="{9D8B030D-6E8A-4147-A177-3AD203B41FA5}">
                      <a16:colId xmlns:a16="http://schemas.microsoft.com/office/drawing/2014/main" val="825604775"/>
                    </a:ext>
                  </a:extLst>
                </a:gridCol>
                <a:gridCol w="1548172">
                  <a:extLst>
                    <a:ext uri="{9D8B030D-6E8A-4147-A177-3AD203B41FA5}">
                      <a16:colId xmlns:a16="http://schemas.microsoft.com/office/drawing/2014/main" val="4222132143"/>
                    </a:ext>
                  </a:extLst>
                </a:gridCol>
                <a:gridCol w="1548172">
                  <a:extLst>
                    <a:ext uri="{9D8B030D-6E8A-4147-A177-3AD203B41FA5}">
                      <a16:colId xmlns:a16="http://schemas.microsoft.com/office/drawing/2014/main" val="3912898841"/>
                    </a:ext>
                  </a:extLst>
                </a:gridCol>
                <a:gridCol w="1548172">
                  <a:extLst>
                    <a:ext uri="{9D8B030D-6E8A-4147-A177-3AD203B41FA5}">
                      <a16:colId xmlns:a16="http://schemas.microsoft.com/office/drawing/2014/main" val="3738840925"/>
                    </a:ext>
                  </a:extLst>
                </a:gridCol>
              </a:tblGrid>
              <a:tr h="922821">
                <a:tc>
                  <a:txBody>
                    <a:bodyPr/>
                    <a:lstStyle/>
                    <a:p>
                      <a:endParaRPr lang="cs-CZ" dirty="0"/>
                    </a:p>
                  </a:txBody>
                  <a:tcPr/>
                </a:tc>
                <a:tc>
                  <a:txBody>
                    <a:bodyPr/>
                    <a:lstStyle/>
                    <a:p>
                      <a:r>
                        <a:rPr lang="cs-CZ" dirty="0"/>
                        <a:t>Při normální teplotě</a:t>
                      </a:r>
                      <a:r>
                        <a:rPr lang="cs-CZ" baseline="0" dirty="0"/>
                        <a:t> (ml/den)</a:t>
                      </a:r>
                      <a:endParaRPr lang="cs-CZ" dirty="0"/>
                    </a:p>
                  </a:txBody>
                  <a:tcPr/>
                </a:tc>
                <a:tc>
                  <a:txBody>
                    <a:bodyPr/>
                    <a:lstStyle/>
                    <a:p>
                      <a:r>
                        <a:rPr lang="cs-CZ" dirty="0"/>
                        <a:t>V horkém počasí (ml/den)</a:t>
                      </a:r>
                    </a:p>
                  </a:txBody>
                  <a:tcPr/>
                </a:tc>
                <a:tc>
                  <a:txBody>
                    <a:bodyPr/>
                    <a:lstStyle/>
                    <a:p>
                      <a:r>
                        <a:rPr lang="cs-CZ" dirty="0"/>
                        <a:t>Během delší těžké práce (ml/den)</a:t>
                      </a:r>
                    </a:p>
                  </a:txBody>
                  <a:tcPr/>
                </a:tc>
                <a:extLst>
                  <a:ext uri="{0D108BD9-81ED-4DB2-BD59-A6C34878D82A}">
                    <a16:rowId xmlns:a16="http://schemas.microsoft.com/office/drawing/2014/main" val="3238000783"/>
                  </a:ext>
                </a:extLst>
              </a:tr>
              <a:tr h="374255">
                <a:tc>
                  <a:txBody>
                    <a:bodyPr/>
                    <a:lstStyle/>
                    <a:p>
                      <a:r>
                        <a:rPr lang="cs-CZ" dirty="0"/>
                        <a:t>Kůže</a:t>
                      </a:r>
                    </a:p>
                  </a:txBody>
                  <a:tcPr/>
                </a:tc>
                <a:tc>
                  <a:txBody>
                    <a:bodyPr/>
                    <a:lstStyle/>
                    <a:p>
                      <a:r>
                        <a:rPr lang="cs-CZ" dirty="0"/>
                        <a:t>350</a:t>
                      </a:r>
                    </a:p>
                  </a:txBody>
                  <a:tcPr/>
                </a:tc>
                <a:tc>
                  <a:txBody>
                    <a:bodyPr/>
                    <a:lstStyle/>
                    <a:p>
                      <a:r>
                        <a:rPr lang="cs-CZ" dirty="0"/>
                        <a:t>350</a:t>
                      </a:r>
                    </a:p>
                  </a:txBody>
                  <a:tcPr/>
                </a:tc>
                <a:tc>
                  <a:txBody>
                    <a:bodyPr/>
                    <a:lstStyle/>
                    <a:p>
                      <a:r>
                        <a:rPr lang="cs-CZ" dirty="0"/>
                        <a:t>350</a:t>
                      </a:r>
                    </a:p>
                  </a:txBody>
                  <a:tcPr/>
                </a:tc>
                <a:extLst>
                  <a:ext uri="{0D108BD9-81ED-4DB2-BD59-A6C34878D82A}">
                    <a16:rowId xmlns:a16="http://schemas.microsoft.com/office/drawing/2014/main" val="1985959467"/>
                  </a:ext>
                </a:extLst>
              </a:tr>
              <a:tr h="374255">
                <a:tc>
                  <a:txBody>
                    <a:bodyPr/>
                    <a:lstStyle/>
                    <a:p>
                      <a:r>
                        <a:rPr lang="cs-CZ" dirty="0"/>
                        <a:t>Dýchání</a:t>
                      </a:r>
                    </a:p>
                  </a:txBody>
                  <a:tcPr/>
                </a:tc>
                <a:tc>
                  <a:txBody>
                    <a:bodyPr/>
                    <a:lstStyle/>
                    <a:p>
                      <a:r>
                        <a:rPr lang="cs-CZ" dirty="0"/>
                        <a:t>350</a:t>
                      </a:r>
                    </a:p>
                  </a:txBody>
                  <a:tcPr/>
                </a:tc>
                <a:tc>
                  <a:txBody>
                    <a:bodyPr/>
                    <a:lstStyle/>
                    <a:p>
                      <a:r>
                        <a:rPr lang="cs-CZ" dirty="0"/>
                        <a:t>250</a:t>
                      </a:r>
                    </a:p>
                  </a:txBody>
                  <a:tcPr/>
                </a:tc>
                <a:tc>
                  <a:txBody>
                    <a:bodyPr/>
                    <a:lstStyle/>
                    <a:p>
                      <a:r>
                        <a:rPr lang="cs-CZ" dirty="0"/>
                        <a:t>650</a:t>
                      </a:r>
                    </a:p>
                  </a:txBody>
                  <a:tcPr/>
                </a:tc>
                <a:extLst>
                  <a:ext uri="{0D108BD9-81ED-4DB2-BD59-A6C34878D82A}">
                    <a16:rowId xmlns:a16="http://schemas.microsoft.com/office/drawing/2014/main" val="3868437019"/>
                  </a:ext>
                </a:extLst>
              </a:tr>
              <a:tr h="374255">
                <a:tc>
                  <a:txBody>
                    <a:bodyPr/>
                    <a:lstStyle/>
                    <a:p>
                      <a:r>
                        <a:rPr lang="cs-CZ" dirty="0"/>
                        <a:t>Moč</a:t>
                      </a:r>
                    </a:p>
                  </a:txBody>
                  <a:tcPr/>
                </a:tc>
                <a:tc>
                  <a:txBody>
                    <a:bodyPr/>
                    <a:lstStyle/>
                    <a:p>
                      <a:r>
                        <a:rPr lang="cs-CZ" dirty="0"/>
                        <a:t>1400</a:t>
                      </a:r>
                    </a:p>
                  </a:txBody>
                  <a:tcPr/>
                </a:tc>
                <a:tc>
                  <a:txBody>
                    <a:bodyPr/>
                    <a:lstStyle/>
                    <a:p>
                      <a:r>
                        <a:rPr lang="cs-CZ" dirty="0"/>
                        <a:t>1200</a:t>
                      </a:r>
                    </a:p>
                  </a:txBody>
                  <a:tcPr/>
                </a:tc>
                <a:tc>
                  <a:txBody>
                    <a:bodyPr/>
                    <a:lstStyle/>
                    <a:p>
                      <a:r>
                        <a:rPr lang="cs-CZ" dirty="0"/>
                        <a:t>500</a:t>
                      </a:r>
                    </a:p>
                  </a:txBody>
                  <a:tcPr/>
                </a:tc>
                <a:extLst>
                  <a:ext uri="{0D108BD9-81ED-4DB2-BD59-A6C34878D82A}">
                    <a16:rowId xmlns:a16="http://schemas.microsoft.com/office/drawing/2014/main" val="2125691542"/>
                  </a:ext>
                </a:extLst>
              </a:tr>
              <a:tr h="374255">
                <a:tc>
                  <a:txBody>
                    <a:bodyPr/>
                    <a:lstStyle/>
                    <a:p>
                      <a:r>
                        <a:rPr lang="cs-CZ" dirty="0"/>
                        <a:t>Pot</a:t>
                      </a:r>
                    </a:p>
                  </a:txBody>
                  <a:tcPr/>
                </a:tc>
                <a:tc>
                  <a:txBody>
                    <a:bodyPr/>
                    <a:lstStyle/>
                    <a:p>
                      <a:r>
                        <a:rPr lang="cs-CZ" dirty="0"/>
                        <a:t>100</a:t>
                      </a:r>
                    </a:p>
                  </a:txBody>
                  <a:tcPr/>
                </a:tc>
                <a:tc>
                  <a:txBody>
                    <a:bodyPr/>
                    <a:lstStyle/>
                    <a:p>
                      <a:r>
                        <a:rPr lang="cs-CZ" dirty="0"/>
                        <a:t>1400</a:t>
                      </a:r>
                    </a:p>
                  </a:txBody>
                  <a:tcPr/>
                </a:tc>
                <a:tc>
                  <a:txBody>
                    <a:bodyPr/>
                    <a:lstStyle/>
                    <a:p>
                      <a:r>
                        <a:rPr lang="cs-CZ" dirty="0"/>
                        <a:t>5000</a:t>
                      </a:r>
                    </a:p>
                  </a:txBody>
                  <a:tcPr/>
                </a:tc>
                <a:extLst>
                  <a:ext uri="{0D108BD9-81ED-4DB2-BD59-A6C34878D82A}">
                    <a16:rowId xmlns:a16="http://schemas.microsoft.com/office/drawing/2014/main" val="1438405755"/>
                  </a:ext>
                </a:extLst>
              </a:tr>
              <a:tr h="374255">
                <a:tc>
                  <a:txBody>
                    <a:bodyPr/>
                    <a:lstStyle/>
                    <a:p>
                      <a:r>
                        <a:rPr lang="cs-CZ" dirty="0"/>
                        <a:t>Stolice</a:t>
                      </a:r>
                    </a:p>
                  </a:txBody>
                  <a:tcPr/>
                </a:tc>
                <a:tc>
                  <a:txBody>
                    <a:bodyPr/>
                    <a:lstStyle/>
                    <a:p>
                      <a:r>
                        <a:rPr lang="cs-CZ" dirty="0"/>
                        <a:t>100</a:t>
                      </a:r>
                    </a:p>
                  </a:txBody>
                  <a:tcPr/>
                </a:tc>
                <a:tc>
                  <a:txBody>
                    <a:bodyPr/>
                    <a:lstStyle/>
                    <a:p>
                      <a:r>
                        <a:rPr lang="cs-CZ" dirty="0"/>
                        <a:t>100</a:t>
                      </a:r>
                    </a:p>
                  </a:txBody>
                  <a:tcPr/>
                </a:tc>
                <a:tc>
                  <a:txBody>
                    <a:bodyPr/>
                    <a:lstStyle/>
                    <a:p>
                      <a:r>
                        <a:rPr lang="cs-CZ" dirty="0"/>
                        <a:t>100</a:t>
                      </a:r>
                    </a:p>
                  </a:txBody>
                  <a:tcPr/>
                </a:tc>
                <a:extLst>
                  <a:ext uri="{0D108BD9-81ED-4DB2-BD59-A6C34878D82A}">
                    <a16:rowId xmlns:a16="http://schemas.microsoft.com/office/drawing/2014/main" val="1769417127"/>
                  </a:ext>
                </a:extLst>
              </a:tr>
              <a:tr h="374255">
                <a:tc>
                  <a:txBody>
                    <a:bodyPr/>
                    <a:lstStyle/>
                    <a:p>
                      <a:r>
                        <a:rPr lang="cs-CZ" b="1" dirty="0"/>
                        <a:t>Celkem</a:t>
                      </a:r>
                    </a:p>
                  </a:txBody>
                  <a:tcPr/>
                </a:tc>
                <a:tc>
                  <a:txBody>
                    <a:bodyPr/>
                    <a:lstStyle/>
                    <a:p>
                      <a:r>
                        <a:rPr lang="cs-CZ" b="1" dirty="0"/>
                        <a:t>2300</a:t>
                      </a:r>
                    </a:p>
                  </a:txBody>
                  <a:tcPr/>
                </a:tc>
                <a:tc>
                  <a:txBody>
                    <a:bodyPr/>
                    <a:lstStyle/>
                    <a:p>
                      <a:r>
                        <a:rPr lang="cs-CZ" b="1" dirty="0"/>
                        <a:t>3300</a:t>
                      </a:r>
                    </a:p>
                  </a:txBody>
                  <a:tcPr/>
                </a:tc>
                <a:tc>
                  <a:txBody>
                    <a:bodyPr/>
                    <a:lstStyle/>
                    <a:p>
                      <a:r>
                        <a:rPr lang="cs-CZ" b="1" dirty="0"/>
                        <a:t>6600</a:t>
                      </a:r>
                    </a:p>
                  </a:txBody>
                  <a:tcPr/>
                </a:tc>
                <a:extLst>
                  <a:ext uri="{0D108BD9-81ED-4DB2-BD59-A6C34878D82A}">
                    <a16:rowId xmlns:a16="http://schemas.microsoft.com/office/drawing/2014/main" val="2172376462"/>
                  </a:ext>
                </a:extLst>
              </a:tr>
            </a:tbl>
          </a:graphicData>
        </a:graphic>
      </p:graphicFrame>
      <p:sp>
        <p:nvSpPr>
          <p:cNvPr id="3" name="Obdélník 2">
            <a:extLst>
              <a:ext uri="{FF2B5EF4-FFF2-40B4-BE49-F238E27FC236}">
                <a16:creationId xmlns:a16="http://schemas.microsoft.com/office/drawing/2014/main" id="{C954CFD6-692C-4738-B3FE-00A35BADD7D0}"/>
              </a:ext>
            </a:extLst>
          </p:cNvPr>
          <p:cNvSpPr/>
          <p:nvPr/>
        </p:nvSpPr>
        <p:spPr>
          <a:xfrm>
            <a:off x="2783632" y="5661248"/>
            <a:ext cx="3096344" cy="3801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80E4AB5B-B0DF-4737-A355-43611484DB8E}"/>
              </a:ext>
            </a:extLst>
          </p:cNvPr>
          <p:cNvSpPr/>
          <p:nvPr/>
        </p:nvSpPr>
        <p:spPr>
          <a:xfrm>
            <a:off x="4367808" y="5661248"/>
            <a:ext cx="3096344" cy="38011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40008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2105</Words>
  <Application>Microsoft Office PowerPoint</Application>
  <PresentationFormat>Širokoúhlá obrazovka</PresentationFormat>
  <Paragraphs>250</Paragraphs>
  <Slides>28</Slides>
  <Notes>1</Notes>
  <HiddenSlides>0</HiddenSlides>
  <MMClips>2</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28</vt:i4>
      </vt:variant>
    </vt:vector>
  </HeadingPairs>
  <TitlesOfParts>
    <vt:vector size="34" baseType="lpstr">
      <vt:lpstr>Arial</vt:lpstr>
      <vt:lpstr>Calibri</vt:lpstr>
      <vt:lpstr>Times New Roman</vt:lpstr>
      <vt:lpstr>Trebuchet MS</vt:lpstr>
      <vt:lpstr>Wingdings 3</vt:lpstr>
      <vt:lpstr>Fazeta</vt:lpstr>
      <vt:lpstr>Tekutiny a pitný režim</vt:lpstr>
      <vt:lpstr>Prezentace aplikace PowerPoint</vt:lpstr>
      <vt:lpstr>Voda tvoří až 75 % lidského organismu</vt:lpstr>
      <vt:lpstr>Prezentace aplikace PowerPoint</vt:lpstr>
      <vt:lpstr>Stabilita tělesných tekutin jako jedna z podmínek homeostázy</vt:lpstr>
      <vt:lpstr>Prezentace aplikace PowerPoint</vt:lpstr>
      <vt:lpstr>Ztráty tekutin</vt:lpstr>
      <vt:lpstr>Ztráty tekutin při fyzické aktivitě</vt:lpstr>
      <vt:lpstr>Ztráty tekutin při zvýšené okolní teplotě a fyzické aktivitě – Míra dehydratace</vt:lpstr>
      <vt:lpstr>Ztráty tekutin při zvýšené okolní teplotě a fyzické aktivitě – Míra dehydratace</vt:lpstr>
      <vt:lpstr>Jsem dostatečně hydratován  – Stav normohydratace</vt:lpstr>
      <vt:lpstr>Doporučení pro zajištění normohydratace a rehydratace </vt:lpstr>
      <vt:lpstr>Výpočet míry dehydratace</vt:lpstr>
      <vt:lpstr>Výpočet míry dehydratace</vt:lpstr>
      <vt:lpstr>Prezentace aplikace PowerPoint</vt:lpstr>
      <vt:lpstr>Iontové vs. sportovní nápoje</vt:lpstr>
      <vt:lpstr>Obecná doporučení pro příjem sodíku a sacharidů v podpoře sportovních výkonů</vt:lpstr>
      <vt:lpstr>Odhad ztrát tekutin u maratonu pro běžce různých hmotností, různé rychlosti běhu a variabilního příjmu tekutin</vt:lpstr>
      <vt:lpstr>Pitný režim</vt:lpstr>
      <vt:lpstr>Prezentace aplikace PowerPoint</vt:lpstr>
      <vt:lpstr>Metoda mouth-rinse Volně přeloženo „vyplachování úst“ či „kontakt úst se sacharidy“</vt:lpstr>
      <vt:lpstr>Prezentace aplikace PowerPoint</vt:lpstr>
      <vt:lpstr>Rehydratace</vt:lpstr>
      <vt:lpstr>Shrnutí pro příjem tekutin a S</vt:lpstr>
      <vt:lpstr>Pivo jako sportovní nápoj?</vt:lpstr>
      <vt:lpstr>Limitujícím aspektem pivních nápojů je nízký obsah Na a obsah alkoholu</vt:lpstr>
      <vt:lpstr>Limitujícím aspektem pivních nápojů je nízký obsah Na a obsah alkoholu</vt:lpstr>
      <vt:lpstr>Pivo jako sportovní nápoj?</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Tekutiny a pitný režim</dc:title>
  <dc:creator>Tomáš Hlinský</dc:creator>
  <cp:lastModifiedBy>Tomáš Hlinský</cp:lastModifiedBy>
  <cp:revision>20</cp:revision>
  <dcterms:created xsi:type="dcterms:W3CDTF">2020-03-21T20:05:17Z</dcterms:created>
  <dcterms:modified xsi:type="dcterms:W3CDTF">2021-03-22T12:06:33Z</dcterms:modified>
</cp:coreProperties>
</file>