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2A8FF6-0389-4B04-B4A8-4D531130D599}" v="40" dt="2024-04-23T09:29:24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Angård" userId="a112928f8f2a10f7" providerId="LiveId" clId="{F52A8FF6-0389-4B04-B4A8-4D531130D599}"/>
    <pc:docChg chg="undo custSel addSld modSld">
      <pc:chgData name="Ingrid Angård" userId="a112928f8f2a10f7" providerId="LiveId" clId="{F52A8FF6-0389-4B04-B4A8-4D531130D599}" dt="2024-04-23T09:30:17.343" v="2952" actId="1076"/>
      <pc:docMkLst>
        <pc:docMk/>
      </pc:docMkLst>
      <pc:sldChg chg="modSp mod">
        <pc:chgData name="Ingrid Angård" userId="a112928f8f2a10f7" providerId="LiveId" clId="{F52A8FF6-0389-4B04-B4A8-4D531130D599}" dt="2024-04-23T09:03:03.013" v="2389" actId="114"/>
        <pc:sldMkLst>
          <pc:docMk/>
          <pc:sldMk cId="2399135477" sldId="257"/>
        </pc:sldMkLst>
        <pc:spChg chg="mod">
          <ac:chgData name="Ingrid Angård" userId="a112928f8f2a10f7" providerId="LiveId" clId="{F52A8FF6-0389-4B04-B4A8-4D531130D599}" dt="2024-04-23T08:45:14.068" v="1694" actId="20577"/>
          <ac:spMkLst>
            <pc:docMk/>
            <pc:sldMk cId="2399135477" sldId="257"/>
            <ac:spMk id="3" creationId="{50ABAC74-2140-DE2C-5873-5D839CE35FDC}"/>
          </ac:spMkLst>
        </pc:spChg>
        <pc:spChg chg="mod">
          <ac:chgData name="Ingrid Angård" userId="a112928f8f2a10f7" providerId="LiveId" clId="{F52A8FF6-0389-4B04-B4A8-4D531130D599}" dt="2024-04-23T09:03:03.013" v="2389" actId="114"/>
          <ac:spMkLst>
            <pc:docMk/>
            <pc:sldMk cId="2399135477" sldId="257"/>
            <ac:spMk id="4" creationId="{816858C2-6510-0031-1152-DB2B47734135}"/>
          </ac:spMkLst>
        </pc:spChg>
      </pc:sldChg>
      <pc:sldChg chg="modSp mod">
        <pc:chgData name="Ingrid Angård" userId="a112928f8f2a10f7" providerId="LiveId" clId="{F52A8FF6-0389-4B04-B4A8-4D531130D599}" dt="2024-04-23T09:04:18.777" v="2400" actId="20577"/>
        <pc:sldMkLst>
          <pc:docMk/>
          <pc:sldMk cId="1296117836" sldId="258"/>
        </pc:sldMkLst>
        <pc:spChg chg="mod">
          <ac:chgData name="Ingrid Angård" userId="a112928f8f2a10f7" providerId="LiveId" clId="{F52A8FF6-0389-4B04-B4A8-4D531130D599}" dt="2024-04-23T08:46:47.605" v="1730" actId="20577"/>
          <ac:spMkLst>
            <pc:docMk/>
            <pc:sldMk cId="1296117836" sldId="258"/>
            <ac:spMk id="3" creationId="{366DB46B-088B-9DB3-5C75-B69884A6D3BA}"/>
          </ac:spMkLst>
        </pc:spChg>
        <pc:spChg chg="mod">
          <ac:chgData name="Ingrid Angård" userId="a112928f8f2a10f7" providerId="LiveId" clId="{F52A8FF6-0389-4B04-B4A8-4D531130D599}" dt="2024-04-23T09:04:18.777" v="2400" actId="20577"/>
          <ac:spMkLst>
            <pc:docMk/>
            <pc:sldMk cId="1296117836" sldId="258"/>
            <ac:spMk id="4" creationId="{8201D33D-204A-1B2F-4F17-84B9CAFDF3BA}"/>
          </ac:spMkLst>
        </pc:spChg>
      </pc:sldChg>
      <pc:sldChg chg="addSp modSp mod">
        <pc:chgData name="Ingrid Angård" userId="a112928f8f2a10f7" providerId="LiveId" clId="{F52A8FF6-0389-4B04-B4A8-4D531130D599}" dt="2024-04-23T09:04:23.966" v="2404" actId="20577"/>
        <pc:sldMkLst>
          <pc:docMk/>
          <pc:sldMk cId="1001262738" sldId="259"/>
        </pc:sldMkLst>
        <pc:spChg chg="mod">
          <ac:chgData name="Ingrid Angård" userId="a112928f8f2a10f7" providerId="LiveId" clId="{F52A8FF6-0389-4B04-B4A8-4D531130D599}" dt="2024-04-18T05:56:57.838" v="1252" actId="20577"/>
          <ac:spMkLst>
            <pc:docMk/>
            <pc:sldMk cId="1001262738" sldId="259"/>
            <ac:spMk id="3" creationId="{BC30A032-89D1-0F65-D0A3-AD9AD773AFFA}"/>
          </ac:spMkLst>
        </pc:spChg>
        <pc:spChg chg="add mod">
          <ac:chgData name="Ingrid Angård" userId="a112928f8f2a10f7" providerId="LiveId" clId="{F52A8FF6-0389-4B04-B4A8-4D531130D599}" dt="2024-04-23T09:04:23.966" v="2404" actId="20577"/>
          <ac:spMkLst>
            <pc:docMk/>
            <pc:sldMk cId="1001262738" sldId="259"/>
            <ac:spMk id="4" creationId="{E83F1087-15A5-110F-C2A7-AB533A13435A}"/>
          </ac:spMkLst>
        </pc:spChg>
      </pc:sldChg>
      <pc:sldChg chg="addSp modSp new mod setBg">
        <pc:chgData name="Ingrid Angård" userId="a112928f8f2a10f7" providerId="LiveId" clId="{F52A8FF6-0389-4B04-B4A8-4D531130D599}" dt="2024-04-23T09:04:30.240" v="2408" actId="20577"/>
        <pc:sldMkLst>
          <pc:docMk/>
          <pc:sldMk cId="1663927067" sldId="260"/>
        </pc:sldMkLst>
        <pc:spChg chg="mod">
          <ac:chgData name="Ingrid Angård" userId="a112928f8f2a10f7" providerId="LiveId" clId="{F52A8FF6-0389-4B04-B4A8-4D531130D599}" dt="2024-04-17T09:21:06.209" v="222" actId="26606"/>
          <ac:spMkLst>
            <pc:docMk/>
            <pc:sldMk cId="1663927067" sldId="260"/>
            <ac:spMk id="2" creationId="{652D9A74-B833-5EE7-6AB5-28AC1392EFDE}"/>
          </ac:spMkLst>
        </pc:spChg>
        <pc:spChg chg="mod">
          <ac:chgData name="Ingrid Angård" userId="a112928f8f2a10f7" providerId="LiveId" clId="{F52A8FF6-0389-4B04-B4A8-4D531130D599}" dt="2024-04-17T09:22:30.104" v="328" actId="20577"/>
          <ac:spMkLst>
            <pc:docMk/>
            <pc:sldMk cId="1663927067" sldId="260"/>
            <ac:spMk id="3" creationId="{4B609631-28D5-4D38-5B95-A2781261A227}"/>
          </ac:spMkLst>
        </pc:spChg>
        <pc:spChg chg="add mod">
          <ac:chgData name="Ingrid Angård" userId="a112928f8f2a10f7" providerId="LiveId" clId="{F52A8FF6-0389-4B04-B4A8-4D531130D599}" dt="2024-04-23T09:04:30.240" v="2408" actId="20577"/>
          <ac:spMkLst>
            <pc:docMk/>
            <pc:sldMk cId="1663927067" sldId="260"/>
            <ac:spMk id="4" creationId="{81280828-8FF4-752C-B7EC-36CC765680F1}"/>
          </ac:spMkLst>
        </pc:spChg>
        <pc:spChg chg="add">
          <ac:chgData name="Ingrid Angård" userId="a112928f8f2a10f7" providerId="LiveId" clId="{F52A8FF6-0389-4B04-B4A8-4D531130D599}" dt="2024-04-17T09:21:06.209" v="222" actId="26606"/>
          <ac:spMkLst>
            <pc:docMk/>
            <pc:sldMk cId="1663927067" sldId="260"/>
            <ac:spMk id="5127" creationId="{2961259D-605E-E200-FF9F-7C8C71D7C8E4}"/>
          </ac:spMkLst>
        </pc:spChg>
        <pc:picChg chg="add mod">
          <ac:chgData name="Ingrid Angård" userId="a112928f8f2a10f7" providerId="LiveId" clId="{F52A8FF6-0389-4B04-B4A8-4D531130D599}" dt="2024-04-17T09:21:06.209" v="222" actId="26606"/>
          <ac:picMkLst>
            <pc:docMk/>
            <pc:sldMk cId="1663927067" sldId="260"/>
            <ac:picMk id="5122" creationId="{C26A7057-4E04-1FF3-445C-817FAFEFA899}"/>
          </ac:picMkLst>
        </pc:picChg>
      </pc:sldChg>
      <pc:sldChg chg="addSp delSp modSp new mod setBg">
        <pc:chgData name="Ingrid Angård" userId="a112928f8f2a10f7" providerId="LiveId" clId="{F52A8FF6-0389-4B04-B4A8-4D531130D599}" dt="2024-04-17T09:29:19.826" v="354" actId="26606"/>
        <pc:sldMkLst>
          <pc:docMk/>
          <pc:sldMk cId="2684344048" sldId="261"/>
        </pc:sldMkLst>
        <pc:spChg chg="del mod">
          <ac:chgData name="Ingrid Angård" userId="a112928f8f2a10f7" providerId="LiveId" clId="{F52A8FF6-0389-4B04-B4A8-4D531130D599}" dt="2024-04-17T09:29:06.192" v="352" actId="478"/>
          <ac:spMkLst>
            <pc:docMk/>
            <pc:sldMk cId="2684344048" sldId="261"/>
            <ac:spMk id="2" creationId="{53381441-A4B0-007B-4E69-0B5C69BB7DA4}"/>
          </ac:spMkLst>
        </pc:spChg>
        <pc:spChg chg="del">
          <ac:chgData name="Ingrid Angård" userId="a112928f8f2a10f7" providerId="LiveId" clId="{F52A8FF6-0389-4B04-B4A8-4D531130D599}" dt="2024-04-17T09:29:08.388" v="353" actId="478"/>
          <ac:spMkLst>
            <pc:docMk/>
            <pc:sldMk cId="2684344048" sldId="261"/>
            <ac:spMk id="3" creationId="{9ECD949A-0701-6AD5-F583-5515866476B1}"/>
          </ac:spMkLst>
        </pc:spChg>
        <pc:spChg chg="add del">
          <ac:chgData name="Ingrid Angård" userId="a112928f8f2a10f7" providerId="LiveId" clId="{F52A8FF6-0389-4B04-B4A8-4D531130D599}" dt="2024-04-17T09:27:55.297" v="344" actId="478"/>
          <ac:spMkLst>
            <pc:docMk/>
            <pc:sldMk cId="2684344048" sldId="261"/>
            <ac:spMk id="4" creationId="{BCB425B9-5557-2B95-9BBC-F121C8B669DA}"/>
          </ac:spMkLst>
        </pc:spChg>
        <pc:spChg chg="add del">
          <ac:chgData name="Ingrid Angård" userId="a112928f8f2a10f7" providerId="LiveId" clId="{F52A8FF6-0389-4B04-B4A8-4D531130D599}" dt="2024-04-17T09:28:03.339" v="346" actId="478"/>
          <ac:spMkLst>
            <pc:docMk/>
            <pc:sldMk cId="2684344048" sldId="261"/>
            <ac:spMk id="5" creationId="{16B9E9DD-2D24-F2D5-9613-C6AA91B7B81B}"/>
          </ac:spMkLst>
        </pc:spChg>
        <pc:spChg chg="add">
          <ac:chgData name="Ingrid Angård" userId="a112928f8f2a10f7" providerId="LiveId" clId="{F52A8FF6-0389-4B04-B4A8-4D531130D599}" dt="2024-04-17T09:29:19.826" v="354" actId="26606"/>
          <ac:spMkLst>
            <pc:docMk/>
            <pc:sldMk cId="2684344048" sldId="261"/>
            <ac:spMk id="6159" creationId="{D2B82E2D-5822-450E-85CC-AE5EDD01ECD9}"/>
          </ac:spMkLst>
        </pc:spChg>
        <pc:picChg chg="add mod">
          <ac:chgData name="Ingrid Angård" userId="a112928f8f2a10f7" providerId="LiveId" clId="{F52A8FF6-0389-4B04-B4A8-4D531130D599}" dt="2024-04-17T09:29:19.826" v="354" actId="26606"/>
          <ac:picMkLst>
            <pc:docMk/>
            <pc:sldMk cId="2684344048" sldId="261"/>
            <ac:picMk id="6146" creationId="{ECAD3918-7B79-F5D6-9551-2F6191961184}"/>
          </ac:picMkLst>
        </pc:picChg>
        <pc:picChg chg="add mod">
          <ac:chgData name="Ingrid Angård" userId="a112928f8f2a10f7" providerId="LiveId" clId="{F52A8FF6-0389-4B04-B4A8-4D531130D599}" dt="2024-04-17T09:29:19.826" v="354" actId="26606"/>
          <ac:picMkLst>
            <pc:docMk/>
            <pc:sldMk cId="2684344048" sldId="261"/>
            <ac:picMk id="6152" creationId="{E57FF264-64D6-AE95-653B-D536570FF42B}"/>
          </ac:picMkLst>
        </pc:picChg>
        <pc:picChg chg="add mod">
          <ac:chgData name="Ingrid Angård" userId="a112928f8f2a10f7" providerId="LiveId" clId="{F52A8FF6-0389-4B04-B4A8-4D531130D599}" dt="2024-04-17T09:29:19.826" v="354" actId="26606"/>
          <ac:picMkLst>
            <pc:docMk/>
            <pc:sldMk cId="2684344048" sldId="261"/>
            <ac:picMk id="6154" creationId="{C656701B-6D4E-BFA7-9D99-6E20A7A37AE5}"/>
          </ac:picMkLst>
        </pc:picChg>
      </pc:sldChg>
      <pc:sldChg chg="addSp delSp modSp new mod setBg">
        <pc:chgData name="Ingrid Angård" userId="a112928f8f2a10f7" providerId="LiveId" clId="{F52A8FF6-0389-4B04-B4A8-4D531130D599}" dt="2024-04-23T09:16:19.914" v="2724" actId="20577"/>
        <pc:sldMkLst>
          <pc:docMk/>
          <pc:sldMk cId="4135705463" sldId="262"/>
        </pc:sldMkLst>
        <pc:spChg chg="mod">
          <ac:chgData name="Ingrid Angård" userId="a112928f8f2a10f7" providerId="LiveId" clId="{F52A8FF6-0389-4B04-B4A8-4D531130D599}" dt="2024-04-17T09:36:06.102" v="403" actId="26606"/>
          <ac:spMkLst>
            <pc:docMk/>
            <pc:sldMk cId="4135705463" sldId="262"/>
            <ac:spMk id="2" creationId="{ACE1EB1D-2228-FD3D-AB15-B93B92EF3049}"/>
          </ac:spMkLst>
        </pc:spChg>
        <pc:spChg chg="mod ord">
          <ac:chgData name="Ingrid Angård" userId="a112928f8f2a10f7" providerId="LiveId" clId="{F52A8FF6-0389-4B04-B4A8-4D531130D599}" dt="2024-04-17T09:38:26.561" v="615" actId="14100"/>
          <ac:spMkLst>
            <pc:docMk/>
            <pc:sldMk cId="4135705463" sldId="262"/>
            <ac:spMk id="3" creationId="{68BE051C-D0DD-1650-CB1F-BEFD103757AD}"/>
          </ac:spMkLst>
        </pc:spChg>
        <pc:spChg chg="add del mod">
          <ac:chgData name="Ingrid Angård" userId="a112928f8f2a10f7" providerId="LiveId" clId="{F52A8FF6-0389-4B04-B4A8-4D531130D599}" dt="2024-04-17T09:38:34.007" v="618" actId="478"/>
          <ac:spMkLst>
            <pc:docMk/>
            <pc:sldMk cId="4135705463" sldId="262"/>
            <ac:spMk id="4" creationId="{97D24926-F5AE-3AF3-9518-19DB61E5A16E}"/>
          </ac:spMkLst>
        </pc:spChg>
        <pc:spChg chg="add mod">
          <ac:chgData name="Ingrid Angård" userId="a112928f8f2a10f7" providerId="LiveId" clId="{F52A8FF6-0389-4B04-B4A8-4D531130D599}" dt="2024-04-23T09:16:19.914" v="2724" actId="20577"/>
          <ac:spMkLst>
            <pc:docMk/>
            <pc:sldMk cId="4135705463" sldId="262"/>
            <ac:spMk id="5" creationId="{B3A11EA6-FC76-5CD6-D0F8-9DA1D9838C98}"/>
          </ac:spMkLst>
        </pc:spChg>
        <pc:spChg chg="add">
          <ac:chgData name="Ingrid Angård" userId="a112928f8f2a10f7" providerId="LiveId" clId="{F52A8FF6-0389-4B04-B4A8-4D531130D599}" dt="2024-04-17T09:36:06.102" v="403" actId="26606"/>
          <ac:spMkLst>
            <pc:docMk/>
            <pc:sldMk cId="4135705463" sldId="262"/>
            <ac:spMk id="7175" creationId="{CD59064A-7BD3-673D-2606-9507EFB48AA1}"/>
          </ac:spMkLst>
        </pc:spChg>
        <pc:picChg chg="add mod">
          <ac:chgData name="Ingrid Angård" userId="a112928f8f2a10f7" providerId="LiveId" clId="{F52A8FF6-0389-4B04-B4A8-4D531130D599}" dt="2024-04-17T09:36:06.102" v="403" actId="26606"/>
          <ac:picMkLst>
            <pc:docMk/>
            <pc:sldMk cId="4135705463" sldId="262"/>
            <ac:picMk id="7170" creationId="{9EBF087E-B93D-81F7-FA21-B3609051CC28}"/>
          </ac:picMkLst>
        </pc:picChg>
        <pc:picChg chg="add del">
          <ac:chgData name="Ingrid Angård" userId="a112928f8f2a10f7" providerId="LiveId" clId="{F52A8FF6-0389-4B04-B4A8-4D531130D599}" dt="2024-04-17T09:38:34.007" v="618" actId="478"/>
          <ac:picMkLst>
            <pc:docMk/>
            <pc:sldMk cId="4135705463" sldId="262"/>
            <ac:picMk id="7172" creationId="{B4D1B029-A476-8944-1D58-0372BBB055B1}"/>
          </ac:picMkLst>
        </pc:picChg>
      </pc:sldChg>
      <pc:sldChg chg="addSp delSp modSp new mod setBg">
        <pc:chgData name="Ingrid Angård" userId="a112928f8f2a10f7" providerId="LiveId" clId="{F52A8FF6-0389-4B04-B4A8-4D531130D599}" dt="2024-04-23T09:04:41.598" v="2414"/>
        <pc:sldMkLst>
          <pc:docMk/>
          <pc:sldMk cId="1278525513" sldId="263"/>
        </pc:sldMkLst>
        <pc:spChg chg="mod">
          <ac:chgData name="Ingrid Angård" userId="a112928f8f2a10f7" providerId="LiveId" clId="{F52A8FF6-0389-4B04-B4A8-4D531130D599}" dt="2024-04-17T09:42:28.641" v="652" actId="26606"/>
          <ac:spMkLst>
            <pc:docMk/>
            <pc:sldMk cId="1278525513" sldId="263"/>
            <ac:spMk id="2" creationId="{39983CE4-EBF2-F0CF-4FA4-94FE1D7A543D}"/>
          </ac:spMkLst>
        </pc:spChg>
        <pc:spChg chg="mod ord">
          <ac:chgData name="Ingrid Angård" userId="a112928f8f2a10f7" providerId="LiveId" clId="{F52A8FF6-0389-4B04-B4A8-4D531130D599}" dt="2024-04-17T09:45:30.618" v="833" actId="20577"/>
          <ac:spMkLst>
            <pc:docMk/>
            <pc:sldMk cId="1278525513" sldId="263"/>
            <ac:spMk id="3" creationId="{CDEFD03F-C567-FFAA-31F3-6D72ED5B47DA}"/>
          </ac:spMkLst>
        </pc:spChg>
        <pc:spChg chg="add mod">
          <ac:chgData name="Ingrid Angård" userId="a112928f8f2a10f7" providerId="LiveId" clId="{F52A8FF6-0389-4B04-B4A8-4D531130D599}" dt="2024-04-23T09:04:41.598" v="2414"/>
          <ac:spMkLst>
            <pc:docMk/>
            <pc:sldMk cId="1278525513" sldId="263"/>
            <ac:spMk id="4" creationId="{805925DC-A851-41F2-9C06-D1FACB735816}"/>
          </ac:spMkLst>
        </pc:spChg>
        <pc:spChg chg="add del">
          <ac:chgData name="Ingrid Angård" userId="a112928f8f2a10f7" providerId="LiveId" clId="{F52A8FF6-0389-4B04-B4A8-4D531130D599}" dt="2024-04-17T09:42:18.244" v="645" actId="26606"/>
          <ac:spMkLst>
            <pc:docMk/>
            <pc:sldMk cId="1278525513" sldId="263"/>
            <ac:spMk id="8199" creationId="{CD59064A-7BD3-673D-2606-9507EFB48AA1}"/>
          </ac:spMkLst>
        </pc:spChg>
        <pc:spChg chg="add del">
          <ac:chgData name="Ingrid Angård" userId="a112928f8f2a10f7" providerId="LiveId" clId="{F52A8FF6-0389-4B04-B4A8-4D531130D599}" dt="2024-04-17T09:42:20.495" v="647" actId="26606"/>
          <ac:spMkLst>
            <pc:docMk/>
            <pc:sldMk cId="1278525513" sldId="263"/>
            <ac:spMk id="8201" creationId="{CBB0869A-0BE5-B3E9-F73D-2F3691E4D932}"/>
          </ac:spMkLst>
        </pc:spChg>
        <pc:spChg chg="add del">
          <ac:chgData name="Ingrid Angård" userId="a112928f8f2a10f7" providerId="LiveId" clId="{F52A8FF6-0389-4B04-B4A8-4D531130D599}" dt="2024-04-17T09:42:22.921" v="649" actId="26606"/>
          <ac:spMkLst>
            <pc:docMk/>
            <pc:sldMk cId="1278525513" sldId="263"/>
            <ac:spMk id="8203" creationId="{BA2AFC67-0973-EC0D-F14E-710D701B20BD}"/>
          </ac:spMkLst>
        </pc:spChg>
        <pc:spChg chg="add del">
          <ac:chgData name="Ingrid Angård" userId="a112928f8f2a10f7" providerId="LiveId" clId="{F52A8FF6-0389-4B04-B4A8-4D531130D599}" dt="2024-04-17T09:42:28.641" v="651" actId="26606"/>
          <ac:spMkLst>
            <pc:docMk/>
            <pc:sldMk cId="1278525513" sldId="263"/>
            <ac:spMk id="8205" creationId="{CBB0869A-0BE5-B3E9-F73D-2F3691E4D932}"/>
          </ac:spMkLst>
        </pc:spChg>
        <pc:spChg chg="add">
          <ac:chgData name="Ingrid Angård" userId="a112928f8f2a10f7" providerId="LiveId" clId="{F52A8FF6-0389-4B04-B4A8-4D531130D599}" dt="2024-04-17T09:42:28.641" v="652" actId="26606"/>
          <ac:spMkLst>
            <pc:docMk/>
            <pc:sldMk cId="1278525513" sldId="263"/>
            <ac:spMk id="8207" creationId="{BF8BE9A2-8956-141B-BFE6-C607C93D8ACA}"/>
          </ac:spMkLst>
        </pc:spChg>
        <pc:picChg chg="add mod">
          <ac:chgData name="Ingrid Angård" userId="a112928f8f2a10f7" providerId="LiveId" clId="{F52A8FF6-0389-4B04-B4A8-4D531130D599}" dt="2024-04-17T09:42:28.641" v="652" actId="26606"/>
          <ac:picMkLst>
            <pc:docMk/>
            <pc:sldMk cId="1278525513" sldId="263"/>
            <ac:picMk id="8194" creationId="{7A0D9E08-5000-887C-E6A5-8274FDD7E6E0}"/>
          </ac:picMkLst>
        </pc:picChg>
      </pc:sldChg>
      <pc:sldChg chg="modSp new mod">
        <pc:chgData name="Ingrid Angård" userId="a112928f8f2a10f7" providerId="LiveId" clId="{F52A8FF6-0389-4B04-B4A8-4D531130D599}" dt="2024-04-23T09:30:17.343" v="2952" actId="1076"/>
        <pc:sldMkLst>
          <pc:docMk/>
          <pc:sldMk cId="3733320990" sldId="264"/>
        </pc:sldMkLst>
        <pc:spChg chg="mod">
          <ac:chgData name="Ingrid Angård" userId="a112928f8f2a10f7" providerId="LiveId" clId="{F52A8FF6-0389-4B04-B4A8-4D531130D599}" dt="2024-04-23T09:30:14.625" v="2951" actId="1076"/>
          <ac:spMkLst>
            <pc:docMk/>
            <pc:sldMk cId="3733320990" sldId="264"/>
            <ac:spMk id="2" creationId="{17D1A4C3-B9EC-DC52-B4CE-EEA13C5A4089}"/>
          </ac:spMkLst>
        </pc:spChg>
        <pc:spChg chg="mod">
          <ac:chgData name="Ingrid Angård" userId="a112928f8f2a10f7" providerId="LiveId" clId="{F52A8FF6-0389-4B04-B4A8-4D531130D599}" dt="2024-04-23T09:30:17.343" v="2952" actId="1076"/>
          <ac:spMkLst>
            <pc:docMk/>
            <pc:sldMk cId="3733320990" sldId="264"/>
            <ac:spMk id="3" creationId="{B07B6C88-7F32-1554-555C-7214E9C9AD5D}"/>
          </ac:spMkLst>
        </pc:spChg>
      </pc:sldChg>
      <pc:sldChg chg="addSp modSp new mod setBg">
        <pc:chgData name="Ingrid Angård" userId="a112928f8f2a10f7" providerId="LiveId" clId="{F52A8FF6-0389-4B04-B4A8-4D531130D599}" dt="2024-04-23T09:29:48.386" v="2943" actId="20577"/>
        <pc:sldMkLst>
          <pc:docMk/>
          <pc:sldMk cId="4064901215" sldId="265"/>
        </pc:sldMkLst>
        <pc:spChg chg="mod">
          <ac:chgData name="Ingrid Angård" userId="a112928f8f2a10f7" providerId="LiveId" clId="{F52A8FF6-0389-4B04-B4A8-4D531130D599}" dt="2024-04-18T06:53:02.310" v="1693" actId="26606"/>
          <ac:spMkLst>
            <pc:docMk/>
            <pc:sldMk cId="4064901215" sldId="265"/>
            <ac:spMk id="2" creationId="{2D593162-ED08-719A-66D3-9209DC98B27A}"/>
          </ac:spMkLst>
        </pc:spChg>
        <pc:spChg chg="mod">
          <ac:chgData name="Ingrid Angård" userId="a112928f8f2a10f7" providerId="LiveId" clId="{F52A8FF6-0389-4B04-B4A8-4D531130D599}" dt="2024-04-18T06:53:02.310" v="1693" actId="26606"/>
          <ac:spMkLst>
            <pc:docMk/>
            <pc:sldMk cId="4064901215" sldId="265"/>
            <ac:spMk id="3" creationId="{93425B18-D606-5782-7C04-22A3B82ACB7E}"/>
          </ac:spMkLst>
        </pc:spChg>
        <pc:spChg chg="add mod ord">
          <ac:chgData name="Ingrid Angård" userId="a112928f8f2a10f7" providerId="LiveId" clId="{F52A8FF6-0389-4B04-B4A8-4D531130D599}" dt="2024-04-23T09:29:48.386" v="2943" actId="20577"/>
          <ac:spMkLst>
            <pc:docMk/>
            <pc:sldMk cId="4064901215" sldId="265"/>
            <ac:spMk id="4" creationId="{86716DB5-26F5-84AF-26DD-2C487CB6F4B3}"/>
          </ac:spMkLst>
        </pc:spChg>
        <pc:spChg chg="add">
          <ac:chgData name="Ingrid Angård" userId="a112928f8f2a10f7" providerId="LiveId" clId="{F52A8FF6-0389-4B04-B4A8-4D531130D599}" dt="2024-04-18T06:53:02.310" v="1693" actId="26606"/>
          <ac:spMkLst>
            <pc:docMk/>
            <pc:sldMk cId="4064901215" sldId="265"/>
            <ac:spMk id="1031" creationId="{CBB0869A-0BE5-B3E9-F73D-2F3691E4D932}"/>
          </ac:spMkLst>
        </pc:spChg>
        <pc:picChg chg="add mod">
          <ac:chgData name="Ingrid Angård" userId="a112928f8f2a10f7" providerId="LiveId" clId="{F52A8FF6-0389-4B04-B4A8-4D531130D599}" dt="2024-04-18T06:53:02.310" v="1693" actId="26606"/>
          <ac:picMkLst>
            <pc:docMk/>
            <pc:sldMk cId="4064901215" sldId="265"/>
            <ac:picMk id="1026" creationId="{344CB498-7896-03B8-9F62-C12CBCEE8B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7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9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4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6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7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99A8DD2-C443-44AD-85B3-4CE72B962C5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7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0" r:id="rId6"/>
    <p:sldLayoutId id="2147483736" r:id="rId7"/>
    <p:sldLayoutId id="2147483737" r:id="rId8"/>
    <p:sldLayoutId id="2147483738" r:id="rId9"/>
    <p:sldLayoutId id="2147483739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095254618300760?via%3Dihub" TargetMode="External"/><Relationship Id="rId2" Type="http://schemas.openxmlformats.org/officeDocument/2006/relationships/hyperlink" Target="https://www.researchgate.net/publication/45097483_Epidemiology_of_Musculoskeletal_Injuries_Among_Elite_Biathletes_A_Preliminary_Stud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dpi.com/2076-3417/14/7/2774" TargetMode="External"/><Relationship Id="rId4" Type="http://schemas.openxmlformats.org/officeDocument/2006/relationships/hyperlink" Target="https://www.frontiersin.org/journals/physiology/articles/10.3389/fphys.2018.00796/ful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5E5473D2-DD46-DFAF-84EC-264D6CE58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16C722-E28F-4887-01BF-B5A627BD1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3395" y="1264023"/>
            <a:ext cx="3788767" cy="2811737"/>
          </a:xfrm>
        </p:spPr>
        <p:txBody>
          <a:bodyPr>
            <a:normAutofit/>
          </a:bodyPr>
          <a:lstStyle/>
          <a:p>
            <a:pPr algn="l"/>
            <a:r>
              <a:rPr lang="nb-NO" sz="4800"/>
              <a:t>BIATHLON</a:t>
            </a:r>
          </a:p>
        </p:txBody>
      </p:sp>
      <p:pic>
        <p:nvPicPr>
          <p:cNvPr id="1028" name="Picture 4" descr="Winter Olympics: What is biathlon?">
            <a:extLst>
              <a:ext uri="{FF2B5EF4-FFF2-40B4-BE49-F238E27FC236}">
                <a16:creationId xmlns:a16="http://schemas.microsoft.com/office/drawing/2014/main" id="{C3B06811-2D3F-EFFD-FD51-5F7420770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r="-2" b="4984"/>
          <a:stretch/>
        </p:blipFill>
        <p:spPr bwMode="auto">
          <a:xfrm>
            <a:off x="2" y="10"/>
            <a:ext cx="73677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1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D1A4C3-B9EC-DC52-B4CE-EEA13C5A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2069"/>
            <a:ext cx="10653578" cy="1132258"/>
          </a:xfrm>
        </p:spPr>
        <p:txBody>
          <a:bodyPr/>
          <a:lstStyle/>
          <a:p>
            <a:r>
              <a:rPr lang="nb-NO" dirty="0"/>
              <a:t>Sources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7B6C88-7F32-1554-555C-7214E9C9A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788198"/>
            <a:ext cx="10653579" cy="6208295"/>
          </a:xfrm>
        </p:spPr>
        <p:txBody>
          <a:bodyPr>
            <a:normAutofit fontScale="92500"/>
          </a:bodyPr>
          <a:lstStyle/>
          <a:p>
            <a:r>
              <a:rPr lang="nb-NO" dirty="0" err="1"/>
              <a:t>Blut</a:t>
            </a:r>
            <a:r>
              <a:rPr lang="nb-NO" dirty="0"/>
              <a:t>, D., </a:t>
            </a:r>
            <a:r>
              <a:rPr lang="nb-NO" dirty="0" err="1"/>
              <a:t>Santer</a:t>
            </a:r>
            <a:r>
              <a:rPr lang="nb-NO" dirty="0"/>
              <a:t>, S., </a:t>
            </a:r>
            <a:r>
              <a:rPr lang="nb-NO" dirty="0" err="1"/>
              <a:t>Carrabre</a:t>
            </a:r>
            <a:r>
              <a:rPr lang="nb-NO" dirty="0"/>
              <a:t>, J. &amp; </a:t>
            </a:r>
            <a:r>
              <a:rPr lang="nb-NO" dirty="0" err="1"/>
              <a:t>Manfredini</a:t>
            </a:r>
            <a:r>
              <a:rPr lang="nb-NO" dirty="0"/>
              <a:t>, F. (2010). </a:t>
            </a:r>
            <a:r>
              <a:rPr lang="nb-NO" dirty="0" err="1"/>
              <a:t>Epidemiology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Musculoskeletal</a:t>
            </a:r>
            <a:r>
              <a:rPr lang="nb-NO" dirty="0"/>
              <a:t> Injuries </a:t>
            </a:r>
            <a:r>
              <a:rPr lang="nb-NO" dirty="0" err="1"/>
              <a:t>Among</a:t>
            </a:r>
            <a:r>
              <a:rPr lang="nb-NO" dirty="0"/>
              <a:t> Elite </a:t>
            </a:r>
            <a:r>
              <a:rPr lang="nb-NO" dirty="0" err="1"/>
              <a:t>Biathletes</a:t>
            </a:r>
            <a:r>
              <a:rPr lang="nb-NO" dirty="0"/>
              <a:t>: A Preliminary </a:t>
            </a:r>
            <a:r>
              <a:rPr lang="nb-NO" dirty="0" err="1"/>
              <a:t>Study</a:t>
            </a:r>
            <a:r>
              <a:rPr lang="nb-NO" dirty="0"/>
              <a:t>. </a:t>
            </a:r>
            <a:r>
              <a:rPr lang="nb-NO" i="1" dirty="0" err="1"/>
              <a:t>Clinical</a:t>
            </a:r>
            <a:r>
              <a:rPr lang="nb-NO" i="1" dirty="0"/>
              <a:t> Journal </a:t>
            </a:r>
            <a:r>
              <a:rPr lang="nb-NO" i="1" dirty="0" err="1"/>
              <a:t>of</a:t>
            </a:r>
            <a:r>
              <a:rPr lang="nb-NO" i="1" dirty="0"/>
              <a:t> Sport </a:t>
            </a:r>
            <a:r>
              <a:rPr lang="nb-NO" i="1" dirty="0" err="1"/>
              <a:t>Medicine</a:t>
            </a:r>
            <a:r>
              <a:rPr lang="nb-NO" i="1" dirty="0"/>
              <a:t>, 20</a:t>
            </a:r>
            <a:r>
              <a:rPr lang="nb-NO" dirty="0"/>
              <a:t>(4). </a:t>
            </a:r>
            <a:r>
              <a:rPr lang="nb-NO" dirty="0">
                <a:hlinkClick r:id="rId2"/>
              </a:rPr>
              <a:t>https://www.researchgate.net/publication/45097483_Epidemiology_of_Musculoskeletal_Injuries_Among_Elite_Biathletes_A_Preliminary_Study</a:t>
            </a:r>
            <a:r>
              <a:rPr lang="nb-NO" dirty="0"/>
              <a:t> </a:t>
            </a:r>
          </a:p>
          <a:p>
            <a:r>
              <a:rPr lang="nb-NO" dirty="0" err="1"/>
              <a:t>Laaksonen</a:t>
            </a:r>
            <a:r>
              <a:rPr lang="nb-NO" dirty="0"/>
              <a:t>, M. S., </a:t>
            </a:r>
            <a:r>
              <a:rPr lang="nb-NO" dirty="0" err="1"/>
              <a:t>Finkenzeller</a:t>
            </a:r>
            <a:r>
              <a:rPr lang="nb-NO" dirty="0"/>
              <a:t>, T., Holmberg, H. &amp; </a:t>
            </a:r>
            <a:r>
              <a:rPr lang="nb-NO" dirty="0" err="1"/>
              <a:t>Sattlecker</a:t>
            </a:r>
            <a:r>
              <a:rPr lang="nb-NO" dirty="0"/>
              <a:t>, G. (2018). The </a:t>
            </a:r>
            <a:r>
              <a:rPr lang="nb-NO" dirty="0" err="1"/>
              <a:t>influence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physiobiomechanical</a:t>
            </a:r>
            <a:r>
              <a:rPr lang="nb-NO" dirty="0"/>
              <a:t> parameters, </a:t>
            </a:r>
            <a:r>
              <a:rPr lang="nb-NO" dirty="0" err="1"/>
              <a:t>technical</a:t>
            </a:r>
            <a:r>
              <a:rPr lang="nb-NO" dirty="0"/>
              <a:t> </a:t>
            </a:r>
            <a:r>
              <a:rPr lang="nb-NO" dirty="0" err="1"/>
              <a:t>aspects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shooting</a:t>
            </a:r>
            <a:r>
              <a:rPr lang="nb-NO" dirty="0"/>
              <a:t>, and </a:t>
            </a:r>
            <a:r>
              <a:rPr lang="nb-NO" dirty="0" err="1"/>
              <a:t>psychophysiological</a:t>
            </a:r>
            <a:r>
              <a:rPr lang="nb-NO" dirty="0"/>
              <a:t> </a:t>
            </a:r>
            <a:r>
              <a:rPr lang="nb-NO" dirty="0" err="1"/>
              <a:t>factors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biathlon</a:t>
            </a:r>
            <a:r>
              <a:rPr lang="nb-NO" dirty="0"/>
              <a:t> </a:t>
            </a:r>
            <a:r>
              <a:rPr lang="nb-NO" dirty="0" err="1"/>
              <a:t>performance</a:t>
            </a:r>
            <a:r>
              <a:rPr lang="nb-NO" dirty="0"/>
              <a:t>: A </a:t>
            </a:r>
            <a:r>
              <a:rPr lang="nb-NO" dirty="0" err="1"/>
              <a:t>review</a:t>
            </a:r>
            <a:r>
              <a:rPr lang="nb-NO" dirty="0"/>
              <a:t>. </a:t>
            </a:r>
            <a:r>
              <a:rPr lang="nb-NO" i="1" dirty="0"/>
              <a:t>Journal </a:t>
            </a:r>
            <a:r>
              <a:rPr lang="nb-NO" i="1" dirty="0" err="1"/>
              <a:t>of</a:t>
            </a:r>
            <a:r>
              <a:rPr lang="nb-NO" i="1" dirty="0"/>
              <a:t> Sport and Health Science, 7</a:t>
            </a:r>
            <a:r>
              <a:rPr lang="nb-NO" dirty="0"/>
              <a:t>(4). </a:t>
            </a:r>
            <a:r>
              <a:rPr lang="nb-NO" dirty="0">
                <a:hlinkClick r:id="rId3"/>
              </a:rPr>
              <a:t>https://www.sciencedirect.com/science/article/pii/S2095254618300760?via%3Dihub</a:t>
            </a:r>
            <a:r>
              <a:rPr lang="nb-NO" dirty="0"/>
              <a:t> </a:t>
            </a:r>
          </a:p>
          <a:p>
            <a:r>
              <a:rPr lang="nb-NO" dirty="0" err="1"/>
              <a:t>Laaksonen</a:t>
            </a:r>
            <a:r>
              <a:rPr lang="nb-NO" dirty="0"/>
              <a:t>, M. S., Jonsson, M. &amp; Holmberg, H. (2018). The Olympic </a:t>
            </a:r>
            <a:r>
              <a:rPr lang="nb-NO" dirty="0" err="1"/>
              <a:t>Biathlon</a:t>
            </a:r>
            <a:r>
              <a:rPr lang="nb-NO" dirty="0"/>
              <a:t> – </a:t>
            </a:r>
            <a:r>
              <a:rPr lang="nb-NO" dirty="0" err="1"/>
              <a:t>Recent</a:t>
            </a:r>
            <a:r>
              <a:rPr lang="nb-NO" dirty="0"/>
              <a:t> </a:t>
            </a:r>
            <a:r>
              <a:rPr lang="nb-NO" dirty="0" err="1"/>
              <a:t>Advances</a:t>
            </a:r>
            <a:r>
              <a:rPr lang="nb-NO" dirty="0"/>
              <a:t> and </a:t>
            </a:r>
            <a:r>
              <a:rPr lang="nb-NO" dirty="0" err="1"/>
              <a:t>Perspectives</a:t>
            </a:r>
            <a:r>
              <a:rPr lang="nb-NO" dirty="0"/>
              <a:t> </a:t>
            </a:r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Pyeongchang</a:t>
            </a:r>
            <a:r>
              <a:rPr lang="nb-NO" dirty="0"/>
              <a:t>. </a:t>
            </a:r>
            <a:r>
              <a:rPr lang="nb-NO" i="1" dirty="0" err="1"/>
              <a:t>Frontiers</a:t>
            </a:r>
            <a:r>
              <a:rPr lang="nb-NO" i="1" dirty="0"/>
              <a:t> in </a:t>
            </a:r>
            <a:r>
              <a:rPr lang="nb-NO" i="1" dirty="0" err="1"/>
              <a:t>Physiology</a:t>
            </a:r>
            <a:r>
              <a:rPr lang="nb-NO" i="1" dirty="0"/>
              <a:t>, 9</a:t>
            </a:r>
            <a:r>
              <a:rPr lang="nb-NO" dirty="0"/>
              <a:t>. </a:t>
            </a:r>
            <a:r>
              <a:rPr lang="nb-NO" dirty="0">
                <a:hlinkClick r:id="rId4"/>
              </a:rPr>
              <a:t>https://www.frontiersin.org/journals/physiology/articles/10.3389/fphys.2018.00796/full</a:t>
            </a:r>
            <a:r>
              <a:rPr lang="nb-NO" dirty="0"/>
              <a:t> </a:t>
            </a:r>
          </a:p>
          <a:p>
            <a:r>
              <a:rPr lang="nb-NO" dirty="0"/>
              <a:t>Wagner, C., Sandbakk, Ø., </a:t>
            </a:r>
            <a:r>
              <a:rPr lang="nb-NO" dirty="0" err="1"/>
              <a:t>Röhrs</a:t>
            </a:r>
            <a:r>
              <a:rPr lang="nb-NO" dirty="0"/>
              <a:t>, D., </a:t>
            </a:r>
            <a:r>
              <a:rPr lang="nb-NO" dirty="0" err="1"/>
              <a:t>Schiemann</a:t>
            </a:r>
            <a:r>
              <a:rPr lang="nb-NO" dirty="0"/>
              <a:t>, S., Schmidt, T. &amp; </a:t>
            </a:r>
            <a:r>
              <a:rPr lang="nb-NO" dirty="0" err="1"/>
              <a:t>Keiner</a:t>
            </a:r>
            <a:r>
              <a:rPr lang="nb-NO" dirty="0"/>
              <a:t>, M. (2024). </a:t>
            </a:r>
            <a:r>
              <a:rPr lang="nb-NO" i="1" dirty="0"/>
              <a:t>High-Volume </a:t>
            </a:r>
            <a:r>
              <a:rPr lang="nb-NO" i="1" dirty="0" err="1"/>
              <a:t>Resistance</a:t>
            </a:r>
            <a:r>
              <a:rPr lang="nb-NO" i="1" dirty="0"/>
              <a:t> Training </a:t>
            </a:r>
            <a:r>
              <a:rPr lang="nb-NO" i="1" dirty="0" err="1"/>
              <a:t>Improves</a:t>
            </a:r>
            <a:r>
              <a:rPr lang="nb-NO" i="1" dirty="0"/>
              <a:t> Double-Poling Peak </a:t>
            </a:r>
            <a:r>
              <a:rPr lang="nb-NO" i="1" dirty="0" err="1"/>
              <a:t>Oxygen</a:t>
            </a:r>
            <a:r>
              <a:rPr lang="nb-NO" i="1" dirty="0"/>
              <a:t> </a:t>
            </a:r>
            <a:r>
              <a:rPr lang="nb-NO" i="1" dirty="0" err="1"/>
              <a:t>Uptake</a:t>
            </a:r>
            <a:r>
              <a:rPr lang="nb-NO" i="1" dirty="0"/>
              <a:t> in </a:t>
            </a:r>
            <a:r>
              <a:rPr lang="nb-NO" i="1" dirty="0" err="1"/>
              <a:t>Youth</a:t>
            </a:r>
            <a:r>
              <a:rPr lang="nb-NO" i="1" dirty="0"/>
              <a:t> Elite Cross-Country Skiers and </a:t>
            </a:r>
            <a:r>
              <a:rPr lang="nb-NO" i="1" dirty="0" err="1"/>
              <a:t>Biathletes</a:t>
            </a:r>
            <a:r>
              <a:rPr lang="nb-NO" i="1" dirty="0"/>
              <a:t>: A Pilot </a:t>
            </a:r>
            <a:r>
              <a:rPr lang="nb-NO" i="1" dirty="0" err="1"/>
              <a:t>Study</a:t>
            </a:r>
            <a:r>
              <a:rPr lang="nb-NO" i="1" dirty="0"/>
              <a:t>. Applied </a:t>
            </a:r>
            <a:r>
              <a:rPr lang="nb-NO" i="1" dirty="0" err="1"/>
              <a:t>sciences</a:t>
            </a:r>
            <a:r>
              <a:rPr lang="nb-NO" i="1" dirty="0"/>
              <a:t>, 14</a:t>
            </a:r>
            <a:r>
              <a:rPr lang="nb-NO" dirty="0"/>
              <a:t>(7). </a:t>
            </a:r>
            <a:r>
              <a:rPr lang="nb-NO" dirty="0">
                <a:hlinkClick r:id="rId5"/>
              </a:rPr>
              <a:t>https://www.mdpi.com/2076-3417/14/7/2774</a:t>
            </a:r>
            <a:r>
              <a:rPr lang="nb-NO" dirty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332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1BF951-F9A5-2B0F-29F4-3162BE7C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1" y="603504"/>
            <a:ext cx="3553412" cy="1527048"/>
          </a:xfrm>
        </p:spPr>
        <p:txBody>
          <a:bodyPr anchor="b">
            <a:normAutofit fontScale="90000"/>
          </a:bodyPr>
          <a:lstStyle/>
          <a:p>
            <a:r>
              <a:rPr lang="nb-NO" dirty="0" err="1"/>
              <a:t>Complex</a:t>
            </a:r>
            <a:r>
              <a:rPr lang="nb-NO" dirty="0"/>
              <a:t> overall </a:t>
            </a:r>
            <a:r>
              <a:rPr lang="nb-NO" dirty="0" err="1"/>
              <a:t>performance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ABAC74-2140-DE2C-5873-5D839CE35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2212848"/>
            <a:ext cx="3553413" cy="3289594"/>
          </a:xfrm>
        </p:spPr>
        <p:txBody>
          <a:bodyPr>
            <a:normAutofit/>
          </a:bodyPr>
          <a:lstStyle/>
          <a:p>
            <a:r>
              <a:rPr lang="nb-NO" sz="1800" u="sng" dirty="0" err="1"/>
              <a:t>Skiing</a:t>
            </a:r>
            <a:r>
              <a:rPr lang="nb-NO" sz="1800" u="sng" dirty="0"/>
              <a:t> speed</a:t>
            </a:r>
          </a:p>
          <a:p>
            <a:r>
              <a:rPr lang="nb-NO" sz="1800" dirty="0"/>
              <a:t>Range time</a:t>
            </a:r>
          </a:p>
          <a:p>
            <a:r>
              <a:rPr lang="nb-NO" sz="1800" dirty="0" err="1"/>
              <a:t>Shooting</a:t>
            </a:r>
            <a:r>
              <a:rPr lang="nb-NO" sz="1800" dirty="0"/>
              <a:t> time</a:t>
            </a:r>
          </a:p>
          <a:p>
            <a:r>
              <a:rPr lang="nb-NO" sz="1800" u="sng" dirty="0" err="1"/>
              <a:t>Shooting</a:t>
            </a:r>
            <a:r>
              <a:rPr lang="nb-NO" sz="1800" u="sng" dirty="0"/>
              <a:t> </a:t>
            </a:r>
            <a:r>
              <a:rPr lang="nb-NO" sz="1800" u="sng" dirty="0" err="1"/>
              <a:t>performance</a:t>
            </a:r>
            <a:r>
              <a:rPr lang="nb-NO" sz="1800" u="sng" dirty="0"/>
              <a:t> </a:t>
            </a:r>
          </a:p>
        </p:txBody>
      </p:sp>
      <p:pic>
        <p:nvPicPr>
          <p:cNvPr id="2050" name="Picture 2" descr="Biathlon is the nerdiest Winter Olympics sport and you should watch it">
            <a:extLst>
              <a:ext uri="{FF2B5EF4-FFF2-40B4-BE49-F238E27FC236}">
                <a16:creationId xmlns:a16="http://schemas.microsoft.com/office/drawing/2014/main" id="{A1DBE886-3D9D-6255-FFF3-C4569E31A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r="23365"/>
          <a:stretch/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16858C2-6510-0031-1152-DB2B47734135}"/>
              </a:ext>
            </a:extLst>
          </p:cNvPr>
          <p:cNvSpPr txBox="1"/>
          <p:nvPr/>
        </p:nvSpPr>
        <p:spPr>
          <a:xfrm>
            <a:off x="90275" y="5380672"/>
            <a:ext cx="457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Laaksonen</a:t>
            </a:r>
            <a:r>
              <a:rPr lang="nb-NO" dirty="0"/>
              <a:t> et al., 2018, in </a:t>
            </a:r>
            <a:r>
              <a:rPr lang="nb-NO" i="1" dirty="0" err="1"/>
              <a:t>Frontiers</a:t>
            </a:r>
            <a:r>
              <a:rPr lang="nb-NO" i="1" dirty="0"/>
              <a:t> in </a:t>
            </a:r>
            <a:r>
              <a:rPr lang="nb-NO" i="1" dirty="0" err="1"/>
              <a:t>Physiology</a:t>
            </a:r>
            <a:endParaRPr lang="nb-NO" i="1" dirty="0"/>
          </a:p>
          <a:p>
            <a:r>
              <a:rPr lang="nb-NO" dirty="0" err="1"/>
              <a:t>Laaksonen</a:t>
            </a:r>
            <a:r>
              <a:rPr lang="nb-NO" dirty="0"/>
              <a:t> et al., 2018, in </a:t>
            </a:r>
            <a:r>
              <a:rPr lang="nb-NO" i="1" dirty="0"/>
              <a:t>Journal </a:t>
            </a:r>
            <a:r>
              <a:rPr lang="nb-NO" i="1" dirty="0" err="1"/>
              <a:t>of</a:t>
            </a:r>
            <a:r>
              <a:rPr lang="nb-NO" i="1" dirty="0"/>
              <a:t> Sport and Health Science</a:t>
            </a:r>
          </a:p>
        </p:txBody>
      </p:sp>
    </p:spTree>
    <p:extLst>
      <p:ext uri="{BB962C8B-B14F-4D97-AF65-F5344CB8AC3E}">
        <p14:creationId xmlns:p14="http://schemas.microsoft.com/office/powerpoint/2010/main" val="239913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ED061D-A318-463F-27F5-F4F609F5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636108" cy="1527048"/>
          </a:xfrm>
        </p:spPr>
        <p:txBody>
          <a:bodyPr anchor="b">
            <a:normAutofit/>
          </a:bodyPr>
          <a:lstStyle/>
          <a:p>
            <a:r>
              <a:rPr lang="nb-NO" dirty="0" err="1"/>
              <a:t>Skiing</a:t>
            </a:r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6DB46B-088B-9DB3-5C75-B69884A6D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7"/>
            <a:ext cx="4636109" cy="3502153"/>
          </a:xfrm>
        </p:spPr>
        <p:txBody>
          <a:bodyPr>
            <a:normAutofit fontScale="92500" lnSpcReduction="10000"/>
          </a:bodyPr>
          <a:lstStyle/>
          <a:p>
            <a:r>
              <a:rPr lang="nb-NO" sz="1800" dirty="0"/>
              <a:t>Heart rate 90%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maximal</a:t>
            </a:r>
            <a:r>
              <a:rPr lang="nb-NO" sz="1800" dirty="0"/>
              <a:t> HR</a:t>
            </a:r>
          </a:p>
          <a:p>
            <a:r>
              <a:rPr lang="nb-NO" sz="1800" dirty="0"/>
              <a:t>High VO2max, </a:t>
            </a:r>
            <a:r>
              <a:rPr lang="nb-NO" sz="1800" dirty="0" err="1"/>
              <a:t>lactate</a:t>
            </a:r>
            <a:r>
              <a:rPr lang="nb-NO" sz="1800" dirty="0"/>
              <a:t> </a:t>
            </a:r>
            <a:r>
              <a:rPr lang="nb-NO" sz="1800" dirty="0" err="1"/>
              <a:t>treshold</a:t>
            </a:r>
            <a:r>
              <a:rPr lang="nb-NO" sz="1800" dirty="0"/>
              <a:t>, gross </a:t>
            </a:r>
            <a:r>
              <a:rPr lang="nb-NO" sz="1800" dirty="0" err="1"/>
              <a:t>efficiency</a:t>
            </a:r>
            <a:r>
              <a:rPr lang="nb-NO" sz="1800" dirty="0"/>
              <a:t> (</a:t>
            </a:r>
            <a:r>
              <a:rPr lang="nb-NO" sz="1800" dirty="0" err="1"/>
              <a:t>energy</a:t>
            </a:r>
            <a:r>
              <a:rPr lang="nb-NO" sz="1800" dirty="0"/>
              <a:t> used and </a:t>
            </a:r>
            <a:r>
              <a:rPr lang="nb-NO" sz="1800" dirty="0" err="1"/>
              <a:t>mechanical</a:t>
            </a:r>
            <a:r>
              <a:rPr lang="nb-NO" sz="1800" dirty="0"/>
              <a:t> </a:t>
            </a:r>
            <a:r>
              <a:rPr lang="nb-NO" sz="1800" dirty="0" err="1"/>
              <a:t>work</a:t>
            </a:r>
            <a:r>
              <a:rPr lang="nb-NO" sz="1800" dirty="0"/>
              <a:t>) </a:t>
            </a:r>
            <a:r>
              <a:rPr lang="nb-NO" sz="1800" dirty="0" err="1"/>
              <a:t>essential</a:t>
            </a:r>
            <a:r>
              <a:rPr lang="nb-NO" sz="1800" dirty="0"/>
              <a:t> for </a:t>
            </a:r>
            <a:r>
              <a:rPr lang="nb-NO" sz="1800" dirty="0" err="1"/>
              <a:t>successful</a:t>
            </a:r>
            <a:r>
              <a:rPr lang="nb-NO" sz="1800" dirty="0"/>
              <a:t> </a:t>
            </a:r>
            <a:r>
              <a:rPr lang="nb-NO" sz="1800" dirty="0" err="1"/>
              <a:t>performance</a:t>
            </a:r>
            <a:endParaRPr lang="nb-NO" sz="1800" dirty="0"/>
          </a:p>
          <a:p>
            <a:r>
              <a:rPr lang="nb-NO" sz="1800" dirty="0"/>
              <a:t>Flat, </a:t>
            </a:r>
            <a:r>
              <a:rPr lang="nb-NO" sz="1800" dirty="0" err="1"/>
              <a:t>uphill</a:t>
            </a:r>
            <a:r>
              <a:rPr lang="nb-NO" sz="1800" dirty="0"/>
              <a:t>, </a:t>
            </a:r>
            <a:r>
              <a:rPr lang="nb-NO" sz="1800" dirty="0" err="1"/>
              <a:t>downhill</a:t>
            </a:r>
            <a:r>
              <a:rPr lang="nb-NO" sz="1800" dirty="0"/>
              <a:t> </a:t>
            </a:r>
            <a:r>
              <a:rPr lang="nb-NO" sz="1800" dirty="0">
                <a:sym typeface="Wingdings" panose="05000000000000000000" pitchFamily="2" charset="2"/>
              </a:rPr>
              <a:t> </a:t>
            </a:r>
            <a:r>
              <a:rPr lang="nb-NO" sz="1800" dirty="0" err="1">
                <a:sym typeface="Wingdings" panose="05000000000000000000" pitchFamily="2" charset="2"/>
              </a:rPr>
              <a:t>demands</a:t>
            </a:r>
            <a:r>
              <a:rPr lang="nb-NO" sz="1800" dirty="0">
                <a:sym typeface="Wingdings" panose="05000000000000000000" pitchFamily="2" charset="2"/>
              </a:rPr>
              <a:t> </a:t>
            </a:r>
            <a:r>
              <a:rPr lang="nb-NO" sz="1800" dirty="0" err="1">
                <a:sym typeface="Wingdings" panose="05000000000000000000" pitchFamily="2" charset="2"/>
              </a:rPr>
              <a:t>frequent</a:t>
            </a:r>
            <a:r>
              <a:rPr lang="nb-NO" sz="1800" dirty="0">
                <a:sym typeface="Wingdings" panose="05000000000000000000" pitchFamily="2" charset="2"/>
              </a:rPr>
              <a:t> </a:t>
            </a:r>
            <a:r>
              <a:rPr lang="nb-NO" sz="1800" dirty="0" err="1">
                <a:sym typeface="Wingdings" panose="05000000000000000000" pitchFamily="2" charset="2"/>
              </a:rPr>
              <a:t>change</a:t>
            </a:r>
            <a:r>
              <a:rPr lang="nb-NO" sz="1800" dirty="0">
                <a:sym typeface="Wingdings" panose="05000000000000000000" pitchFamily="2" charset="2"/>
              </a:rPr>
              <a:t> </a:t>
            </a:r>
            <a:r>
              <a:rPr lang="nb-NO" sz="1800" dirty="0" err="1">
                <a:sym typeface="Wingdings" panose="05000000000000000000" pitchFamily="2" charset="2"/>
              </a:rPr>
              <a:t>of</a:t>
            </a:r>
            <a:r>
              <a:rPr lang="nb-NO" sz="1800" dirty="0">
                <a:sym typeface="Wingdings" panose="05000000000000000000" pitchFamily="2" charset="2"/>
              </a:rPr>
              <a:t> </a:t>
            </a:r>
            <a:r>
              <a:rPr lang="nb-NO" sz="1800" dirty="0" err="1">
                <a:sym typeface="Wingdings" panose="05000000000000000000" pitchFamily="2" charset="2"/>
              </a:rPr>
              <a:t>techniques</a:t>
            </a:r>
            <a:endParaRPr lang="nb-NO" sz="1800" dirty="0">
              <a:sym typeface="Wingdings" panose="05000000000000000000" pitchFamily="2" charset="2"/>
            </a:endParaRPr>
          </a:p>
          <a:p>
            <a:r>
              <a:rPr lang="nb-NO" sz="1800" dirty="0" err="1">
                <a:sym typeface="Wingdings" panose="05000000000000000000" pitchFamily="2" charset="2"/>
              </a:rPr>
              <a:t>Endurance</a:t>
            </a:r>
            <a:r>
              <a:rPr lang="nb-NO" sz="1800" dirty="0">
                <a:sym typeface="Wingdings" panose="05000000000000000000" pitchFamily="2" charset="2"/>
              </a:rPr>
              <a:t> </a:t>
            </a:r>
            <a:r>
              <a:rPr lang="nb-NO" sz="1800" dirty="0" err="1">
                <a:sym typeface="Wingdings" panose="05000000000000000000" pitchFamily="2" charset="2"/>
              </a:rPr>
              <a:t>athletes</a:t>
            </a:r>
            <a:r>
              <a:rPr lang="nb-NO" sz="1800" dirty="0">
                <a:sym typeface="Wingdings" panose="05000000000000000000" pitchFamily="2" charset="2"/>
              </a:rPr>
              <a:t> </a:t>
            </a:r>
          </a:p>
          <a:p>
            <a:r>
              <a:rPr lang="nb-NO" sz="1800" dirty="0" err="1">
                <a:sym typeface="Wingdings" panose="05000000000000000000" pitchFamily="2" charset="2"/>
              </a:rPr>
              <a:t>Track</a:t>
            </a:r>
            <a:r>
              <a:rPr lang="nb-NO" sz="1800" dirty="0">
                <a:sym typeface="Wingdings" panose="05000000000000000000" pitchFamily="2" charset="2"/>
              </a:rPr>
              <a:t> </a:t>
            </a:r>
            <a:r>
              <a:rPr lang="nb-NO" sz="1800" dirty="0" err="1">
                <a:sym typeface="Wingdings" panose="05000000000000000000" pitchFamily="2" charset="2"/>
              </a:rPr>
              <a:t>profile</a:t>
            </a:r>
            <a:r>
              <a:rPr lang="nb-NO" sz="1800" dirty="0">
                <a:sym typeface="Wingdings" panose="05000000000000000000" pitchFamily="2" charset="2"/>
              </a:rPr>
              <a:t>, </a:t>
            </a:r>
            <a:r>
              <a:rPr lang="nb-NO" sz="1800" dirty="0" err="1">
                <a:sym typeface="Wingdings" panose="05000000000000000000" pitchFamily="2" charset="2"/>
              </a:rPr>
              <a:t>snow</a:t>
            </a:r>
            <a:r>
              <a:rPr lang="nb-NO" sz="1800" dirty="0">
                <a:sym typeface="Wingdings" panose="05000000000000000000" pitchFamily="2" charset="2"/>
              </a:rPr>
              <a:t> </a:t>
            </a:r>
            <a:r>
              <a:rPr lang="nb-NO" sz="1800" dirty="0" err="1">
                <a:sym typeface="Wingdings" panose="05000000000000000000" pitchFamily="2" charset="2"/>
              </a:rPr>
              <a:t>conditions</a:t>
            </a:r>
            <a:r>
              <a:rPr lang="nb-NO" sz="1800" dirty="0">
                <a:sym typeface="Wingdings" panose="05000000000000000000" pitchFamily="2" charset="2"/>
              </a:rPr>
              <a:t>, </a:t>
            </a:r>
            <a:r>
              <a:rPr lang="nb-NO" sz="1800" dirty="0" err="1">
                <a:sym typeface="Wingdings" panose="05000000000000000000" pitchFamily="2" charset="2"/>
              </a:rPr>
              <a:t>altitude</a:t>
            </a:r>
            <a:r>
              <a:rPr lang="nb-NO" sz="1800" dirty="0">
                <a:sym typeface="Wingdings" panose="05000000000000000000" pitchFamily="2" charset="2"/>
              </a:rPr>
              <a:t>, ski </a:t>
            </a:r>
            <a:r>
              <a:rPr lang="nb-NO" sz="1800" dirty="0" err="1">
                <a:sym typeface="Wingdings" panose="05000000000000000000" pitchFamily="2" charset="2"/>
              </a:rPr>
              <a:t>preparations</a:t>
            </a:r>
            <a:endParaRPr lang="nb-NO" sz="1800" dirty="0"/>
          </a:p>
          <a:p>
            <a:endParaRPr lang="nb-NO" sz="1800" dirty="0"/>
          </a:p>
        </p:txBody>
      </p:sp>
      <p:pic>
        <p:nvPicPr>
          <p:cNvPr id="3074" name="Picture 2" descr="Legendary Ole Einar Bjorndalen faces uphill battle to make seventh Olympic  team - Eurosport">
            <a:extLst>
              <a:ext uri="{FF2B5EF4-FFF2-40B4-BE49-F238E27FC236}">
                <a16:creationId xmlns:a16="http://schemas.microsoft.com/office/drawing/2014/main" id="{7E3B096F-AC3E-5456-39F0-E3D37D1BE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9" r="27841"/>
          <a:stretch/>
        </p:blipFill>
        <p:spPr bwMode="auto">
          <a:xfrm>
            <a:off x="6096000" y="-1"/>
            <a:ext cx="6096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201D33D-204A-1B2F-4F17-84B9CAFDF3BA}"/>
              </a:ext>
            </a:extLst>
          </p:cNvPr>
          <p:cNvSpPr txBox="1"/>
          <p:nvPr/>
        </p:nvSpPr>
        <p:spPr>
          <a:xfrm>
            <a:off x="185057" y="5715000"/>
            <a:ext cx="569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Laaksonen</a:t>
            </a:r>
            <a:r>
              <a:rPr lang="nb-NO" dirty="0"/>
              <a:t> et al., 2018, in </a:t>
            </a:r>
            <a:r>
              <a:rPr lang="nb-NO" i="1" dirty="0" err="1"/>
              <a:t>Frontiers</a:t>
            </a:r>
            <a:r>
              <a:rPr lang="nb-NO" i="1" dirty="0"/>
              <a:t> in </a:t>
            </a:r>
            <a:r>
              <a:rPr lang="nb-NO" i="1" dirty="0" err="1"/>
              <a:t>Physiology</a:t>
            </a:r>
            <a:endParaRPr lang="nb-NO" dirty="0"/>
          </a:p>
          <a:p>
            <a:r>
              <a:rPr lang="nb-NO" dirty="0" err="1"/>
              <a:t>Laaksonen</a:t>
            </a:r>
            <a:r>
              <a:rPr lang="nb-NO" dirty="0"/>
              <a:t> et al., 2018, in </a:t>
            </a:r>
            <a:r>
              <a:rPr lang="nb-NO" i="1" dirty="0"/>
              <a:t>Journal </a:t>
            </a:r>
            <a:r>
              <a:rPr lang="nb-NO" i="1" dirty="0" err="1"/>
              <a:t>of</a:t>
            </a:r>
            <a:r>
              <a:rPr lang="nb-NO" i="1" dirty="0"/>
              <a:t> Sport and Health Science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611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650B71D-154C-3D14-93BC-B9829CB1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635" y="603504"/>
            <a:ext cx="4788070" cy="1527048"/>
          </a:xfrm>
        </p:spPr>
        <p:txBody>
          <a:bodyPr anchor="b">
            <a:normAutofit/>
          </a:bodyPr>
          <a:lstStyle/>
          <a:p>
            <a:r>
              <a:rPr lang="nb-NO" dirty="0" err="1"/>
              <a:t>Shooting</a:t>
            </a:r>
            <a:endParaRPr lang="nb-NO" dirty="0"/>
          </a:p>
        </p:txBody>
      </p:sp>
      <p:pic>
        <p:nvPicPr>
          <p:cNvPr id="4098" name="Picture 2" descr="Summer Biathlon at Crosscut — Crosscut Mountain Sports Center">
            <a:extLst>
              <a:ext uri="{FF2B5EF4-FFF2-40B4-BE49-F238E27FC236}">
                <a16:creationId xmlns:a16="http://schemas.microsoft.com/office/drawing/2014/main" id="{D01A4037-A702-0324-CE1D-6C0DCCDC7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r="33627" b="-1"/>
          <a:stretch/>
        </p:blipFill>
        <p:spPr bwMode="auto">
          <a:xfrm>
            <a:off x="1" y="10"/>
            <a:ext cx="60079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30A032-89D1-0F65-D0A3-AD9AD773A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635" y="2212848"/>
            <a:ext cx="4788070" cy="2435352"/>
          </a:xfrm>
        </p:spPr>
        <p:txBody>
          <a:bodyPr>
            <a:normAutofit fontScale="92500" lnSpcReduction="10000"/>
          </a:bodyPr>
          <a:lstStyle/>
          <a:p>
            <a:r>
              <a:rPr lang="nb-NO" sz="1800" dirty="0"/>
              <a:t>Heart rate 60%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maximal</a:t>
            </a:r>
            <a:r>
              <a:rPr lang="nb-NO" sz="1800" dirty="0"/>
              <a:t> HR </a:t>
            </a:r>
          </a:p>
          <a:p>
            <a:r>
              <a:rPr lang="nb-NO" sz="1800" dirty="0"/>
              <a:t>25-30s </a:t>
            </a:r>
            <a:r>
              <a:rPr lang="nb-NO" sz="1800" dirty="0" err="1"/>
              <a:t>shooting</a:t>
            </a:r>
            <a:r>
              <a:rPr lang="nb-NO" sz="1800" dirty="0"/>
              <a:t> range and </a:t>
            </a:r>
            <a:r>
              <a:rPr lang="nb-NO" sz="1800" dirty="0" err="1"/>
              <a:t>shooting</a:t>
            </a:r>
            <a:r>
              <a:rPr lang="nb-NO" sz="1800" dirty="0"/>
              <a:t> time</a:t>
            </a:r>
          </a:p>
          <a:p>
            <a:r>
              <a:rPr lang="nb-NO" sz="1800" dirty="0" err="1"/>
              <a:t>Shooting</a:t>
            </a:r>
            <a:r>
              <a:rPr lang="nb-NO" sz="1800" dirty="0"/>
              <a:t> </a:t>
            </a:r>
            <a:r>
              <a:rPr lang="nb-NO" sz="1800" dirty="0" err="1"/>
              <a:t>techniques</a:t>
            </a:r>
            <a:r>
              <a:rPr lang="nb-NO" sz="1800" dirty="0"/>
              <a:t> </a:t>
            </a:r>
            <a:r>
              <a:rPr lang="nb-NO" sz="1800" dirty="0" err="1"/>
              <a:t>demands</a:t>
            </a:r>
            <a:r>
              <a:rPr lang="nb-NO" sz="1800" dirty="0"/>
              <a:t> </a:t>
            </a:r>
            <a:r>
              <a:rPr lang="nb-NO" sz="1800" dirty="0" err="1"/>
              <a:t>extensive</a:t>
            </a:r>
            <a:r>
              <a:rPr lang="nb-NO" sz="1800" dirty="0"/>
              <a:t> fine-motor </a:t>
            </a:r>
            <a:r>
              <a:rPr lang="nb-NO" sz="1800" dirty="0" err="1"/>
              <a:t>control</a:t>
            </a:r>
            <a:endParaRPr lang="nb-NO" sz="1800" dirty="0"/>
          </a:p>
          <a:p>
            <a:r>
              <a:rPr lang="nb-NO" sz="1800" dirty="0"/>
              <a:t>Body </a:t>
            </a:r>
            <a:r>
              <a:rPr lang="nb-NO" sz="1800" dirty="0" err="1"/>
              <a:t>sway</a:t>
            </a:r>
            <a:r>
              <a:rPr lang="nb-NO" sz="1800" dirty="0"/>
              <a:t>: </a:t>
            </a:r>
            <a:r>
              <a:rPr lang="nb-NO" sz="1800" dirty="0" err="1"/>
              <a:t>specific</a:t>
            </a:r>
            <a:r>
              <a:rPr lang="nb-NO" sz="1800" dirty="0"/>
              <a:t> </a:t>
            </a:r>
            <a:r>
              <a:rPr lang="nb-NO" sz="1800" dirty="0" err="1"/>
              <a:t>balance</a:t>
            </a:r>
            <a:r>
              <a:rPr lang="nb-NO" sz="1800" dirty="0"/>
              <a:t> training</a:t>
            </a:r>
          </a:p>
          <a:p>
            <a:r>
              <a:rPr lang="nb-NO" sz="1800" dirty="0" err="1"/>
              <a:t>Weather</a:t>
            </a:r>
            <a:r>
              <a:rPr lang="nb-NO" sz="1800" dirty="0"/>
              <a:t> </a:t>
            </a:r>
            <a:r>
              <a:rPr lang="nb-NO" sz="1800" dirty="0" err="1"/>
              <a:t>conditions</a:t>
            </a:r>
            <a:r>
              <a:rPr lang="nb-NO" sz="1800" dirty="0"/>
              <a:t> (</a:t>
            </a:r>
            <a:r>
              <a:rPr lang="nb-NO" sz="1800" dirty="0" err="1"/>
              <a:t>especially</a:t>
            </a:r>
            <a:r>
              <a:rPr lang="nb-NO" sz="1800" dirty="0"/>
              <a:t> </a:t>
            </a:r>
            <a:r>
              <a:rPr lang="nb-NO" sz="1800" dirty="0" err="1"/>
              <a:t>wind</a:t>
            </a:r>
            <a:r>
              <a:rPr lang="nb-NO" sz="1800" dirty="0"/>
              <a:t>)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83F1087-15A5-110F-C2A7-AB533A13435A}"/>
              </a:ext>
            </a:extLst>
          </p:cNvPr>
          <p:cNvSpPr txBox="1"/>
          <p:nvPr/>
        </p:nvSpPr>
        <p:spPr>
          <a:xfrm>
            <a:off x="6096000" y="5617028"/>
            <a:ext cx="6007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Laaksonen</a:t>
            </a:r>
            <a:r>
              <a:rPr lang="nb-NO" dirty="0"/>
              <a:t> et al., 2018, in </a:t>
            </a:r>
            <a:r>
              <a:rPr lang="nb-NO" i="1" dirty="0" err="1"/>
              <a:t>Frontiers</a:t>
            </a:r>
            <a:r>
              <a:rPr lang="nb-NO" i="1" dirty="0"/>
              <a:t> in </a:t>
            </a:r>
            <a:r>
              <a:rPr lang="nb-NO" i="1" dirty="0" err="1"/>
              <a:t>Physiology</a:t>
            </a:r>
            <a:endParaRPr lang="nb-NO" dirty="0"/>
          </a:p>
          <a:p>
            <a:r>
              <a:rPr lang="nb-NO" dirty="0" err="1"/>
              <a:t>Laaksonen</a:t>
            </a:r>
            <a:r>
              <a:rPr lang="nb-NO" dirty="0"/>
              <a:t> et al., 2018, in </a:t>
            </a:r>
            <a:r>
              <a:rPr lang="nb-NO" i="1" dirty="0"/>
              <a:t>Journal </a:t>
            </a:r>
            <a:r>
              <a:rPr lang="nb-NO" i="1" dirty="0" err="1"/>
              <a:t>of</a:t>
            </a:r>
            <a:r>
              <a:rPr lang="nb-NO" i="1" dirty="0"/>
              <a:t> Sport and Health Science</a:t>
            </a:r>
          </a:p>
        </p:txBody>
      </p:sp>
    </p:spTree>
    <p:extLst>
      <p:ext uri="{BB962C8B-B14F-4D97-AF65-F5344CB8AC3E}">
        <p14:creationId xmlns:p14="http://schemas.microsoft.com/office/powerpoint/2010/main" val="100126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52D9A74-B833-5EE7-6AB5-28AC1392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5"/>
            <a:ext cx="6035040" cy="1529932"/>
          </a:xfrm>
        </p:spPr>
        <p:txBody>
          <a:bodyPr anchor="b">
            <a:normAutofit/>
          </a:bodyPr>
          <a:lstStyle/>
          <a:p>
            <a:r>
              <a:rPr lang="nb-NO" dirty="0"/>
              <a:t>Training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609631-28D5-4D38-5B95-A2781261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6035040" cy="4096512"/>
          </a:xfrm>
        </p:spPr>
        <p:txBody>
          <a:bodyPr>
            <a:normAutofit/>
          </a:bodyPr>
          <a:lstStyle/>
          <a:p>
            <a:r>
              <a:rPr lang="nb-NO" sz="1800" dirty="0"/>
              <a:t>700-900 </a:t>
            </a:r>
            <a:r>
              <a:rPr lang="nb-NO" sz="1800" dirty="0" err="1"/>
              <a:t>hours</a:t>
            </a:r>
            <a:r>
              <a:rPr lang="nb-NO" sz="1800" dirty="0"/>
              <a:t> </a:t>
            </a:r>
            <a:r>
              <a:rPr lang="nb-NO" sz="1800" dirty="0" err="1"/>
              <a:t>physical</a:t>
            </a:r>
            <a:r>
              <a:rPr lang="nb-NO" sz="1800" dirty="0"/>
              <a:t> training a </a:t>
            </a:r>
            <a:r>
              <a:rPr lang="nb-NO" sz="1800" dirty="0" err="1"/>
              <a:t>year</a:t>
            </a:r>
            <a:endParaRPr lang="nb-NO" sz="1800" dirty="0"/>
          </a:p>
          <a:p>
            <a:r>
              <a:rPr lang="nb-NO" sz="1800" dirty="0" err="1"/>
              <a:t>Endurance</a:t>
            </a:r>
            <a:r>
              <a:rPr lang="nb-NO" sz="1800" dirty="0"/>
              <a:t> training</a:t>
            </a:r>
          </a:p>
          <a:p>
            <a:pPr marL="0" indent="0">
              <a:buNone/>
            </a:pPr>
            <a:r>
              <a:rPr lang="nb-NO" sz="1800" dirty="0"/>
              <a:t>	- 80% </a:t>
            </a:r>
            <a:r>
              <a:rPr lang="nb-NO" sz="1800" dirty="0" err="1"/>
              <a:t>low</a:t>
            </a:r>
            <a:r>
              <a:rPr lang="nb-NO" sz="1800" dirty="0"/>
              <a:t> </a:t>
            </a:r>
            <a:r>
              <a:rPr lang="nb-NO" sz="1800" dirty="0" err="1"/>
              <a:t>intensity</a:t>
            </a:r>
            <a:endParaRPr lang="nb-NO" sz="1800" dirty="0"/>
          </a:p>
          <a:p>
            <a:pPr marL="0" indent="0">
              <a:buNone/>
            </a:pPr>
            <a:r>
              <a:rPr lang="nb-NO" sz="1800" dirty="0"/>
              <a:t>	- 4-5% moderate </a:t>
            </a:r>
            <a:r>
              <a:rPr lang="nb-NO" sz="1800" dirty="0" err="1"/>
              <a:t>intensity</a:t>
            </a:r>
            <a:endParaRPr lang="nb-NO" sz="1800" dirty="0"/>
          </a:p>
          <a:p>
            <a:pPr marL="0" indent="0">
              <a:buNone/>
            </a:pPr>
            <a:r>
              <a:rPr lang="nb-NO" sz="1800" dirty="0"/>
              <a:t>	- 5-6% </a:t>
            </a:r>
            <a:r>
              <a:rPr lang="nb-NO" sz="1800" dirty="0" err="1"/>
              <a:t>high</a:t>
            </a:r>
            <a:r>
              <a:rPr lang="nb-NO" sz="1800" dirty="0"/>
              <a:t> </a:t>
            </a:r>
            <a:r>
              <a:rPr lang="nb-NO" sz="1800" dirty="0" err="1"/>
              <a:t>intensity</a:t>
            </a:r>
            <a:endParaRPr lang="nb-NO" sz="1800" dirty="0"/>
          </a:p>
          <a:p>
            <a:r>
              <a:rPr lang="nb-NO" sz="1800" dirty="0"/>
              <a:t>10% </a:t>
            </a:r>
            <a:r>
              <a:rPr lang="nb-NO" sz="1800" dirty="0" err="1"/>
              <a:t>strength</a:t>
            </a:r>
            <a:r>
              <a:rPr lang="nb-NO" sz="1800" dirty="0"/>
              <a:t> and speed training</a:t>
            </a:r>
          </a:p>
          <a:p>
            <a:r>
              <a:rPr lang="nb-NO" sz="1800" dirty="0"/>
              <a:t>May-November 60-70%</a:t>
            </a:r>
          </a:p>
          <a:p>
            <a:r>
              <a:rPr lang="nb-NO" sz="1800" dirty="0" err="1"/>
              <a:t>December</a:t>
            </a:r>
            <a:r>
              <a:rPr lang="nb-NO" sz="1800" dirty="0"/>
              <a:t>-April 30-40%</a:t>
            </a:r>
          </a:p>
        </p:txBody>
      </p:sp>
      <p:pic>
        <p:nvPicPr>
          <p:cNvPr id="5122" name="Picture 2" descr="Now accepting applications for GRPSki &amp; Biathlon 21-22 and U23Ski Summer  Training — Craftsbury Outdoor Center">
            <a:extLst>
              <a:ext uri="{FF2B5EF4-FFF2-40B4-BE49-F238E27FC236}">
                <a16:creationId xmlns:a16="http://schemas.microsoft.com/office/drawing/2014/main" id="{C26A7057-4E04-1FF3-445C-817FAFEFA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8" r="25282" b="-1"/>
          <a:stretch/>
        </p:blipFill>
        <p:spPr bwMode="auto">
          <a:xfrm>
            <a:off x="7345680" y="10"/>
            <a:ext cx="48463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1280828-8FF4-752C-B7EC-36CC765680F1}"/>
              </a:ext>
            </a:extLst>
          </p:cNvPr>
          <p:cNvSpPr txBox="1"/>
          <p:nvPr/>
        </p:nvSpPr>
        <p:spPr>
          <a:xfrm>
            <a:off x="149570" y="6154225"/>
            <a:ext cx="707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Laaksonen</a:t>
            </a:r>
            <a:r>
              <a:rPr lang="nb-NO" dirty="0"/>
              <a:t> et al., 2018, in </a:t>
            </a:r>
            <a:r>
              <a:rPr lang="nb-NO" i="1" dirty="0" err="1"/>
              <a:t>Frontiers</a:t>
            </a:r>
            <a:r>
              <a:rPr lang="nb-NO" i="1" dirty="0"/>
              <a:t> in </a:t>
            </a:r>
            <a:r>
              <a:rPr lang="nb-NO" i="1" dirty="0" err="1"/>
              <a:t>Physiology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66392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9" name="Rectangle 6158">
            <a:extLst>
              <a:ext uri="{FF2B5EF4-FFF2-40B4-BE49-F238E27FC236}">
                <a16:creationId xmlns:a16="http://schemas.microsoft.com/office/drawing/2014/main" id="{D2B82E2D-5822-450E-85CC-AE5EDD01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Coaches Corner- Into to Roller Skiing - Teacup Lake Nordic Club">
            <a:extLst>
              <a:ext uri="{FF2B5EF4-FFF2-40B4-BE49-F238E27FC236}">
                <a16:creationId xmlns:a16="http://schemas.microsoft.com/office/drawing/2014/main" id="{ECAD3918-7B79-F5D6-9551-2F6191961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0" r="29778" b="-1"/>
          <a:stretch/>
        </p:blipFill>
        <p:spPr bwMode="auto">
          <a:xfrm>
            <a:off x="2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Your mountain bike, e-bike and road bike holiday">
            <a:extLst>
              <a:ext uri="{FF2B5EF4-FFF2-40B4-BE49-F238E27FC236}">
                <a16:creationId xmlns:a16="http://schemas.microsoft.com/office/drawing/2014/main" id="{E57FF264-64D6-AE95-653B-D536570FF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5" r="32357"/>
          <a:stretch/>
        </p:blipFill>
        <p:spPr bwMode="auto">
          <a:xfrm>
            <a:off x="4064204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Best Trail Running Shoes of 2024 | Switchback Travel">
            <a:extLst>
              <a:ext uri="{FF2B5EF4-FFF2-40B4-BE49-F238E27FC236}">
                <a16:creationId xmlns:a16="http://schemas.microsoft.com/office/drawing/2014/main" id="{C656701B-6D4E-BFA7-9D99-6E20A7A37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0" r="24098" b="-1"/>
          <a:stretch/>
        </p:blipFill>
        <p:spPr bwMode="auto">
          <a:xfrm>
            <a:off x="8128407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4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CD59064A-7BD3-673D-2606-9507EFB48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CE1EB1D-2228-FD3D-AB15-B93B92EF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80" y="5358269"/>
            <a:ext cx="7204271" cy="1094733"/>
          </a:xfrm>
        </p:spPr>
        <p:txBody>
          <a:bodyPr anchor="t">
            <a:normAutofit/>
          </a:bodyPr>
          <a:lstStyle/>
          <a:p>
            <a:r>
              <a:rPr lang="nb-NO" dirty="0"/>
              <a:t>Speed and </a:t>
            </a:r>
            <a:r>
              <a:rPr lang="nb-NO" dirty="0" err="1"/>
              <a:t>strength</a:t>
            </a:r>
            <a:r>
              <a:rPr lang="nb-NO" dirty="0"/>
              <a:t> training</a:t>
            </a:r>
          </a:p>
        </p:txBody>
      </p:sp>
      <p:pic>
        <p:nvPicPr>
          <p:cNvPr id="7170" name="Picture 2" descr="How Olympic Biathlete Deedra Irwin Spends Her “Off Season”">
            <a:extLst>
              <a:ext uri="{FF2B5EF4-FFF2-40B4-BE49-F238E27FC236}">
                <a16:creationId xmlns:a16="http://schemas.microsoft.com/office/drawing/2014/main" id="{9EBF087E-B93D-81F7-FA21-B3609051C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8" b="-1"/>
          <a:stretch/>
        </p:blipFill>
        <p:spPr bwMode="auto">
          <a:xfrm>
            <a:off x="419099" y="419102"/>
            <a:ext cx="7129183" cy="46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BE051C-D0DD-1650-CB1F-BEFD10375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306" y="419102"/>
            <a:ext cx="3434399" cy="3390898"/>
          </a:xfrm>
        </p:spPr>
        <p:txBody>
          <a:bodyPr>
            <a:normAutofit/>
          </a:bodyPr>
          <a:lstStyle/>
          <a:p>
            <a:r>
              <a:rPr lang="nb-NO" sz="1800" dirty="0"/>
              <a:t>Speed: 10-20 sprints at </a:t>
            </a:r>
            <a:r>
              <a:rPr lang="nb-NO" sz="1800" dirty="0" err="1"/>
              <a:t>maximal</a:t>
            </a:r>
            <a:r>
              <a:rPr lang="nb-NO" sz="1800" dirty="0"/>
              <a:t> </a:t>
            </a:r>
            <a:r>
              <a:rPr lang="nb-NO" sz="1800" dirty="0" err="1"/>
              <a:t>intensity</a:t>
            </a:r>
            <a:r>
              <a:rPr lang="nb-NO" sz="1800" dirty="0"/>
              <a:t> </a:t>
            </a:r>
            <a:r>
              <a:rPr lang="nb-NO" sz="1800" dirty="0" err="1"/>
              <a:t>with</a:t>
            </a:r>
            <a:r>
              <a:rPr lang="nb-NO" sz="1800" dirty="0"/>
              <a:t> 2-3 min </a:t>
            </a:r>
            <a:r>
              <a:rPr lang="nb-NO" sz="1800" dirty="0" err="1"/>
              <a:t>recovery</a:t>
            </a:r>
            <a:endParaRPr lang="nb-NO" sz="1800" dirty="0"/>
          </a:p>
          <a:p>
            <a:r>
              <a:rPr lang="nb-NO" sz="1800" dirty="0" err="1"/>
              <a:t>Strength</a:t>
            </a:r>
            <a:r>
              <a:rPr lang="nb-NO" sz="1800" dirty="0"/>
              <a:t>: </a:t>
            </a:r>
            <a:r>
              <a:rPr lang="nb-NO" sz="1800" dirty="0" err="1"/>
              <a:t>movement-specific</a:t>
            </a:r>
            <a:r>
              <a:rPr lang="nb-NO" sz="1800" dirty="0"/>
              <a:t> training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maximal</a:t>
            </a:r>
            <a:r>
              <a:rPr lang="nb-NO" sz="1800" dirty="0"/>
              <a:t> </a:t>
            </a:r>
            <a:r>
              <a:rPr lang="nb-NO" sz="1800" dirty="0" err="1"/>
              <a:t>upper</a:t>
            </a:r>
            <a:r>
              <a:rPr lang="nb-NO" sz="1800" dirty="0"/>
              <a:t> body </a:t>
            </a:r>
            <a:r>
              <a:rPr lang="nb-NO" sz="1800" dirty="0" err="1"/>
              <a:t>strength</a:t>
            </a:r>
            <a:r>
              <a:rPr lang="nb-NO" sz="1800" dirty="0"/>
              <a:t> </a:t>
            </a:r>
            <a:r>
              <a:rPr lang="nb-NO" sz="1800" dirty="0" err="1"/>
              <a:t>improves</a:t>
            </a:r>
            <a:r>
              <a:rPr lang="nb-NO" sz="1800" dirty="0"/>
              <a:t> skating </a:t>
            </a:r>
            <a:r>
              <a:rPr lang="nb-NO" sz="1800" dirty="0" err="1"/>
              <a:t>techniques</a:t>
            </a:r>
            <a:endParaRPr lang="nb-NO" sz="180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3A11EA6-FC76-5CD6-D0F8-9DA1D9838C98}"/>
              </a:ext>
            </a:extLst>
          </p:cNvPr>
          <p:cNvSpPr txBox="1"/>
          <p:nvPr/>
        </p:nvSpPr>
        <p:spPr>
          <a:xfrm>
            <a:off x="7887631" y="5380672"/>
            <a:ext cx="4304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Laaksonen</a:t>
            </a:r>
            <a:r>
              <a:rPr lang="nb-NO" dirty="0"/>
              <a:t> et al., 2018, in </a:t>
            </a:r>
            <a:r>
              <a:rPr lang="nb-NO" i="1" dirty="0" err="1"/>
              <a:t>Frontiers</a:t>
            </a:r>
            <a:r>
              <a:rPr lang="nb-NO" i="1" dirty="0"/>
              <a:t> in </a:t>
            </a:r>
            <a:r>
              <a:rPr lang="nb-NO" i="1" dirty="0" err="1"/>
              <a:t>Physiology</a:t>
            </a:r>
            <a:endParaRPr lang="nb-NO" i="1" dirty="0"/>
          </a:p>
          <a:p>
            <a:r>
              <a:rPr lang="nb-NO" dirty="0"/>
              <a:t>Wagner et al., 2024</a:t>
            </a:r>
          </a:p>
        </p:txBody>
      </p:sp>
    </p:spTree>
    <p:extLst>
      <p:ext uri="{BB962C8B-B14F-4D97-AF65-F5344CB8AC3E}">
        <p14:creationId xmlns:p14="http://schemas.microsoft.com/office/powerpoint/2010/main" val="413570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8198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9983CE4-EBF2-F0CF-4FA4-94FE1D7A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4" y="4837319"/>
            <a:ext cx="4705097" cy="1601582"/>
          </a:xfrm>
        </p:spPr>
        <p:txBody>
          <a:bodyPr anchor="t">
            <a:normAutofit/>
          </a:bodyPr>
          <a:lstStyle/>
          <a:p>
            <a:r>
              <a:rPr lang="nb-NO" dirty="0"/>
              <a:t>Training </a:t>
            </a:r>
            <a:r>
              <a:rPr lang="nb-NO" dirty="0" err="1"/>
              <a:t>shooting</a:t>
            </a:r>
            <a:endParaRPr lang="nb-NO" dirty="0"/>
          </a:p>
        </p:txBody>
      </p:sp>
      <p:pic>
        <p:nvPicPr>
          <p:cNvPr id="8194" name="Picture 2" descr="BMW IBU World Cup Biathlon in Nove Mesto na Morave 2015 (02/2015).">
            <a:extLst>
              <a:ext uri="{FF2B5EF4-FFF2-40B4-BE49-F238E27FC236}">
                <a16:creationId xmlns:a16="http://schemas.microsoft.com/office/drawing/2014/main" id="{7A0D9E08-5000-887C-E6A5-8274FDD7E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5"/>
          <a:stretch/>
        </p:blipFill>
        <p:spPr bwMode="auto">
          <a:xfrm>
            <a:off x="20" y="10"/>
            <a:ext cx="12191980" cy="45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EFD03F-C567-FFAA-31F3-6D72ED5B4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333" y="4761513"/>
            <a:ext cx="5753567" cy="1677387"/>
          </a:xfrm>
        </p:spPr>
        <p:txBody>
          <a:bodyPr>
            <a:normAutofit/>
          </a:bodyPr>
          <a:lstStyle/>
          <a:p>
            <a:r>
              <a:rPr lang="nb-NO" sz="1800" dirty="0" err="1"/>
              <a:t>Ressembling</a:t>
            </a:r>
            <a:r>
              <a:rPr lang="nb-NO" sz="1800" dirty="0"/>
              <a:t> </a:t>
            </a:r>
            <a:r>
              <a:rPr lang="nb-NO" sz="1800" dirty="0" err="1"/>
              <a:t>competition</a:t>
            </a:r>
            <a:r>
              <a:rPr lang="nb-NO" sz="1800" dirty="0"/>
              <a:t> </a:t>
            </a:r>
            <a:r>
              <a:rPr lang="nb-NO" sz="1800" dirty="0" err="1"/>
              <a:t>conditions</a:t>
            </a:r>
            <a:r>
              <a:rPr lang="nb-NO" sz="1800" dirty="0"/>
              <a:t> (ex. </a:t>
            </a:r>
            <a:r>
              <a:rPr lang="nb-NO" sz="1800" dirty="0" err="1"/>
              <a:t>against</a:t>
            </a:r>
            <a:r>
              <a:rPr lang="nb-NO" sz="1800" dirty="0"/>
              <a:t> </a:t>
            </a:r>
            <a:r>
              <a:rPr lang="nb-NO" sz="1800" dirty="0" err="1"/>
              <a:t>each</a:t>
            </a:r>
            <a:r>
              <a:rPr lang="nb-NO" sz="1800" dirty="0"/>
              <a:t> </a:t>
            </a:r>
            <a:r>
              <a:rPr lang="nb-NO" sz="1800" dirty="0" err="1"/>
              <a:t>other</a:t>
            </a:r>
            <a:r>
              <a:rPr lang="nb-NO" sz="1800" dirty="0"/>
              <a:t>, time </a:t>
            </a:r>
            <a:r>
              <a:rPr lang="nb-NO" sz="1800" dirty="0" err="1"/>
              <a:t>pressure</a:t>
            </a:r>
            <a:r>
              <a:rPr lang="nb-NO" sz="1800" dirty="0"/>
              <a:t>)</a:t>
            </a:r>
          </a:p>
          <a:p>
            <a:r>
              <a:rPr lang="nb-NO" sz="1800" dirty="0"/>
              <a:t>60% </a:t>
            </a:r>
            <a:r>
              <a:rPr lang="nb-NO" sz="1800" dirty="0" err="1"/>
              <a:t>combined</a:t>
            </a:r>
            <a:r>
              <a:rPr lang="nb-NO" sz="1800" dirty="0"/>
              <a:t> </a:t>
            </a:r>
            <a:r>
              <a:rPr lang="nb-NO" sz="1800" dirty="0" err="1"/>
              <a:t>with</a:t>
            </a:r>
            <a:r>
              <a:rPr lang="nb-NO" sz="1800" dirty="0"/>
              <a:t> </a:t>
            </a:r>
            <a:r>
              <a:rPr lang="nb-NO" sz="1800" dirty="0" err="1"/>
              <a:t>endurance</a:t>
            </a:r>
            <a:r>
              <a:rPr lang="nb-NO" sz="1800" dirty="0"/>
              <a:t> training</a:t>
            </a:r>
          </a:p>
          <a:p>
            <a:r>
              <a:rPr lang="nb-NO" sz="1800" dirty="0"/>
              <a:t>40% at rest (</a:t>
            </a:r>
            <a:r>
              <a:rPr lang="nb-NO" sz="1800" dirty="0" err="1"/>
              <a:t>accuracy</a:t>
            </a:r>
            <a:r>
              <a:rPr lang="nb-NO" sz="1800" dirty="0"/>
              <a:t>, speed)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05925DC-A851-41F2-9C06-D1FACB735816}"/>
              </a:ext>
            </a:extLst>
          </p:cNvPr>
          <p:cNvSpPr txBox="1"/>
          <p:nvPr/>
        </p:nvSpPr>
        <p:spPr>
          <a:xfrm>
            <a:off x="0" y="6211659"/>
            <a:ext cx="601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Laaksonen</a:t>
            </a:r>
            <a:r>
              <a:rPr lang="nb-NO" dirty="0"/>
              <a:t> et al., 2018, in </a:t>
            </a:r>
            <a:r>
              <a:rPr lang="nb-NO" i="1" dirty="0" err="1"/>
              <a:t>Frontiers</a:t>
            </a:r>
            <a:r>
              <a:rPr lang="nb-NO" i="1" dirty="0"/>
              <a:t> in </a:t>
            </a:r>
            <a:r>
              <a:rPr lang="nb-NO" i="1" dirty="0" err="1"/>
              <a:t>Physiology</a:t>
            </a:r>
            <a:endParaRPr lang="nb-NO" i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852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593162-ED08-719A-66D3-9209DC98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nb-NO" dirty="0"/>
              <a:t>Injuries and </a:t>
            </a:r>
            <a:r>
              <a:rPr lang="nb-NO" dirty="0" err="1"/>
              <a:t>illness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425B18-D606-5782-7C04-22A3B82AC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800"/>
              <a:t>Little research </a:t>
            </a:r>
          </a:p>
          <a:p>
            <a:pPr>
              <a:lnSpc>
                <a:spcPct val="110000"/>
              </a:lnSpc>
            </a:pPr>
            <a:r>
              <a:rPr lang="nb-NO" sz="1800"/>
              <a:t>40.5% injury rate of slight to minimal severity</a:t>
            </a:r>
          </a:p>
          <a:p>
            <a:pPr>
              <a:lnSpc>
                <a:spcPct val="110000"/>
              </a:lnSpc>
            </a:pPr>
            <a:r>
              <a:rPr lang="nb-NO" sz="1800"/>
              <a:t>More injuries in female athletes: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800"/>
              <a:t>	- Lower back: rifle, static muscle contraction while shooting standing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800"/>
              <a:t>	- Knee: not from skiing, off-season, running</a:t>
            </a:r>
          </a:p>
        </p:txBody>
      </p:sp>
      <p:pic>
        <p:nvPicPr>
          <p:cNvPr id="1026" name="Picture 2" descr="What is biathlon? Explaining origin, rules, history of Winter Olympic event  that blends shooting, skiing | Sporting News">
            <a:extLst>
              <a:ext uri="{FF2B5EF4-FFF2-40B4-BE49-F238E27FC236}">
                <a16:creationId xmlns:a16="http://schemas.microsoft.com/office/drawing/2014/main" id="{344CB498-7896-03B8-9F62-C12CBCEE8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787124"/>
            <a:ext cx="5837780" cy="328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6716DB5-26F5-84AF-26DD-2C487CB6F4B3}"/>
              </a:ext>
            </a:extLst>
          </p:cNvPr>
          <p:cNvSpPr txBox="1"/>
          <p:nvPr/>
        </p:nvSpPr>
        <p:spPr>
          <a:xfrm>
            <a:off x="272715" y="6309360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 err="1"/>
              <a:t>Blut</a:t>
            </a:r>
            <a:r>
              <a:rPr lang="nb-NO" dirty="0"/>
              <a:t> et al., 2010</a:t>
            </a:r>
          </a:p>
        </p:txBody>
      </p:sp>
    </p:spTree>
    <p:extLst>
      <p:ext uri="{BB962C8B-B14F-4D97-AF65-F5344CB8AC3E}">
        <p14:creationId xmlns:p14="http://schemas.microsoft.com/office/powerpoint/2010/main" val="4064901215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604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Neue Haas Grotesk Text Pro</vt:lpstr>
      <vt:lpstr>Wingdings</vt:lpstr>
      <vt:lpstr>VanillaVTI</vt:lpstr>
      <vt:lpstr>BIATHLON</vt:lpstr>
      <vt:lpstr>Complex overall performance</vt:lpstr>
      <vt:lpstr>Skiing </vt:lpstr>
      <vt:lpstr>Shooting</vt:lpstr>
      <vt:lpstr>Training</vt:lpstr>
      <vt:lpstr>PowerPoint-presentasjon</vt:lpstr>
      <vt:lpstr>Speed and strength training</vt:lpstr>
      <vt:lpstr>Training shooting</vt:lpstr>
      <vt:lpstr>Injuries and illness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BIATHLON</dc:title>
  <dc:creator>Ingrid Angård</dc:creator>
  <cp:lastModifiedBy>Ingrid Angård</cp:lastModifiedBy>
  <cp:revision>1</cp:revision>
  <dcterms:created xsi:type="dcterms:W3CDTF">2024-04-17T08:56:53Z</dcterms:created>
  <dcterms:modified xsi:type="dcterms:W3CDTF">2024-04-23T09:30:19Z</dcterms:modified>
</cp:coreProperties>
</file>