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5" r:id="rId7"/>
    <p:sldId id="262"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098F1C-29C6-42BF-9896-1F60459878EE}" v="57" dt="2024-04-23T22:14:37.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2" autoAdjust="0"/>
    <p:restoredTop sz="55443" autoAdjust="0"/>
  </p:normalViewPr>
  <p:slideViewPr>
    <p:cSldViewPr snapToGrid="0">
      <p:cViewPr varScale="1">
        <p:scale>
          <a:sx n="54" d="100"/>
          <a:sy n="54" d="100"/>
        </p:scale>
        <p:origin x="16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8D366B-116C-4EB7-93DB-6CF8E7C657FB}" type="datetimeFigureOut">
              <a:rPr lang="nl-NL" smtClean="0"/>
              <a:t>24-4-2024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120D97-5C83-46DE-A526-B04140B7B5F9}" type="slidenum">
              <a:rPr lang="nl-NL" smtClean="0"/>
              <a:t>‹nr.›</a:t>
            </a:fld>
            <a:endParaRPr lang="nl-NL"/>
          </a:p>
        </p:txBody>
      </p:sp>
    </p:spTree>
    <p:extLst>
      <p:ext uri="{BB962C8B-B14F-4D97-AF65-F5344CB8AC3E}">
        <p14:creationId xmlns:p14="http://schemas.microsoft.com/office/powerpoint/2010/main" val="3843985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1</a:t>
            </a:fld>
            <a:endParaRPr lang="nl-NL"/>
          </a:p>
        </p:txBody>
      </p:sp>
    </p:spTree>
    <p:extLst>
      <p:ext uri="{BB962C8B-B14F-4D97-AF65-F5344CB8AC3E}">
        <p14:creationId xmlns:p14="http://schemas.microsoft.com/office/powerpoint/2010/main" val="1788567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The International Floorball Federation has more than 50 member countries and is a full member of the International Olympic Committee (IOC). A floorball year consists of preseason (May-August), game season (September-March), and playoffs (April). The game time is 3 periods, 20 minutes each, with two 10-minute intermissions. Floorball is played with 5 players and 1 goalkeeper per team, with substitutions allowed during the game. The players use graphite compound sticks and a light ball made of hollow plastic. The rules of floorball state that it is a non-contact sport, but in the games that usually isn’t the case because of the high intensity and competition. Floorball is played at a very fast pace because of the bowl and stick design. The field is 20 x 40 meters and because of the fast pace of the ball you are always moving and most of the time sprinting. </a:t>
            </a:r>
          </a:p>
          <a:p>
            <a:endParaRPr lang="en-US" b="0" i="0" dirty="0">
              <a:solidFill>
                <a:srgbClr val="000000"/>
              </a:solidFill>
              <a:effectLst/>
              <a:latin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2</a:t>
            </a:fld>
            <a:endParaRPr lang="nl-NL"/>
          </a:p>
        </p:txBody>
      </p:sp>
    </p:spTree>
    <p:extLst>
      <p:ext uri="{BB962C8B-B14F-4D97-AF65-F5344CB8AC3E}">
        <p14:creationId xmlns:p14="http://schemas.microsoft.com/office/powerpoint/2010/main" val="878633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Like I </a:t>
            </a:r>
            <a:r>
              <a:rPr lang="nl-NL" dirty="0" err="1"/>
              <a:t>said</a:t>
            </a:r>
            <a:r>
              <a:rPr lang="nl-NL" dirty="0"/>
              <a:t> </a:t>
            </a:r>
            <a:r>
              <a:rPr lang="nl-NL" dirty="0" err="1"/>
              <a:t>Floorball</a:t>
            </a:r>
            <a:r>
              <a:rPr lang="nl-NL" dirty="0"/>
              <a:t> is </a:t>
            </a:r>
            <a:r>
              <a:rPr lang="nl-NL" dirty="0" err="1"/>
              <a:t>played</a:t>
            </a:r>
            <a:r>
              <a:rPr lang="nl-NL" dirty="0"/>
              <a:t> at a </a:t>
            </a:r>
            <a:r>
              <a:rPr lang="nl-NL" dirty="0" err="1"/>
              <a:t>very</a:t>
            </a:r>
            <a:r>
              <a:rPr lang="nl-NL" dirty="0"/>
              <a:t> high </a:t>
            </a:r>
            <a:r>
              <a:rPr lang="nl-NL" dirty="0" err="1"/>
              <a:t>intensity</a:t>
            </a:r>
            <a:r>
              <a:rPr lang="nl-NL" dirty="0"/>
              <a:t>. Here on </a:t>
            </a:r>
            <a:r>
              <a:rPr lang="nl-NL" dirty="0" err="1"/>
              <a:t>the</a:t>
            </a:r>
            <a:r>
              <a:rPr lang="nl-NL" dirty="0"/>
              <a:t> right </a:t>
            </a:r>
            <a:r>
              <a:rPr lang="nl-NL" dirty="0" err="1"/>
              <a:t>you</a:t>
            </a:r>
            <a:r>
              <a:rPr lang="nl-NL" dirty="0"/>
              <a:t> </a:t>
            </a:r>
            <a:r>
              <a:rPr lang="nl-NL" dirty="0" err="1"/>
              <a:t>can</a:t>
            </a:r>
            <a:r>
              <a:rPr lang="nl-NL" dirty="0"/>
              <a:t> </a:t>
            </a:r>
            <a:r>
              <a:rPr lang="nl-NL" dirty="0" err="1"/>
              <a:t>see</a:t>
            </a:r>
            <a:r>
              <a:rPr lang="nl-NL" dirty="0"/>
              <a:t> a screenshot of a </a:t>
            </a:r>
            <a:r>
              <a:rPr lang="nl-NL" dirty="0" err="1"/>
              <a:t>Floorball</a:t>
            </a:r>
            <a:r>
              <a:rPr lang="nl-NL" dirty="0"/>
              <a:t> match </a:t>
            </a:r>
            <a:r>
              <a:rPr lang="nl-NL" dirty="0" err="1"/>
              <a:t>wich</a:t>
            </a:r>
            <a:r>
              <a:rPr lang="nl-NL" dirty="0"/>
              <a:t> i have </a:t>
            </a:r>
            <a:r>
              <a:rPr lang="nl-NL" dirty="0" err="1"/>
              <a:t>recorded</a:t>
            </a:r>
            <a:r>
              <a:rPr lang="nl-NL" dirty="0"/>
              <a:t>, </a:t>
            </a:r>
            <a:r>
              <a:rPr lang="nl-NL" dirty="0" err="1"/>
              <a:t>this</a:t>
            </a:r>
            <a:r>
              <a:rPr lang="nl-NL" dirty="0"/>
              <a:t> is </a:t>
            </a:r>
            <a:r>
              <a:rPr lang="nl-NL" dirty="0" err="1"/>
              <a:t>my</a:t>
            </a:r>
            <a:r>
              <a:rPr lang="nl-NL" dirty="0"/>
              <a:t> </a:t>
            </a:r>
            <a:r>
              <a:rPr lang="nl-NL" dirty="0" err="1"/>
              <a:t>heart-rate</a:t>
            </a:r>
            <a:r>
              <a:rPr lang="nl-NL" dirty="0"/>
              <a:t>. </a:t>
            </a:r>
            <a:r>
              <a:rPr lang="nl-NL" dirty="0" err="1"/>
              <a:t>You</a:t>
            </a:r>
            <a:r>
              <a:rPr lang="nl-NL" dirty="0"/>
              <a:t> </a:t>
            </a:r>
            <a:r>
              <a:rPr lang="nl-NL" dirty="0" err="1"/>
              <a:t>can</a:t>
            </a:r>
            <a:r>
              <a:rPr lang="nl-NL" dirty="0"/>
              <a:t> </a:t>
            </a:r>
            <a:r>
              <a:rPr lang="nl-NL" dirty="0" err="1"/>
              <a:t>see</a:t>
            </a:r>
            <a:r>
              <a:rPr lang="nl-NL" dirty="0"/>
              <a:t> </a:t>
            </a:r>
            <a:r>
              <a:rPr lang="nl-NL" dirty="0" err="1"/>
              <a:t>that</a:t>
            </a:r>
            <a:r>
              <a:rPr lang="nl-NL" dirty="0"/>
              <a:t> </a:t>
            </a:r>
            <a:r>
              <a:rPr lang="nl-NL" dirty="0" err="1"/>
              <a:t>there</a:t>
            </a:r>
            <a:r>
              <a:rPr lang="nl-NL" dirty="0"/>
              <a:t> is a lot of </a:t>
            </a:r>
            <a:r>
              <a:rPr lang="nl-NL" dirty="0" err="1"/>
              <a:t>variation</a:t>
            </a:r>
            <a:r>
              <a:rPr lang="nl-NL" dirty="0"/>
              <a:t> </a:t>
            </a:r>
            <a:r>
              <a:rPr lang="nl-NL" dirty="0" err="1"/>
              <a:t>when</a:t>
            </a:r>
            <a:r>
              <a:rPr lang="nl-NL" dirty="0"/>
              <a:t> i </a:t>
            </a:r>
            <a:r>
              <a:rPr lang="nl-NL" dirty="0" err="1"/>
              <a:t>am</a:t>
            </a:r>
            <a:r>
              <a:rPr lang="nl-NL" dirty="0"/>
              <a:t> in het game </a:t>
            </a:r>
            <a:r>
              <a:rPr lang="nl-NL" dirty="0" err="1"/>
              <a:t>and</a:t>
            </a:r>
            <a:r>
              <a:rPr lang="nl-NL" dirty="0"/>
              <a:t> </a:t>
            </a:r>
            <a:r>
              <a:rPr lang="nl-NL" dirty="0" err="1"/>
              <a:t>when</a:t>
            </a:r>
            <a:r>
              <a:rPr lang="nl-NL" dirty="0"/>
              <a:t> I </a:t>
            </a:r>
            <a:r>
              <a:rPr lang="nl-NL" dirty="0" err="1"/>
              <a:t>sit</a:t>
            </a:r>
            <a:r>
              <a:rPr lang="nl-NL" dirty="0"/>
              <a:t> on </a:t>
            </a:r>
            <a:r>
              <a:rPr lang="nl-NL" dirty="0" err="1"/>
              <a:t>the</a:t>
            </a:r>
            <a:r>
              <a:rPr lang="nl-NL" dirty="0"/>
              <a:t> </a:t>
            </a:r>
            <a:r>
              <a:rPr lang="nl-NL" dirty="0" err="1"/>
              <a:t>bench</a:t>
            </a:r>
            <a:r>
              <a:rPr lang="nl-NL" dirty="0"/>
              <a:t>. In </a:t>
            </a:r>
            <a:r>
              <a:rPr lang="nl-NL" dirty="0" err="1"/>
              <a:t>this</a:t>
            </a:r>
            <a:r>
              <a:rPr lang="nl-NL" dirty="0"/>
              <a:t> game </a:t>
            </a:r>
            <a:r>
              <a:rPr lang="nl-NL" dirty="0" err="1"/>
              <a:t>my</a:t>
            </a:r>
            <a:r>
              <a:rPr lang="nl-NL" dirty="0"/>
              <a:t> max </a:t>
            </a:r>
            <a:r>
              <a:rPr lang="nl-NL" dirty="0" err="1"/>
              <a:t>heart-rate</a:t>
            </a:r>
            <a:r>
              <a:rPr lang="nl-NL" dirty="0"/>
              <a:t> was 192BPM. My BPM is </a:t>
            </a:r>
            <a:r>
              <a:rPr lang="nl-NL" dirty="0" err="1"/>
              <a:t>so</a:t>
            </a:r>
            <a:r>
              <a:rPr lang="nl-NL" dirty="0"/>
              <a:t> high </a:t>
            </a:r>
            <a:r>
              <a:rPr lang="nl-NL" dirty="0" err="1"/>
              <a:t>because</a:t>
            </a:r>
            <a:r>
              <a:rPr lang="nl-NL" dirty="0"/>
              <a:t> of </a:t>
            </a:r>
            <a:r>
              <a:rPr lang="nl-NL" dirty="0" err="1"/>
              <a:t>all</a:t>
            </a:r>
            <a:r>
              <a:rPr lang="nl-NL" dirty="0"/>
              <a:t> </a:t>
            </a:r>
            <a:r>
              <a:rPr lang="nl-NL" dirty="0" err="1"/>
              <a:t>the</a:t>
            </a:r>
            <a:r>
              <a:rPr lang="nl-NL" dirty="0"/>
              <a:t> </a:t>
            </a:r>
            <a:r>
              <a:rPr lang="nl-NL" dirty="0" err="1"/>
              <a:t>sprinting</a:t>
            </a:r>
            <a:r>
              <a:rPr lang="nl-NL" dirty="0"/>
              <a:t>, </a:t>
            </a:r>
            <a:r>
              <a:rPr lang="nl-NL" dirty="0" err="1"/>
              <a:t>for</a:t>
            </a:r>
            <a:r>
              <a:rPr lang="nl-NL" dirty="0"/>
              <a:t> </a:t>
            </a:r>
            <a:r>
              <a:rPr lang="nl-NL" dirty="0" err="1"/>
              <a:t>all</a:t>
            </a:r>
            <a:r>
              <a:rPr lang="nl-NL" dirty="0"/>
              <a:t> </a:t>
            </a:r>
            <a:r>
              <a:rPr lang="nl-NL" dirty="0" err="1"/>
              <a:t>this</a:t>
            </a:r>
            <a:r>
              <a:rPr lang="nl-NL" dirty="0"/>
              <a:t> </a:t>
            </a:r>
            <a:r>
              <a:rPr lang="nl-NL" dirty="0" err="1"/>
              <a:t>sprinting</a:t>
            </a:r>
            <a:r>
              <a:rPr lang="nl-NL" dirty="0"/>
              <a:t> </a:t>
            </a:r>
            <a:r>
              <a:rPr lang="nl-NL" dirty="0" err="1"/>
              <a:t>you</a:t>
            </a:r>
            <a:r>
              <a:rPr lang="nl-NL" dirty="0"/>
              <a:t> </a:t>
            </a:r>
            <a:r>
              <a:rPr lang="nl-NL" dirty="0" err="1"/>
              <a:t>need</a:t>
            </a:r>
            <a:r>
              <a:rPr lang="nl-NL" dirty="0"/>
              <a:t> </a:t>
            </a:r>
            <a:r>
              <a:rPr lang="nl-NL" dirty="0" err="1"/>
              <a:t>explosive</a:t>
            </a:r>
            <a:r>
              <a:rPr lang="nl-NL" dirty="0"/>
              <a:t> strengt </a:t>
            </a:r>
            <a:r>
              <a:rPr lang="nl-NL" dirty="0" err="1"/>
              <a:t>and</a:t>
            </a:r>
            <a:r>
              <a:rPr lang="nl-NL" dirty="0"/>
              <a:t> a </a:t>
            </a:r>
            <a:r>
              <a:rPr lang="nl-NL" dirty="0" err="1"/>
              <a:t>good</a:t>
            </a:r>
            <a:r>
              <a:rPr lang="nl-NL" dirty="0"/>
              <a:t> cardio-</a:t>
            </a:r>
            <a:r>
              <a:rPr lang="nl-NL" dirty="0" err="1"/>
              <a:t>vascular</a:t>
            </a:r>
            <a:r>
              <a:rPr lang="nl-NL" dirty="0"/>
              <a:t> system.</a:t>
            </a:r>
          </a:p>
          <a:p>
            <a:endParaRPr lang="nl-NL" dirty="0"/>
          </a:p>
          <a:p>
            <a:r>
              <a:rPr lang="nl-NL" dirty="0" err="1"/>
              <a:t>Because</a:t>
            </a:r>
            <a:r>
              <a:rPr lang="nl-NL" dirty="0"/>
              <a:t> </a:t>
            </a:r>
            <a:r>
              <a:rPr lang="nl-NL" dirty="0" err="1"/>
              <a:t>the</a:t>
            </a:r>
            <a:r>
              <a:rPr lang="nl-NL" dirty="0"/>
              <a:t> game field is 20 x 40 meters </a:t>
            </a:r>
            <a:r>
              <a:rPr lang="nl-NL" dirty="0" err="1"/>
              <a:t>and</a:t>
            </a:r>
            <a:r>
              <a:rPr lang="nl-NL" dirty="0"/>
              <a:t> </a:t>
            </a:r>
            <a:r>
              <a:rPr lang="nl-NL" dirty="0" err="1"/>
              <a:t>the</a:t>
            </a:r>
            <a:r>
              <a:rPr lang="nl-NL" dirty="0"/>
              <a:t> </a:t>
            </a:r>
            <a:r>
              <a:rPr lang="nl-NL" dirty="0" err="1"/>
              <a:t>ball</a:t>
            </a:r>
            <a:r>
              <a:rPr lang="nl-NL" dirty="0"/>
              <a:t> </a:t>
            </a:r>
            <a:r>
              <a:rPr lang="nl-NL" dirty="0" err="1"/>
              <a:t>goes</a:t>
            </a:r>
            <a:r>
              <a:rPr lang="nl-NL" dirty="0"/>
              <a:t> </a:t>
            </a:r>
            <a:r>
              <a:rPr lang="nl-NL" dirty="0" err="1"/>
              <a:t>so</a:t>
            </a:r>
            <a:r>
              <a:rPr lang="nl-NL" dirty="0"/>
              <a:t> </a:t>
            </a:r>
            <a:r>
              <a:rPr lang="nl-NL" dirty="0" err="1"/>
              <a:t>fast</a:t>
            </a:r>
            <a:r>
              <a:rPr lang="nl-NL" dirty="0"/>
              <a:t> </a:t>
            </a:r>
            <a:r>
              <a:rPr lang="nl-NL" dirty="0" err="1"/>
              <a:t>there</a:t>
            </a:r>
            <a:r>
              <a:rPr lang="nl-NL" dirty="0"/>
              <a:t> is a lot of </a:t>
            </a:r>
            <a:r>
              <a:rPr lang="nl-NL" dirty="0" err="1"/>
              <a:t>direction</a:t>
            </a:r>
            <a:r>
              <a:rPr lang="nl-NL" dirty="0"/>
              <a:t> changes </a:t>
            </a:r>
            <a:r>
              <a:rPr lang="nl-NL" dirty="0" err="1"/>
              <a:t>you</a:t>
            </a:r>
            <a:r>
              <a:rPr lang="nl-NL" dirty="0"/>
              <a:t> have </a:t>
            </a:r>
            <a:r>
              <a:rPr lang="nl-NL" dirty="0" err="1"/>
              <a:t>to</a:t>
            </a:r>
            <a:r>
              <a:rPr lang="nl-NL" dirty="0"/>
              <a:t> do </a:t>
            </a:r>
            <a:r>
              <a:rPr lang="nl-NL" dirty="0" err="1"/>
              <a:t>during</a:t>
            </a:r>
            <a:r>
              <a:rPr lang="nl-NL" dirty="0"/>
              <a:t> </a:t>
            </a:r>
            <a:r>
              <a:rPr lang="nl-NL" dirty="0" err="1"/>
              <a:t>the</a:t>
            </a:r>
            <a:r>
              <a:rPr lang="nl-NL" dirty="0"/>
              <a:t> game, </a:t>
            </a:r>
            <a:r>
              <a:rPr lang="nl-NL" dirty="0" err="1"/>
              <a:t>there</a:t>
            </a:r>
            <a:r>
              <a:rPr lang="nl-NL" dirty="0"/>
              <a:t> </a:t>
            </a:r>
            <a:r>
              <a:rPr lang="nl-NL" dirty="0" err="1"/>
              <a:t>fore</a:t>
            </a:r>
            <a:r>
              <a:rPr lang="nl-NL" dirty="0"/>
              <a:t> </a:t>
            </a:r>
            <a:r>
              <a:rPr lang="nl-NL" dirty="0" err="1"/>
              <a:t>you</a:t>
            </a:r>
            <a:r>
              <a:rPr lang="nl-NL" dirty="0"/>
              <a:t> </a:t>
            </a:r>
            <a:r>
              <a:rPr lang="nl-NL" dirty="0" err="1"/>
              <a:t>need</a:t>
            </a:r>
            <a:r>
              <a:rPr lang="nl-NL" dirty="0"/>
              <a:t> </a:t>
            </a:r>
            <a:r>
              <a:rPr lang="nl-NL" dirty="0" err="1"/>
              <a:t>good</a:t>
            </a:r>
            <a:r>
              <a:rPr lang="nl-NL" dirty="0"/>
              <a:t> </a:t>
            </a:r>
            <a:r>
              <a:rPr lang="nl-NL" dirty="0" err="1"/>
              <a:t>coordination</a:t>
            </a:r>
            <a:r>
              <a:rPr lang="nl-NL" dirty="0"/>
              <a:t> in </a:t>
            </a:r>
            <a:r>
              <a:rPr lang="nl-NL" dirty="0" err="1"/>
              <a:t>you</a:t>
            </a:r>
            <a:r>
              <a:rPr lang="nl-NL" dirty="0"/>
              <a:t> </a:t>
            </a:r>
            <a:r>
              <a:rPr lang="nl-NL" dirty="0" err="1"/>
              <a:t>feet</a:t>
            </a:r>
            <a:r>
              <a:rPr lang="nl-NL" dirty="0"/>
              <a:t>, </a:t>
            </a:r>
            <a:r>
              <a:rPr lang="nl-NL" dirty="0" err="1"/>
              <a:t>legs</a:t>
            </a:r>
            <a:r>
              <a:rPr lang="nl-NL" dirty="0"/>
              <a:t> </a:t>
            </a:r>
            <a:r>
              <a:rPr lang="nl-NL" dirty="0" err="1"/>
              <a:t>and</a:t>
            </a:r>
            <a:r>
              <a:rPr lang="nl-NL" dirty="0"/>
              <a:t> </a:t>
            </a:r>
            <a:r>
              <a:rPr lang="nl-NL" dirty="0" err="1"/>
              <a:t>actually</a:t>
            </a:r>
            <a:r>
              <a:rPr lang="nl-NL" dirty="0"/>
              <a:t> </a:t>
            </a:r>
            <a:r>
              <a:rPr lang="nl-NL" dirty="0" err="1"/>
              <a:t>your</a:t>
            </a:r>
            <a:r>
              <a:rPr lang="nl-NL" dirty="0"/>
              <a:t> </a:t>
            </a:r>
            <a:r>
              <a:rPr lang="nl-NL" dirty="0" err="1"/>
              <a:t>whole</a:t>
            </a:r>
            <a:r>
              <a:rPr lang="nl-NL" dirty="0"/>
              <a:t> body. </a:t>
            </a:r>
            <a:r>
              <a:rPr lang="nl-NL" dirty="0" err="1"/>
              <a:t>To</a:t>
            </a:r>
            <a:r>
              <a:rPr lang="nl-NL" dirty="0"/>
              <a:t> do </a:t>
            </a:r>
            <a:r>
              <a:rPr lang="nl-NL" dirty="0" err="1"/>
              <a:t>the</a:t>
            </a:r>
            <a:r>
              <a:rPr lang="nl-NL" dirty="0"/>
              <a:t> </a:t>
            </a:r>
            <a:r>
              <a:rPr lang="nl-NL" dirty="0" err="1"/>
              <a:t>fast</a:t>
            </a:r>
            <a:r>
              <a:rPr lang="nl-NL" dirty="0"/>
              <a:t> </a:t>
            </a:r>
            <a:r>
              <a:rPr lang="nl-NL" dirty="0" err="1"/>
              <a:t>direction</a:t>
            </a:r>
            <a:r>
              <a:rPr lang="nl-NL" dirty="0"/>
              <a:t> changes </a:t>
            </a:r>
            <a:r>
              <a:rPr lang="nl-NL" dirty="0" err="1"/>
              <a:t>you</a:t>
            </a:r>
            <a:r>
              <a:rPr lang="nl-NL" dirty="0"/>
              <a:t> </a:t>
            </a:r>
            <a:r>
              <a:rPr lang="nl-NL" dirty="0" err="1"/>
              <a:t>also</a:t>
            </a:r>
            <a:r>
              <a:rPr lang="nl-NL" dirty="0"/>
              <a:t> </a:t>
            </a:r>
            <a:r>
              <a:rPr lang="nl-NL" dirty="0" err="1"/>
              <a:t>need</a:t>
            </a:r>
            <a:r>
              <a:rPr lang="nl-NL" dirty="0"/>
              <a:t> </a:t>
            </a:r>
            <a:r>
              <a:rPr lang="nl-NL" dirty="0" err="1"/>
              <a:t>good</a:t>
            </a:r>
            <a:r>
              <a:rPr lang="nl-NL" dirty="0"/>
              <a:t> </a:t>
            </a:r>
            <a:r>
              <a:rPr lang="nl-NL" dirty="0" err="1"/>
              <a:t>moblily</a:t>
            </a:r>
            <a:r>
              <a:rPr lang="nl-NL" dirty="0"/>
              <a:t> </a:t>
            </a:r>
            <a:r>
              <a:rPr lang="nl-NL" dirty="0" err="1"/>
              <a:t>and</a:t>
            </a:r>
            <a:r>
              <a:rPr lang="nl-NL" dirty="0"/>
              <a:t> </a:t>
            </a:r>
            <a:r>
              <a:rPr lang="nl-NL" dirty="0" err="1"/>
              <a:t>stability</a:t>
            </a:r>
            <a:r>
              <a:rPr lang="nl-NL" dirty="0"/>
              <a:t> in </a:t>
            </a:r>
            <a:r>
              <a:rPr lang="nl-NL" dirty="0" err="1"/>
              <a:t>your</a:t>
            </a:r>
            <a:r>
              <a:rPr lang="nl-NL" dirty="0"/>
              <a:t> </a:t>
            </a:r>
            <a:r>
              <a:rPr lang="nl-NL" dirty="0" err="1"/>
              <a:t>whole</a:t>
            </a:r>
            <a:r>
              <a:rPr lang="nl-NL" dirty="0"/>
              <a:t> body </a:t>
            </a:r>
            <a:r>
              <a:rPr lang="nl-NL" dirty="0" err="1"/>
              <a:t>to</a:t>
            </a:r>
            <a:r>
              <a:rPr lang="nl-NL" dirty="0"/>
              <a:t> transfer </a:t>
            </a:r>
            <a:r>
              <a:rPr lang="nl-NL" dirty="0" err="1"/>
              <a:t>all</a:t>
            </a:r>
            <a:r>
              <a:rPr lang="nl-NL" dirty="0"/>
              <a:t> </a:t>
            </a:r>
            <a:r>
              <a:rPr lang="nl-NL" dirty="0" err="1"/>
              <a:t>the</a:t>
            </a:r>
            <a:r>
              <a:rPr lang="nl-NL" dirty="0"/>
              <a:t> </a:t>
            </a:r>
            <a:r>
              <a:rPr lang="nl-NL" dirty="0" err="1"/>
              <a:t>muscle</a:t>
            </a:r>
            <a:r>
              <a:rPr lang="nl-NL" dirty="0"/>
              <a:t> power </a:t>
            </a:r>
            <a:r>
              <a:rPr lang="nl-NL" dirty="0" err="1"/>
              <a:t>to</a:t>
            </a:r>
            <a:r>
              <a:rPr lang="nl-NL" dirty="0"/>
              <a:t> </a:t>
            </a:r>
            <a:r>
              <a:rPr lang="nl-NL" dirty="0" err="1"/>
              <a:t>the</a:t>
            </a:r>
            <a:r>
              <a:rPr lang="nl-NL" dirty="0"/>
              <a:t> </a:t>
            </a:r>
            <a:r>
              <a:rPr lang="nl-NL" dirty="0" err="1"/>
              <a:t>ground</a:t>
            </a:r>
            <a:r>
              <a:rPr lang="nl-NL" dirty="0"/>
              <a:t>.</a:t>
            </a:r>
          </a:p>
          <a:p>
            <a:endParaRPr lang="nl-NL" dirty="0"/>
          </a:p>
          <a:p>
            <a:r>
              <a:rPr lang="nl-NL" dirty="0"/>
              <a:t>A last important </a:t>
            </a:r>
            <a:r>
              <a:rPr lang="nl-NL" dirty="0" err="1"/>
              <a:t>physical</a:t>
            </a:r>
            <a:r>
              <a:rPr lang="nl-NL" dirty="0"/>
              <a:t> </a:t>
            </a:r>
            <a:r>
              <a:rPr lang="nl-NL" dirty="0" err="1"/>
              <a:t>demand</a:t>
            </a:r>
            <a:r>
              <a:rPr lang="nl-NL" dirty="0"/>
              <a:t> is </a:t>
            </a:r>
            <a:r>
              <a:rPr lang="nl-NL" dirty="0" err="1"/>
              <a:t>technique</a:t>
            </a:r>
            <a:r>
              <a:rPr lang="nl-NL" dirty="0"/>
              <a:t> over </a:t>
            </a:r>
            <a:r>
              <a:rPr lang="nl-NL" dirty="0" err="1"/>
              <a:t>the</a:t>
            </a:r>
            <a:r>
              <a:rPr lang="nl-NL" dirty="0"/>
              <a:t> stick, </a:t>
            </a:r>
            <a:r>
              <a:rPr lang="nl-NL" dirty="0" err="1"/>
              <a:t>for</a:t>
            </a:r>
            <a:r>
              <a:rPr lang="nl-NL" dirty="0"/>
              <a:t> </a:t>
            </a:r>
            <a:r>
              <a:rPr lang="nl-NL" dirty="0" err="1"/>
              <a:t>that</a:t>
            </a:r>
            <a:r>
              <a:rPr lang="nl-NL" dirty="0"/>
              <a:t> </a:t>
            </a:r>
            <a:r>
              <a:rPr lang="nl-NL" dirty="0" err="1"/>
              <a:t>you</a:t>
            </a:r>
            <a:r>
              <a:rPr lang="nl-NL" dirty="0"/>
              <a:t> </a:t>
            </a:r>
            <a:r>
              <a:rPr lang="nl-NL" dirty="0" err="1"/>
              <a:t>also</a:t>
            </a:r>
            <a:r>
              <a:rPr lang="nl-NL" dirty="0"/>
              <a:t> </a:t>
            </a:r>
            <a:r>
              <a:rPr lang="nl-NL" dirty="0" err="1"/>
              <a:t>need</a:t>
            </a:r>
            <a:r>
              <a:rPr lang="nl-NL" dirty="0"/>
              <a:t> </a:t>
            </a:r>
            <a:r>
              <a:rPr lang="nl-NL" dirty="0" err="1"/>
              <a:t>muscle</a:t>
            </a:r>
            <a:r>
              <a:rPr lang="nl-NL" dirty="0"/>
              <a:t> strengt, </a:t>
            </a:r>
            <a:r>
              <a:rPr lang="nl-NL" dirty="0" err="1"/>
              <a:t>mobility</a:t>
            </a:r>
            <a:r>
              <a:rPr lang="nl-NL" dirty="0"/>
              <a:t> </a:t>
            </a:r>
            <a:r>
              <a:rPr lang="nl-NL" dirty="0" err="1"/>
              <a:t>and</a:t>
            </a:r>
            <a:r>
              <a:rPr lang="nl-NL" dirty="0"/>
              <a:t> </a:t>
            </a:r>
            <a:r>
              <a:rPr lang="nl-NL" dirty="0" err="1"/>
              <a:t>stability</a:t>
            </a:r>
            <a:r>
              <a:rPr lang="nl-NL" dirty="0"/>
              <a:t> in </a:t>
            </a:r>
            <a:r>
              <a:rPr lang="nl-NL" dirty="0" err="1"/>
              <a:t>you</a:t>
            </a:r>
            <a:r>
              <a:rPr lang="nl-NL" dirty="0"/>
              <a:t> </a:t>
            </a:r>
            <a:r>
              <a:rPr lang="nl-NL" dirty="0" err="1"/>
              <a:t>shoulders</a:t>
            </a:r>
            <a:r>
              <a:rPr lang="nl-NL" dirty="0"/>
              <a:t> </a:t>
            </a:r>
            <a:r>
              <a:rPr lang="nl-NL" dirty="0" err="1"/>
              <a:t>and</a:t>
            </a:r>
            <a:r>
              <a:rPr lang="nl-NL" dirty="0"/>
              <a:t> arms. </a:t>
            </a:r>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3</a:t>
            </a:fld>
            <a:endParaRPr lang="nl-NL"/>
          </a:p>
        </p:txBody>
      </p:sp>
    </p:spTree>
    <p:extLst>
      <p:ext uri="{BB962C8B-B14F-4D97-AF65-F5344CB8AC3E}">
        <p14:creationId xmlns:p14="http://schemas.microsoft.com/office/powerpoint/2010/main" val="2039252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First of </a:t>
            </a:r>
            <a:r>
              <a:rPr lang="nl-NL" dirty="0" err="1"/>
              <a:t>it</a:t>
            </a:r>
            <a:r>
              <a:rPr lang="nl-NL" dirty="0"/>
              <a:t> is important </a:t>
            </a:r>
            <a:r>
              <a:rPr lang="nl-NL" dirty="0" err="1"/>
              <a:t>to</a:t>
            </a:r>
            <a:r>
              <a:rPr lang="nl-NL" dirty="0"/>
              <a:t> </a:t>
            </a:r>
            <a:r>
              <a:rPr lang="nl-NL" dirty="0" err="1"/>
              <a:t>note</a:t>
            </a:r>
            <a:r>
              <a:rPr lang="nl-NL" dirty="0"/>
              <a:t> </a:t>
            </a:r>
            <a:r>
              <a:rPr lang="nl-NL" dirty="0" err="1"/>
              <a:t>not</a:t>
            </a:r>
            <a:r>
              <a:rPr lang="nl-NL" dirty="0"/>
              <a:t> </a:t>
            </a:r>
            <a:r>
              <a:rPr lang="nl-NL" dirty="0" err="1"/>
              <a:t>just</a:t>
            </a:r>
            <a:r>
              <a:rPr lang="nl-NL" dirty="0"/>
              <a:t> </a:t>
            </a:r>
            <a:r>
              <a:rPr lang="nl-NL" dirty="0" err="1"/>
              <a:t>for</a:t>
            </a:r>
            <a:r>
              <a:rPr lang="nl-NL" dirty="0"/>
              <a:t> </a:t>
            </a:r>
            <a:r>
              <a:rPr lang="nl-NL" dirty="0" err="1"/>
              <a:t>Floorball</a:t>
            </a:r>
            <a:r>
              <a:rPr lang="nl-NL" dirty="0"/>
              <a:t> but </a:t>
            </a:r>
            <a:r>
              <a:rPr lang="nl-NL" dirty="0" err="1"/>
              <a:t>for</a:t>
            </a:r>
            <a:r>
              <a:rPr lang="nl-NL" dirty="0"/>
              <a:t> </a:t>
            </a:r>
            <a:r>
              <a:rPr lang="nl-NL" dirty="0" err="1"/>
              <a:t>any</a:t>
            </a:r>
            <a:r>
              <a:rPr lang="nl-NL" dirty="0"/>
              <a:t> sport, </a:t>
            </a:r>
            <a:r>
              <a:rPr lang="nl-NL" dirty="0" err="1"/>
              <a:t>that</a:t>
            </a:r>
            <a:r>
              <a:rPr lang="nl-NL" dirty="0"/>
              <a:t> </a:t>
            </a:r>
            <a:r>
              <a:rPr lang="nl-NL" dirty="0" err="1"/>
              <a:t>it</a:t>
            </a:r>
            <a:r>
              <a:rPr lang="nl-NL" dirty="0"/>
              <a:t> is important </a:t>
            </a:r>
            <a:r>
              <a:rPr lang="nl-NL" dirty="0" err="1"/>
              <a:t>to</a:t>
            </a:r>
            <a:r>
              <a:rPr lang="nl-NL" dirty="0"/>
              <a:t> train sport </a:t>
            </a:r>
            <a:r>
              <a:rPr lang="nl-NL" dirty="0" err="1"/>
              <a:t>specific</a:t>
            </a:r>
            <a:r>
              <a:rPr lang="nl-NL" dirty="0"/>
              <a:t> </a:t>
            </a:r>
            <a:r>
              <a:rPr lang="nl-NL" dirty="0" err="1"/>
              <a:t>and</a:t>
            </a:r>
            <a:r>
              <a:rPr lang="nl-NL" dirty="0"/>
              <a:t> </a:t>
            </a:r>
            <a:r>
              <a:rPr lang="nl-NL" dirty="0" err="1"/>
              <a:t>atheate</a:t>
            </a:r>
            <a:r>
              <a:rPr lang="nl-NL" dirty="0"/>
              <a:t> </a:t>
            </a:r>
            <a:r>
              <a:rPr lang="nl-NL" dirty="0" err="1"/>
              <a:t>specific</a:t>
            </a:r>
            <a:r>
              <a:rPr lang="nl-NL" dirty="0"/>
              <a:t>. </a:t>
            </a:r>
            <a:r>
              <a:rPr lang="nl-NL" dirty="0" err="1"/>
              <a:t>What</a:t>
            </a:r>
            <a:r>
              <a:rPr lang="nl-NL" dirty="0"/>
              <a:t> do i </a:t>
            </a:r>
            <a:r>
              <a:rPr lang="nl-NL" dirty="0" err="1"/>
              <a:t>mean</a:t>
            </a:r>
            <a:r>
              <a:rPr lang="nl-NL" dirty="0"/>
              <a:t> </a:t>
            </a:r>
            <a:r>
              <a:rPr lang="nl-NL" dirty="0" err="1"/>
              <a:t>by</a:t>
            </a:r>
            <a:r>
              <a:rPr lang="nl-NL" dirty="0"/>
              <a:t> </a:t>
            </a:r>
            <a:r>
              <a:rPr lang="nl-NL" dirty="0" err="1"/>
              <a:t>that</a:t>
            </a:r>
            <a:r>
              <a:rPr lang="nl-NL" dirty="0"/>
              <a:t>? I </a:t>
            </a:r>
            <a:r>
              <a:rPr lang="nl-NL" dirty="0" err="1"/>
              <a:t>mean</a:t>
            </a:r>
            <a:r>
              <a:rPr lang="nl-NL" dirty="0"/>
              <a:t> </a:t>
            </a:r>
            <a:r>
              <a:rPr lang="nl-NL" dirty="0" err="1"/>
              <a:t>with</a:t>
            </a:r>
            <a:r>
              <a:rPr lang="nl-NL" dirty="0"/>
              <a:t> sport </a:t>
            </a:r>
            <a:r>
              <a:rPr lang="nl-NL" dirty="0" err="1"/>
              <a:t>specific</a:t>
            </a:r>
            <a:r>
              <a:rPr lang="nl-NL" dirty="0"/>
              <a:t> </a:t>
            </a:r>
            <a:r>
              <a:rPr lang="nl-NL" dirty="0" err="1"/>
              <a:t>that</a:t>
            </a:r>
            <a:r>
              <a:rPr lang="nl-NL" dirty="0"/>
              <a:t> </a:t>
            </a:r>
            <a:r>
              <a:rPr lang="nl-NL" dirty="0" err="1"/>
              <a:t>you</a:t>
            </a:r>
            <a:r>
              <a:rPr lang="nl-NL" dirty="0"/>
              <a:t> </a:t>
            </a:r>
            <a:r>
              <a:rPr lang="nl-NL" dirty="0" err="1"/>
              <a:t>need</a:t>
            </a:r>
            <a:r>
              <a:rPr lang="nl-NL" dirty="0"/>
              <a:t> </a:t>
            </a:r>
            <a:r>
              <a:rPr lang="nl-NL" dirty="0" err="1"/>
              <a:t>to</a:t>
            </a:r>
            <a:r>
              <a:rPr lang="nl-NL" dirty="0"/>
              <a:t> train </a:t>
            </a:r>
            <a:r>
              <a:rPr lang="nl-NL" dirty="0" err="1"/>
              <a:t>the</a:t>
            </a:r>
            <a:r>
              <a:rPr lang="nl-NL" dirty="0"/>
              <a:t> </a:t>
            </a:r>
            <a:r>
              <a:rPr lang="nl-NL" dirty="0" err="1"/>
              <a:t>thing</a:t>
            </a:r>
            <a:r>
              <a:rPr lang="nl-NL" dirty="0"/>
              <a:t> </a:t>
            </a:r>
            <a:r>
              <a:rPr lang="nl-NL" dirty="0" err="1"/>
              <a:t>that</a:t>
            </a:r>
            <a:r>
              <a:rPr lang="nl-NL" dirty="0"/>
              <a:t> </a:t>
            </a:r>
            <a:r>
              <a:rPr lang="nl-NL" dirty="0" err="1"/>
              <a:t>you</a:t>
            </a:r>
            <a:r>
              <a:rPr lang="nl-NL" dirty="0"/>
              <a:t> </a:t>
            </a:r>
            <a:r>
              <a:rPr lang="nl-NL" dirty="0" err="1"/>
              <a:t>need</a:t>
            </a:r>
            <a:r>
              <a:rPr lang="nl-NL" dirty="0"/>
              <a:t> </a:t>
            </a:r>
            <a:r>
              <a:rPr lang="nl-NL" dirty="0" err="1"/>
              <a:t>to</a:t>
            </a:r>
            <a:r>
              <a:rPr lang="nl-NL" dirty="0"/>
              <a:t> </a:t>
            </a:r>
            <a:r>
              <a:rPr lang="nl-NL" dirty="0" err="1"/>
              <a:t>be</a:t>
            </a:r>
            <a:r>
              <a:rPr lang="nl-NL" dirty="0"/>
              <a:t> </a:t>
            </a:r>
            <a:r>
              <a:rPr lang="nl-NL" dirty="0" err="1"/>
              <a:t>the</a:t>
            </a:r>
            <a:r>
              <a:rPr lang="nl-NL" dirty="0"/>
              <a:t> best at </a:t>
            </a:r>
            <a:r>
              <a:rPr lang="nl-NL" dirty="0" err="1"/>
              <a:t>your</a:t>
            </a:r>
            <a:r>
              <a:rPr lang="nl-NL" dirty="0"/>
              <a:t> sport. For </a:t>
            </a:r>
            <a:r>
              <a:rPr lang="nl-NL" dirty="0" err="1"/>
              <a:t>axample</a:t>
            </a:r>
            <a:r>
              <a:rPr lang="nl-NL" dirty="0"/>
              <a:t> </a:t>
            </a:r>
            <a:r>
              <a:rPr lang="nl-NL" dirty="0" err="1"/>
              <a:t>if</a:t>
            </a:r>
            <a:r>
              <a:rPr lang="nl-NL" dirty="0"/>
              <a:t> </a:t>
            </a:r>
            <a:r>
              <a:rPr lang="nl-NL" dirty="0" err="1"/>
              <a:t>you</a:t>
            </a:r>
            <a:r>
              <a:rPr lang="nl-NL" dirty="0"/>
              <a:t> </a:t>
            </a:r>
            <a:r>
              <a:rPr lang="nl-NL" dirty="0" err="1"/>
              <a:t>will</a:t>
            </a:r>
            <a:r>
              <a:rPr lang="nl-NL" dirty="0"/>
              <a:t> run a marathon </a:t>
            </a:r>
            <a:r>
              <a:rPr lang="nl-NL" dirty="0" err="1"/>
              <a:t>it</a:t>
            </a:r>
            <a:r>
              <a:rPr lang="nl-NL" dirty="0"/>
              <a:t> is </a:t>
            </a:r>
            <a:r>
              <a:rPr lang="nl-NL" dirty="0" err="1"/>
              <a:t>not</a:t>
            </a:r>
            <a:r>
              <a:rPr lang="nl-NL" dirty="0"/>
              <a:t> </a:t>
            </a:r>
            <a:r>
              <a:rPr lang="nl-NL" dirty="0" err="1"/>
              <a:t>optimal</a:t>
            </a:r>
            <a:r>
              <a:rPr lang="nl-NL" dirty="0"/>
              <a:t> </a:t>
            </a:r>
            <a:r>
              <a:rPr lang="nl-NL" dirty="0" err="1"/>
              <a:t>to</a:t>
            </a:r>
            <a:r>
              <a:rPr lang="nl-NL" dirty="0"/>
              <a:t> train </a:t>
            </a:r>
            <a:r>
              <a:rPr lang="nl-NL" dirty="0" err="1"/>
              <a:t>you</a:t>
            </a:r>
            <a:r>
              <a:rPr lang="nl-NL" dirty="0"/>
              <a:t> cardio-</a:t>
            </a:r>
            <a:r>
              <a:rPr lang="nl-NL" dirty="0" err="1"/>
              <a:t>vascular</a:t>
            </a:r>
            <a:r>
              <a:rPr lang="nl-NL" dirty="0"/>
              <a:t> system </a:t>
            </a:r>
            <a:r>
              <a:rPr lang="nl-NL" dirty="0" err="1"/>
              <a:t>by</a:t>
            </a:r>
            <a:r>
              <a:rPr lang="nl-NL" dirty="0"/>
              <a:t> </a:t>
            </a:r>
            <a:r>
              <a:rPr lang="nl-NL" dirty="0" err="1"/>
              <a:t>cycling</a:t>
            </a:r>
            <a:r>
              <a:rPr lang="nl-NL" dirty="0"/>
              <a:t>. </a:t>
            </a:r>
            <a:r>
              <a:rPr lang="nl-NL" dirty="0" err="1"/>
              <a:t>By</a:t>
            </a:r>
            <a:r>
              <a:rPr lang="nl-NL" dirty="0"/>
              <a:t> </a:t>
            </a:r>
            <a:r>
              <a:rPr lang="nl-NL" dirty="0" err="1"/>
              <a:t>athleate</a:t>
            </a:r>
            <a:r>
              <a:rPr lang="nl-NL" dirty="0"/>
              <a:t> </a:t>
            </a:r>
            <a:r>
              <a:rPr lang="nl-NL" dirty="0" err="1"/>
              <a:t>specific</a:t>
            </a:r>
            <a:r>
              <a:rPr lang="nl-NL" dirty="0"/>
              <a:t> i </a:t>
            </a:r>
            <a:r>
              <a:rPr lang="nl-NL" dirty="0" err="1"/>
              <a:t>mean</a:t>
            </a:r>
            <a:r>
              <a:rPr lang="nl-NL" dirty="0"/>
              <a:t> </a:t>
            </a:r>
            <a:r>
              <a:rPr lang="nl-NL" dirty="0" err="1"/>
              <a:t>that</a:t>
            </a:r>
            <a:r>
              <a:rPr lang="nl-NL" dirty="0"/>
              <a:t> </a:t>
            </a:r>
            <a:r>
              <a:rPr lang="nl-NL" dirty="0" err="1"/>
              <a:t>you</a:t>
            </a:r>
            <a:r>
              <a:rPr lang="nl-NL" dirty="0"/>
              <a:t> </a:t>
            </a:r>
            <a:r>
              <a:rPr lang="nl-NL" dirty="0" err="1"/>
              <a:t>need</a:t>
            </a:r>
            <a:r>
              <a:rPr lang="nl-NL" dirty="0"/>
              <a:t> </a:t>
            </a:r>
            <a:r>
              <a:rPr lang="nl-NL" dirty="0" err="1"/>
              <a:t>to</a:t>
            </a:r>
            <a:r>
              <a:rPr lang="nl-NL" dirty="0"/>
              <a:t> look at </a:t>
            </a:r>
            <a:r>
              <a:rPr lang="nl-NL" dirty="0" err="1"/>
              <a:t>the</a:t>
            </a:r>
            <a:r>
              <a:rPr lang="nl-NL" dirty="0"/>
              <a:t> </a:t>
            </a:r>
            <a:r>
              <a:rPr lang="nl-NL" dirty="0" err="1"/>
              <a:t>athleate</a:t>
            </a:r>
            <a:r>
              <a:rPr lang="nl-NL" dirty="0"/>
              <a:t> </a:t>
            </a:r>
            <a:r>
              <a:rPr lang="nl-NL" dirty="0" err="1"/>
              <a:t>and</a:t>
            </a:r>
            <a:r>
              <a:rPr lang="nl-NL" dirty="0"/>
              <a:t> </a:t>
            </a:r>
            <a:r>
              <a:rPr lang="nl-NL" dirty="0" err="1"/>
              <a:t>see</a:t>
            </a:r>
            <a:r>
              <a:rPr lang="nl-NL" dirty="0"/>
              <a:t> in </a:t>
            </a:r>
            <a:r>
              <a:rPr lang="nl-NL" dirty="0" err="1"/>
              <a:t>what</a:t>
            </a:r>
            <a:r>
              <a:rPr lang="nl-NL" dirty="0"/>
              <a:t> part he is </a:t>
            </a:r>
            <a:r>
              <a:rPr lang="nl-NL" dirty="0" err="1"/>
              <a:t>the</a:t>
            </a:r>
            <a:r>
              <a:rPr lang="nl-NL" dirty="0"/>
              <a:t> worst. </a:t>
            </a:r>
            <a:r>
              <a:rPr lang="nl-NL" dirty="0" err="1"/>
              <a:t>You</a:t>
            </a:r>
            <a:r>
              <a:rPr lang="nl-NL" dirty="0"/>
              <a:t> are </a:t>
            </a:r>
            <a:r>
              <a:rPr lang="nl-NL" dirty="0" err="1"/>
              <a:t>alway</a:t>
            </a:r>
            <a:r>
              <a:rPr lang="nl-NL" dirty="0"/>
              <a:t> </a:t>
            </a:r>
            <a:r>
              <a:rPr lang="nl-NL" dirty="0" err="1"/>
              <a:t>limited</a:t>
            </a:r>
            <a:r>
              <a:rPr lang="nl-NL" dirty="0"/>
              <a:t> </a:t>
            </a:r>
            <a:r>
              <a:rPr lang="nl-NL" dirty="0" err="1"/>
              <a:t>by</a:t>
            </a:r>
            <a:r>
              <a:rPr lang="nl-NL" dirty="0"/>
              <a:t> </a:t>
            </a:r>
            <a:r>
              <a:rPr lang="nl-NL" dirty="0" err="1"/>
              <a:t>the</a:t>
            </a:r>
            <a:r>
              <a:rPr lang="nl-NL" dirty="0"/>
              <a:t> </a:t>
            </a:r>
            <a:r>
              <a:rPr lang="nl-NL" dirty="0" err="1"/>
              <a:t>weakest</a:t>
            </a:r>
            <a:r>
              <a:rPr lang="nl-NL" dirty="0"/>
              <a:t> link in </a:t>
            </a:r>
            <a:r>
              <a:rPr lang="nl-NL" dirty="0" err="1"/>
              <a:t>the</a:t>
            </a:r>
            <a:r>
              <a:rPr lang="nl-NL" dirty="0"/>
              <a:t> system. </a:t>
            </a:r>
            <a:r>
              <a:rPr lang="nl-NL" dirty="0" err="1"/>
              <a:t>So</a:t>
            </a:r>
            <a:r>
              <a:rPr lang="nl-NL" dirty="0"/>
              <a:t> train </a:t>
            </a:r>
            <a:r>
              <a:rPr lang="nl-NL" dirty="0" err="1"/>
              <a:t>the</a:t>
            </a:r>
            <a:r>
              <a:rPr lang="nl-NL" dirty="0"/>
              <a:t> </a:t>
            </a:r>
            <a:r>
              <a:rPr lang="nl-NL" dirty="0" err="1"/>
              <a:t>weakest</a:t>
            </a:r>
            <a:r>
              <a:rPr lang="nl-NL" dirty="0"/>
              <a:t> link </a:t>
            </a:r>
            <a:r>
              <a:rPr lang="nl-NL" dirty="0" err="1"/>
              <a:t>and</a:t>
            </a:r>
            <a:r>
              <a:rPr lang="nl-NL" dirty="0"/>
              <a:t> </a:t>
            </a:r>
            <a:r>
              <a:rPr lang="nl-NL" dirty="0" err="1"/>
              <a:t>not</a:t>
            </a:r>
            <a:r>
              <a:rPr lang="nl-NL" dirty="0"/>
              <a:t> </a:t>
            </a:r>
            <a:r>
              <a:rPr lang="nl-NL" dirty="0" err="1"/>
              <a:t>what</a:t>
            </a:r>
            <a:r>
              <a:rPr lang="nl-NL" dirty="0"/>
              <a:t> </a:t>
            </a:r>
            <a:r>
              <a:rPr lang="nl-NL" dirty="0" err="1"/>
              <a:t>everybody</a:t>
            </a:r>
            <a:r>
              <a:rPr lang="nl-NL" dirty="0"/>
              <a:t> </a:t>
            </a:r>
            <a:r>
              <a:rPr lang="nl-NL" dirty="0" err="1"/>
              <a:t>else</a:t>
            </a:r>
            <a:r>
              <a:rPr lang="nl-NL" dirty="0"/>
              <a:t> does </a:t>
            </a:r>
            <a:r>
              <a:rPr lang="nl-NL" dirty="0" err="1"/>
              <a:t>to</a:t>
            </a:r>
            <a:r>
              <a:rPr lang="nl-NL" dirty="0"/>
              <a:t> </a:t>
            </a:r>
            <a:r>
              <a:rPr lang="nl-NL" dirty="0" err="1"/>
              <a:t>be</a:t>
            </a:r>
            <a:r>
              <a:rPr lang="nl-NL" dirty="0"/>
              <a:t> </a:t>
            </a:r>
            <a:r>
              <a:rPr lang="nl-NL" dirty="0" err="1"/>
              <a:t>the</a:t>
            </a:r>
            <a:r>
              <a:rPr lang="nl-NL" dirty="0"/>
              <a:t> best in </a:t>
            </a:r>
            <a:r>
              <a:rPr lang="nl-NL" dirty="0" err="1"/>
              <a:t>the</a:t>
            </a:r>
            <a:r>
              <a:rPr lang="nl-NL" dirty="0"/>
              <a:t> sport.</a:t>
            </a:r>
          </a:p>
          <a:p>
            <a:endParaRPr lang="nl-NL" dirty="0"/>
          </a:p>
          <a:p>
            <a:r>
              <a:rPr lang="nl-NL" dirty="0"/>
              <a:t>In </a:t>
            </a:r>
            <a:r>
              <a:rPr lang="nl-NL" dirty="0" err="1"/>
              <a:t>the</a:t>
            </a:r>
            <a:r>
              <a:rPr lang="nl-NL" dirty="0"/>
              <a:t> </a:t>
            </a:r>
            <a:r>
              <a:rPr lang="nl-NL" dirty="0" err="1"/>
              <a:t>preporation</a:t>
            </a:r>
            <a:r>
              <a:rPr lang="nl-NL" dirty="0"/>
              <a:t> face of </a:t>
            </a:r>
            <a:r>
              <a:rPr lang="nl-NL" dirty="0" err="1"/>
              <a:t>the</a:t>
            </a:r>
            <a:r>
              <a:rPr lang="nl-NL" dirty="0"/>
              <a:t> off </a:t>
            </a:r>
            <a:r>
              <a:rPr lang="nl-NL" dirty="0" err="1"/>
              <a:t>season</a:t>
            </a:r>
            <a:r>
              <a:rPr lang="nl-NL" dirty="0"/>
              <a:t> </a:t>
            </a:r>
            <a:r>
              <a:rPr lang="nl-NL" dirty="0" err="1"/>
              <a:t>it</a:t>
            </a:r>
            <a:r>
              <a:rPr lang="nl-NL" dirty="0"/>
              <a:t> is </a:t>
            </a:r>
            <a:r>
              <a:rPr lang="nl-NL" dirty="0" err="1"/>
              <a:t>normal</a:t>
            </a:r>
            <a:r>
              <a:rPr lang="nl-NL" dirty="0"/>
              <a:t> </a:t>
            </a:r>
            <a:r>
              <a:rPr lang="nl-NL" dirty="0" err="1"/>
              <a:t>that</a:t>
            </a:r>
            <a:r>
              <a:rPr lang="nl-NL" dirty="0"/>
              <a:t> </a:t>
            </a:r>
            <a:r>
              <a:rPr lang="nl-NL" dirty="0" err="1"/>
              <a:t>the</a:t>
            </a:r>
            <a:r>
              <a:rPr lang="nl-NL" dirty="0"/>
              <a:t> </a:t>
            </a:r>
            <a:r>
              <a:rPr lang="nl-NL" dirty="0" err="1"/>
              <a:t>athleates</a:t>
            </a:r>
            <a:r>
              <a:rPr lang="nl-NL" dirty="0"/>
              <a:t> have no </a:t>
            </a:r>
            <a:r>
              <a:rPr lang="nl-NL" dirty="0" err="1"/>
              <a:t>specific</a:t>
            </a:r>
            <a:r>
              <a:rPr lang="nl-NL" dirty="0"/>
              <a:t> </a:t>
            </a:r>
            <a:r>
              <a:rPr lang="nl-NL" dirty="0" err="1"/>
              <a:t>floorball</a:t>
            </a:r>
            <a:r>
              <a:rPr lang="nl-NL" dirty="0"/>
              <a:t> training, </a:t>
            </a:r>
            <a:r>
              <a:rPr lang="nl-NL" dirty="0" err="1"/>
              <a:t>therefor</a:t>
            </a:r>
            <a:r>
              <a:rPr lang="nl-NL" dirty="0"/>
              <a:t> </a:t>
            </a:r>
            <a:r>
              <a:rPr lang="nl-NL" dirty="0" err="1"/>
              <a:t>they</a:t>
            </a:r>
            <a:r>
              <a:rPr lang="nl-NL" dirty="0"/>
              <a:t> </a:t>
            </a:r>
            <a:r>
              <a:rPr lang="nl-NL" dirty="0" err="1"/>
              <a:t>can</a:t>
            </a:r>
            <a:r>
              <a:rPr lang="nl-NL" dirty="0"/>
              <a:t> focus on </a:t>
            </a:r>
            <a:r>
              <a:rPr lang="nl-NL" dirty="0" err="1"/>
              <a:t>getting</a:t>
            </a:r>
            <a:r>
              <a:rPr lang="nl-NL" dirty="0"/>
              <a:t> </a:t>
            </a:r>
            <a:r>
              <a:rPr lang="nl-NL" dirty="0" err="1"/>
              <a:t>stronger</a:t>
            </a:r>
            <a:r>
              <a:rPr lang="nl-NL" dirty="0"/>
              <a:t> </a:t>
            </a:r>
            <a:r>
              <a:rPr lang="nl-NL" dirty="0" err="1"/>
              <a:t>and</a:t>
            </a:r>
            <a:r>
              <a:rPr lang="nl-NL" dirty="0"/>
              <a:t> more </a:t>
            </a:r>
            <a:r>
              <a:rPr lang="nl-NL" dirty="0" err="1"/>
              <a:t>resilient</a:t>
            </a:r>
            <a:r>
              <a:rPr lang="nl-NL" dirty="0"/>
              <a:t>. </a:t>
            </a:r>
            <a:r>
              <a:rPr lang="nl-NL" dirty="0" err="1"/>
              <a:t>They</a:t>
            </a:r>
            <a:r>
              <a:rPr lang="nl-NL" dirty="0"/>
              <a:t> </a:t>
            </a:r>
            <a:r>
              <a:rPr lang="nl-NL" dirty="0" err="1"/>
              <a:t>should</a:t>
            </a:r>
            <a:r>
              <a:rPr lang="nl-NL" dirty="0"/>
              <a:t> first focus more on </a:t>
            </a:r>
            <a:r>
              <a:rPr lang="nl-NL" dirty="0" err="1"/>
              <a:t>the</a:t>
            </a:r>
            <a:r>
              <a:rPr lang="nl-NL" dirty="0"/>
              <a:t> </a:t>
            </a:r>
            <a:r>
              <a:rPr lang="nl-NL" dirty="0" err="1"/>
              <a:t>weaknesses</a:t>
            </a:r>
            <a:r>
              <a:rPr lang="nl-NL" dirty="0"/>
              <a:t> </a:t>
            </a:r>
            <a:r>
              <a:rPr lang="nl-NL" dirty="0" err="1"/>
              <a:t>that</a:t>
            </a:r>
            <a:r>
              <a:rPr lang="nl-NL" dirty="0"/>
              <a:t> </a:t>
            </a:r>
            <a:r>
              <a:rPr lang="nl-NL" dirty="0" err="1"/>
              <a:t>developed</a:t>
            </a:r>
            <a:r>
              <a:rPr lang="nl-NL" dirty="0"/>
              <a:t> </a:t>
            </a:r>
            <a:r>
              <a:rPr lang="nl-NL" dirty="0" err="1"/>
              <a:t>during</a:t>
            </a:r>
            <a:r>
              <a:rPr lang="nl-NL" dirty="0"/>
              <a:t> </a:t>
            </a:r>
            <a:r>
              <a:rPr lang="nl-NL" dirty="0" err="1"/>
              <a:t>the</a:t>
            </a:r>
            <a:r>
              <a:rPr lang="nl-NL" dirty="0"/>
              <a:t> game </a:t>
            </a:r>
            <a:r>
              <a:rPr lang="nl-NL" dirty="0" err="1"/>
              <a:t>season</a:t>
            </a:r>
            <a:r>
              <a:rPr lang="nl-NL" dirty="0"/>
              <a:t>, </a:t>
            </a:r>
            <a:r>
              <a:rPr lang="nl-NL" dirty="0" err="1"/>
              <a:t>the</a:t>
            </a:r>
            <a:r>
              <a:rPr lang="nl-NL" dirty="0"/>
              <a:t> goal </a:t>
            </a:r>
            <a:r>
              <a:rPr lang="nl-NL" dirty="0" err="1"/>
              <a:t>during</a:t>
            </a:r>
            <a:r>
              <a:rPr lang="nl-NL" dirty="0"/>
              <a:t> </a:t>
            </a:r>
            <a:r>
              <a:rPr lang="nl-NL" dirty="0" err="1"/>
              <a:t>the</a:t>
            </a:r>
            <a:r>
              <a:rPr lang="nl-NL" dirty="0"/>
              <a:t> off </a:t>
            </a:r>
            <a:r>
              <a:rPr lang="nl-NL" dirty="0" err="1"/>
              <a:t>season</a:t>
            </a:r>
            <a:r>
              <a:rPr lang="nl-NL" dirty="0"/>
              <a:t> is </a:t>
            </a:r>
            <a:r>
              <a:rPr lang="nl-NL" dirty="0" err="1"/>
              <a:t>to</a:t>
            </a:r>
            <a:r>
              <a:rPr lang="nl-NL" dirty="0"/>
              <a:t> </a:t>
            </a:r>
            <a:r>
              <a:rPr lang="nl-NL" dirty="0" err="1"/>
              <a:t>resore</a:t>
            </a:r>
            <a:r>
              <a:rPr lang="nl-NL" dirty="0"/>
              <a:t> </a:t>
            </a:r>
            <a:r>
              <a:rPr lang="nl-NL" dirty="0" err="1"/>
              <a:t>optimal</a:t>
            </a:r>
            <a:r>
              <a:rPr lang="nl-NL" dirty="0"/>
              <a:t> body </a:t>
            </a:r>
            <a:r>
              <a:rPr lang="nl-NL" dirty="0" err="1"/>
              <a:t>functioning</a:t>
            </a:r>
            <a:r>
              <a:rPr lang="nl-NL" dirty="0"/>
              <a:t>. </a:t>
            </a:r>
          </a:p>
          <a:p>
            <a:endParaRPr lang="nl-NL" dirty="0"/>
          </a:p>
          <a:p>
            <a:r>
              <a:rPr lang="nl-NL" dirty="0" err="1"/>
              <a:t>During</a:t>
            </a:r>
            <a:r>
              <a:rPr lang="nl-NL" dirty="0"/>
              <a:t> </a:t>
            </a:r>
            <a:r>
              <a:rPr lang="nl-NL" dirty="0" err="1"/>
              <a:t>the</a:t>
            </a:r>
            <a:r>
              <a:rPr lang="nl-NL" dirty="0"/>
              <a:t> pre-</a:t>
            </a:r>
            <a:r>
              <a:rPr lang="nl-NL" dirty="0" err="1"/>
              <a:t>season</a:t>
            </a:r>
            <a:r>
              <a:rPr lang="nl-NL" dirty="0"/>
              <a:t> </a:t>
            </a:r>
            <a:r>
              <a:rPr lang="nl-NL" dirty="0" err="1"/>
              <a:t>there</a:t>
            </a:r>
            <a:r>
              <a:rPr lang="nl-NL" dirty="0"/>
              <a:t> are more </a:t>
            </a:r>
            <a:r>
              <a:rPr lang="nl-NL" dirty="0" err="1"/>
              <a:t>floorball</a:t>
            </a:r>
            <a:r>
              <a:rPr lang="nl-NL" dirty="0"/>
              <a:t> </a:t>
            </a:r>
            <a:r>
              <a:rPr lang="nl-NL" dirty="0" err="1"/>
              <a:t>specific</a:t>
            </a:r>
            <a:r>
              <a:rPr lang="nl-NL" dirty="0"/>
              <a:t> </a:t>
            </a:r>
            <a:r>
              <a:rPr lang="nl-NL" dirty="0" err="1"/>
              <a:t>trainings</a:t>
            </a:r>
            <a:r>
              <a:rPr lang="nl-NL" dirty="0"/>
              <a:t> </a:t>
            </a:r>
            <a:r>
              <a:rPr lang="nl-NL" dirty="0" err="1"/>
              <a:t>than</a:t>
            </a:r>
            <a:r>
              <a:rPr lang="nl-NL" dirty="0"/>
              <a:t> in </a:t>
            </a:r>
            <a:r>
              <a:rPr lang="nl-NL" dirty="0" err="1"/>
              <a:t>the</a:t>
            </a:r>
            <a:r>
              <a:rPr lang="nl-NL" dirty="0"/>
              <a:t> off-</a:t>
            </a:r>
            <a:r>
              <a:rPr lang="nl-NL" dirty="0" err="1"/>
              <a:t>season</a:t>
            </a:r>
            <a:r>
              <a:rPr lang="nl-NL" dirty="0"/>
              <a:t>. </a:t>
            </a:r>
            <a:r>
              <a:rPr lang="nl-NL" dirty="0" err="1"/>
              <a:t>During</a:t>
            </a:r>
            <a:r>
              <a:rPr lang="nl-NL" dirty="0"/>
              <a:t> these </a:t>
            </a:r>
            <a:r>
              <a:rPr lang="nl-NL" dirty="0" err="1"/>
              <a:t>floorball</a:t>
            </a:r>
            <a:r>
              <a:rPr lang="nl-NL" dirty="0"/>
              <a:t> </a:t>
            </a:r>
            <a:r>
              <a:rPr lang="nl-NL" dirty="0" err="1"/>
              <a:t>trainings</a:t>
            </a:r>
            <a:r>
              <a:rPr lang="nl-NL" dirty="0"/>
              <a:t>, </a:t>
            </a:r>
            <a:r>
              <a:rPr lang="nl-NL" dirty="0" err="1"/>
              <a:t>the</a:t>
            </a:r>
            <a:r>
              <a:rPr lang="nl-NL" dirty="0"/>
              <a:t> </a:t>
            </a:r>
            <a:r>
              <a:rPr lang="nl-NL" dirty="0" err="1"/>
              <a:t>athleate</a:t>
            </a:r>
            <a:r>
              <a:rPr lang="nl-NL" dirty="0"/>
              <a:t> </a:t>
            </a:r>
            <a:r>
              <a:rPr lang="nl-NL" dirty="0" err="1"/>
              <a:t>problably</a:t>
            </a:r>
            <a:r>
              <a:rPr lang="nl-NL" dirty="0"/>
              <a:t> </a:t>
            </a:r>
            <a:r>
              <a:rPr lang="nl-NL" dirty="0" err="1"/>
              <a:t>needs</a:t>
            </a:r>
            <a:r>
              <a:rPr lang="nl-NL" dirty="0"/>
              <a:t> </a:t>
            </a:r>
            <a:r>
              <a:rPr lang="nl-NL" dirty="0" err="1"/>
              <a:t>to</a:t>
            </a:r>
            <a:r>
              <a:rPr lang="nl-NL" dirty="0"/>
              <a:t> sprint a lot </a:t>
            </a:r>
            <a:r>
              <a:rPr lang="nl-NL" dirty="0" err="1"/>
              <a:t>and</a:t>
            </a:r>
            <a:r>
              <a:rPr lang="nl-NL" dirty="0"/>
              <a:t> </a:t>
            </a:r>
            <a:r>
              <a:rPr lang="nl-NL" dirty="0" err="1"/>
              <a:t>there</a:t>
            </a:r>
            <a:r>
              <a:rPr lang="nl-NL" dirty="0"/>
              <a:t> </a:t>
            </a:r>
            <a:r>
              <a:rPr lang="nl-NL" dirty="0" err="1"/>
              <a:t>for</a:t>
            </a:r>
            <a:r>
              <a:rPr lang="nl-NL" dirty="0"/>
              <a:t> </a:t>
            </a:r>
            <a:r>
              <a:rPr lang="nl-NL" dirty="0" err="1"/>
              <a:t>maintains</a:t>
            </a:r>
            <a:r>
              <a:rPr lang="nl-NL" dirty="0"/>
              <a:t> or even </a:t>
            </a:r>
            <a:r>
              <a:rPr lang="nl-NL" dirty="0" err="1"/>
              <a:t>develop</a:t>
            </a:r>
            <a:r>
              <a:rPr lang="nl-NL" dirty="0"/>
              <a:t> </a:t>
            </a:r>
            <a:r>
              <a:rPr lang="nl-NL" dirty="0" err="1"/>
              <a:t>the</a:t>
            </a:r>
            <a:r>
              <a:rPr lang="nl-NL" dirty="0"/>
              <a:t> cardio-</a:t>
            </a:r>
            <a:r>
              <a:rPr lang="nl-NL" dirty="0" err="1"/>
              <a:t>vascular</a:t>
            </a:r>
            <a:r>
              <a:rPr lang="nl-NL" dirty="0"/>
              <a:t> system more. For </a:t>
            </a:r>
            <a:r>
              <a:rPr lang="nl-NL" dirty="0" err="1"/>
              <a:t>that</a:t>
            </a:r>
            <a:r>
              <a:rPr lang="nl-NL" dirty="0"/>
              <a:t> </a:t>
            </a:r>
            <a:r>
              <a:rPr lang="nl-NL" dirty="0" err="1"/>
              <a:t>reason</a:t>
            </a:r>
            <a:r>
              <a:rPr lang="nl-NL" dirty="0"/>
              <a:t> </a:t>
            </a:r>
            <a:r>
              <a:rPr lang="nl-NL" dirty="0" err="1"/>
              <a:t>there</a:t>
            </a:r>
            <a:r>
              <a:rPr lang="nl-NL" dirty="0"/>
              <a:t> is no point </a:t>
            </a:r>
            <a:r>
              <a:rPr lang="nl-NL" dirty="0" err="1"/>
              <a:t>to</a:t>
            </a:r>
            <a:r>
              <a:rPr lang="nl-NL" dirty="0"/>
              <a:t> do extra cardio-</a:t>
            </a:r>
            <a:r>
              <a:rPr lang="nl-NL" dirty="0" err="1"/>
              <a:t>vascular</a:t>
            </a:r>
            <a:r>
              <a:rPr lang="nl-NL" dirty="0"/>
              <a:t> </a:t>
            </a:r>
            <a:r>
              <a:rPr lang="nl-NL" dirty="0" err="1"/>
              <a:t>trainings</a:t>
            </a:r>
            <a:r>
              <a:rPr lang="nl-NL" dirty="0"/>
              <a:t>, </a:t>
            </a:r>
            <a:r>
              <a:rPr lang="nl-NL" dirty="0" err="1"/>
              <a:t>this</a:t>
            </a:r>
            <a:r>
              <a:rPr lang="nl-NL" dirty="0"/>
              <a:t> </a:t>
            </a:r>
            <a:r>
              <a:rPr lang="nl-NL" dirty="0" err="1"/>
              <a:t>can</a:t>
            </a:r>
            <a:r>
              <a:rPr lang="nl-NL" dirty="0"/>
              <a:t> even </a:t>
            </a:r>
            <a:r>
              <a:rPr lang="nl-NL" dirty="0" err="1"/>
              <a:t>develop</a:t>
            </a:r>
            <a:r>
              <a:rPr lang="nl-NL" dirty="0"/>
              <a:t> </a:t>
            </a:r>
            <a:r>
              <a:rPr lang="nl-NL" dirty="0" err="1"/>
              <a:t>an</a:t>
            </a:r>
            <a:r>
              <a:rPr lang="nl-NL" dirty="0"/>
              <a:t> overtraining </a:t>
            </a:r>
            <a:r>
              <a:rPr lang="nl-NL" dirty="0" err="1"/>
              <a:t>syndrom</a:t>
            </a:r>
            <a:r>
              <a:rPr lang="nl-NL" dirty="0"/>
              <a:t>. The </a:t>
            </a:r>
            <a:r>
              <a:rPr lang="nl-NL" dirty="0" err="1"/>
              <a:t>athleate</a:t>
            </a:r>
            <a:r>
              <a:rPr lang="nl-NL" dirty="0"/>
              <a:t> </a:t>
            </a:r>
            <a:r>
              <a:rPr lang="nl-NL" dirty="0" err="1"/>
              <a:t>should</a:t>
            </a:r>
            <a:r>
              <a:rPr lang="nl-NL" dirty="0"/>
              <a:t> </a:t>
            </a:r>
            <a:r>
              <a:rPr lang="nl-NL" dirty="0" err="1"/>
              <a:t>consider</a:t>
            </a:r>
            <a:r>
              <a:rPr lang="nl-NL" dirty="0"/>
              <a:t> </a:t>
            </a:r>
            <a:r>
              <a:rPr lang="nl-NL" dirty="0" err="1"/>
              <a:t>wich</a:t>
            </a:r>
            <a:r>
              <a:rPr lang="nl-NL" dirty="0"/>
              <a:t> energy systems are </a:t>
            </a:r>
            <a:r>
              <a:rPr lang="nl-NL" dirty="0" err="1"/>
              <a:t>already</a:t>
            </a:r>
            <a:r>
              <a:rPr lang="nl-NL" dirty="0"/>
              <a:t> </a:t>
            </a:r>
            <a:r>
              <a:rPr lang="nl-NL" dirty="0" err="1"/>
              <a:t>filled</a:t>
            </a:r>
            <a:r>
              <a:rPr lang="nl-NL" dirty="0"/>
              <a:t> </a:t>
            </a:r>
            <a:r>
              <a:rPr lang="nl-NL" dirty="0" err="1"/>
              <a:t>by</a:t>
            </a:r>
            <a:r>
              <a:rPr lang="nl-NL" dirty="0"/>
              <a:t> </a:t>
            </a:r>
            <a:r>
              <a:rPr lang="nl-NL" dirty="0" err="1"/>
              <a:t>the</a:t>
            </a:r>
            <a:r>
              <a:rPr lang="nl-NL" dirty="0"/>
              <a:t> </a:t>
            </a:r>
            <a:r>
              <a:rPr lang="nl-NL" dirty="0" err="1"/>
              <a:t>specific</a:t>
            </a:r>
            <a:r>
              <a:rPr lang="nl-NL" dirty="0"/>
              <a:t> </a:t>
            </a:r>
            <a:r>
              <a:rPr lang="nl-NL" dirty="0" err="1"/>
              <a:t>floorball</a:t>
            </a:r>
            <a:r>
              <a:rPr lang="nl-NL" dirty="0"/>
              <a:t> </a:t>
            </a:r>
            <a:r>
              <a:rPr lang="nl-NL" dirty="0" err="1"/>
              <a:t>trainings</a:t>
            </a:r>
            <a:r>
              <a:rPr lang="nl-NL" dirty="0"/>
              <a:t>. </a:t>
            </a:r>
            <a:r>
              <a:rPr lang="nl-NL" dirty="0" err="1"/>
              <a:t>And</a:t>
            </a:r>
            <a:r>
              <a:rPr lang="nl-NL" dirty="0"/>
              <a:t> in strengt training </a:t>
            </a:r>
            <a:r>
              <a:rPr lang="nl-NL" dirty="0" err="1"/>
              <a:t>should</a:t>
            </a:r>
            <a:r>
              <a:rPr lang="nl-NL" dirty="0"/>
              <a:t> focus on </a:t>
            </a:r>
            <a:r>
              <a:rPr lang="nl-NL" dirty="0" err="1"/>
              <a:t>other</a:t>
            </a:r>
            <a:r>
              <a:rPr lang="nl-NL" dirty="0"/>
              <a:t> </a:t>
            </a:r>
            <a:r>
              <a:rPr lang="nl-NL" dirty="0" err="1"/>
              <a:t>things</a:t>
            </a:r>
            <a:r>
              <a:rPr lang="nl-NL" dirty="0"/>
              <a:t>. </a:t>
            </a:r>
          </a:p>
          <a:p>
            <a:endParaRPr lang="nl-NL" dirty="0"/>
          </a:p>
          <a:p>
            <a:endParaRPr lang="nl-NL" dirty="0"/>
          </a:p>
          <a:p>
            <a:endParaRPr lang="nl-NL" dirty="0"/>
          </a:p>
          <a:p>
            <a:endParaRPr lang="nl-NL" dirty="0"/>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4</a:t>
            </a:fld>
            <a:endParaRPr lang="nl-NL"/>
          </a:p>
        </p:txBody>
      </p:sp>
    </p:spTree>
    <p:extLst>
      <p:ext uri="{BB962C8B-B14F-4D97-AF65-F5344CB8AC3E}">
        <p14:creationId xmlns:p14="http://schemas.microsoft.com/office/powerpoint/2010/main" val="3527279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During</a:t>
            </a:r>
            <a:r>
              <a:rPr lang="nl-NL" dirty="0"/>
              <a:t> </a:t>
            </a:r>
            <a:r>
              <a:rPr lang="nl-NL" dirty="0" err="1"/>
              <a:t>the</a:t>
            </a:r>
            <a:r>
              <a:rPr lang="nl-NL" dirty="0"/>
              <a:t> </a:t>
            </a:r>
            <a:r>
              <a:rPr lang="nl-NL" dirty="0" err="1"/>
              <a:t>competition</a:t>
            </a:r>
            <a:r>
              <a:rPr lang="nl-NL" dirty="0"/>
              <a:t> face </a:t>
            </a:r>
            <a:r>
              <a:rPr lang="nl-NL" dirty="0" err="1"/>
              <a:t>the</a:t>
            </a:r>
            <a:r>
              <a:rPr lang="nl-NL" dirty="0"/>
              <a:t> </a:t>
            </a:r>
            <a:r>
              <a:rPr lang="nl-NL" dirty="0" err="1"/>
              <a:t>athleate</a:t>
            </a:r>
            <a:r>
              <a:rPr lang="nl-NL" dirty="0"/>
              <a:t> </a:t>
            </a:r>
            <a:r>
              <a:rPr lang="nl-NL" dirty="0" err="1"/>
              <a:t>should</a:t>
            </a:r>
            <a:r>
              <a:rPr lang="nl-NL" dirty="0"/>
              <a:t> </a:t>
            </a:r>
            <a:r>
              <a:rPr lang="nl-NL" dirty="0" err="1"/>
              <a:t>already</a:t>
            </a:r>
            <a:r>
              <a:rPr lang="nl-NL" dirty="0"/>
              <a:t> have a </a:t>
            </a:r>
            <a:r>
              <a:rPr lang="nl-NL" dirty="0" err="1"/>
              <a:t>good</a:t>
            </a:r>
            <a:r>
              <a:rPr lang="nl-NL" dirty="0"/>
              <a:t> base of strengt, </a:t>
            </a:r>
            <a:r>
              <a:rPr lang="nl-NL" dirty="0" err="1"/>
              <a:t>it</a:t>
            </a:r>
            <a:r>
              <a:rPr lang="nl-NL" dirty="0"/>
              <a:t> is more </a:t>
            </a:r>
            <a:r>
              <a:rPr lang="nl-NL" dirty="0" err="1"/>
              <a:t>about</a:t>
            </a:r>
            <a:r>
              <a:rPr lang="nl-NL" dirty="0"/>
              <a:t> maintenance </a:t>
            </a:r>
            <a:r>
              <a:rPr lang="nl-NL" dirty="0" err="1"/>
              <a:t>and</a:t>
            </a:r>
            <a:r>
              <a:rPr lang="nl-NL" dirty="0"/>
              <a:t> peak performance training. </a:t>
            </a:r>
            <a:r>
              <a:rPr lang="nl-NL" dirty="0" err="1"/>
              <a:t>this</a:t>
            </a:r>
            <a:r>
              <a:rPr lang="nl-NL" dirty="0"/>
              <a:t> is </a:t>
            </a:r>
            <a:r>
              <a:rPr lang="nl-NL" dirty="0" err="1"/>
              <a:t>because</a:t>
            </a:r>
            <a:r>
              <a:rPr lang="nl-NL" dirty="0"/>
              <a:t> </a:t>
            </a:r>
            <a:r>
              <a:rPr lang="nl-NL" dirty="0" err="1"/>
              <a:t>the</a:t>
            </a:r>
            <a:r>
              <a:rPr lang="nl-NL" dirty="0"/>
              <a:t> stress </a:t>
            </a:r>
            <a:r>
              <a:rPr lang="nl-NL" dirty="0" err="1"/>
              <a:t>from</a:t>
            </a:r>
            <a:r>
              <a:rPr lang="nl-NL" dirty="0"/>
              <a:t> </a:t>
            </a:r>
            <a:r>
              <a:rPr lang="nl-NL" dirty="0" err="1"/>
              <a:t>the</a:t>
            </a:r>
            <a:r>
              <a:rPr lang="nl-NL" dirty="0"/>
              <a:t> games </a:t>
            </a:r>
            <a:r>
              <a:rPr lang="nl-NL" dirty="0" err="1"/>
              <a:t>will</a:t>
            </a:r>
            <a:r>
              <a:rPr lang="nl-NL" dirty="0"/>
              <a:t> </a:t>
            </a:r>
            <a:r>
              <a:rPr lang="nl-NL" dirty="0" err="1"/>
              <a:t>already</a:t>
            </a:r>
            <a:r>
              <a:rPr lang="nl-NL" dirty="0"/>
              <a:t> </a:t>
            </a:r>
            <a:r>
              <a:rPr lang="nl-NL" dirty="0" err="1"/>
              <a:t>be</a:t>
            </a:r>
            <a:r>
              <a:rPr lang="nl-NL" dirty="0"/>
              <a:t> </a:t>
            </a:r>
            <a:r>
              <a:rPr lang="nl-NL" dirty="0" err="1"/>
              <a:t>higher</a:t>
            </a:r>
            <a:r>
              <a:rPr lang="nl-NL" dirty="0"/>
              <a:t>, </a:t>
            </a:r>
            <a:r>
              <a:rPr lang="nl-NL" dirty="0" err="1"/>
              <a:t>therfore</a:t>
            </a:r>
            <a:r>
              <a:rPr lang="nl-NL" dirty="0"/>
              <a:t>, </a:t>
            </a:r>
            <a:r>
              <a:rPr lang="nl-NL" dirty="0" err="1"/>
              <a:t>it</a:t>
            </a:r>
            <a:r>
              <a:rPr lang="nl-NL" dirty="0"/>
              <a:t> is </a:t>
            </a:r>
            <a:r>
              <a:rPr lang="nl-NL" dirty="0" err="1"/>
              <a:t>not</a:t>
            </a:r>
            <a:r>
              <a:rPr lang="nl-NL" dirty="0"/>
              <a:t> </a:t>
            </a:r>
            <a:r>
              <a:rPr lang="nl-NL" dirty="0" err="1"/>
              <a:t>wise</a:t>
            </a:r>
            <a:r>
              <a:rPr lang="nl-NL" dirty="0"/>
              <a:t> </a:t>
            </a:r>
            <a:r>
              <a:rPr lang="nl-NL" dirty="0" err="1"/>
              <a:t>to</a:t>
            </a:r>
            <a:r>
              <a:rPr lang="nl-NL" dirty="0"/>
              <a:t> train </a:t>
            </a:r>
            <a:r>
              <a:rPr lang="nl-NL" dirty="0" err="1"/>
              <a:t>too</a:t>
            </a:r>
            <a:r>
              <a:rPr lang="nl-NL" dirty="0"/>
              <a:t> </a:t>
            </a:r>
            <a:r>
              <a:rPr lang="nl-NL" dirty="0" err="1"/>
              <a:t>much</a:t>
            </a:r>
            <a:r>
              <a:rPr lang="nl-NL" dirty="0"/>
              <a:t> strengt </a:t>
            </a:r>
            <a:r>
              <a:rPr lang="nl-NL" dirty="0" err="1"/>
              <a:t>and</a:t>
            </a:r>
            <a:r>
              <a:rPr lang="nl-NL" dirty="0"/>
              <a:t> </a:t>
            </a:r>
            <a:r>
              <a:rPr lang="nl-NL" dirty="0" err="1"/>
              <a:t>neglect</a:t>
            </a:r>
            <a:r>
              <a:rPr lang="nl-NL" dirty="0"/>
              <a:t> </a:t>
            </a:r>
            <a:r>
              <a:rPr lang="nl-NL" dirty="0" err="1"/>
              <a:t>physical</a:t>
            </a:r>
            <a:r>
              <a:rPr lang="nl-NL" dirty="0"/>
              <a:t> </a:t>
            </a:r>
            <a:r>
              <a:rPr lang="nl-NL" dirty="0" err="1"/>
              <a:t>and</a:t>
            </a:r>
            <a:r>
              <a:rPr lang="nl-NL" dirty="0"/>
              <a:t> </a:t>
            </a:r>
            <a:r>
              <a:rPr lang="nl-NL" dirty="0" err="1"/>
              <a:t>mental</a:t>
            </a:r>
            <a:r>
              <a:rPr lang="nl-NL" dirty="0"/>
              <a:t> recovery.</a:t>
            </a:r>
          </a:p>
          <a:p>
            <a:r>
              <a:rPr lang="nl-NL" dirty="0" err="1"/>
              <a:t>So</a:t>
            </a:r>
            <a:r>
              <a:rPr lang="nl-NL" dirty="0"/>
              <a:t> </a:t>
            </a:r>
            <a:r>
              <a:rPr lang="nl-NL" dirty="0" err="1"/>
              <a:t>during</a:t>
            </a:r>
            <a:r>
              <a:rPr lang="nl-NL" dirty="0"/>
              <a:t> </a:t>
            </a:r>
            <a:r>
              <a:rPr lang="nl-NL" dirty="0" err="1"/>
              <a:t>the</a:t>
            </a:r>
            <a:r>
              <a:rPr lang="nl-NL" dirty="0"/>
              <a:t> </a:t>
            </a:r>
            <a:r>
              <a:rPr lang="nl-NL" dirty="0" err="1"/>
              <a:t>competition</a:t>
            </a:r>
            <a:r>
              <a:rPr lang="nl-NL" dirty="0"/>
              <a:t> face </a:t>
            </a:r>
            <a:r>
              <a:rPr lang="nl-NL" dirty="0" err="1"/>
              <a:t>the</a:t>
            </a:r>
            <a:r>
              <a:rPr lang="nl-NL" dirty="0"/>
              <a:t> </a:t>
            </a:r>
            <a:r>
              <a:rPr lang="nl-NL" dirty="0" err="1"/>
              <a:t>athleate</a:t>
            </a:r>
            <a:r>
              <a:rPr lang="nl-NL" dirty="0"/>
              <a:t> </a:t>
            </a:r>
            <a:r>
              <a:rPr lang="nl-NL" dirty="0" err="1"/>
              <a:t>should</a:t>
            </a:r>
            <a:r>
              <a:rPr lang="nl-NL" dirty="0"/>
              <a:t> do 2 </a:t>
            </a:r>
            <a:r>
              <a:rPr lang="nl-NL" dirty="0" err="1"/>
              <a:t>trainings</a:t>
            </a:r>
            <a:r>
              <a:rPr lang="nl-NL" dirty="0"/>
              <a:t> maximum per week. </a:t>
            </a:r>
            <a:r>
              <a:rPr lang="nl-NL" dirty="0" err="1"/>
              <a:t>This</a:t>
            </a:r>
            <a:r>
              <a:rPr lang="nl-NL" dirty="0"/>
              <a:t> </a:t>
            </a:r>
            <a:r>
              <a:rPr lang="nl-NL" dirty="0" err="1"/>
              <a:t>can</a:t>
            </a:r>
            <a:r>
              <a:rPr lang="nl-NL" dirty="0"/>
              <a:t> </a:t>
            </a:r>
            <a:r>
              <a:rPr lang="nl-NL" dirty="0" err="1"/>
              <a:t>be</a:t>
            </a:r>
            <a:r>
              <a:rPr lang="nl-NL" dirty="0"/>
              <a:t> </a:t>
            </a:r>
            <a:r>
              <a:rPr lang="nl-NL" dirty="0" err="1"/>
              <a:t>floorball</a:t>
            </a:r>
            <a:r>
              <a:rPr lang="nl-NL" dirty="0"/>
              <a:t> </a:t>
            </a:r>
            <a:r>
              <a:rPr lang="nl-NL" dirty="0" err="1"/>
              <a:t>specific</a:t>
            </a:r>
            <a:r>
              <a:rPr lang="nl-NL" dirty="0"/>
              <a:t> </a:t>
            </a:r>
            <a:r>
              <a:rPr lang="nl-NL" dirty="0" err="1"/>
              <a:t>trainings</a:t>
            </a:r>
            <a:r>
              <a:rPr lang="nl-NL" dirty="0"/>
              <a:t> or strengt </a:t>
            </a:r>
            <a:r>
              <a:rPr lang="nl-NL" dirty="0" err="1"/>
              <a:t>trainings</a:t>
            </a:r>
            <a:r>
              <a:rPr lang="nl-NL" dirty="0"/>
              <a:t>. </a:t>
            </a:r>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5</a:t>
            </a:fld>
            <a:endParaRPr lang="nl-NL"/>
          </a:p>
        </p:txBody>
      </p:sp>
    </p:spTree>
    <p:extLst>
      <p:ext uri="{BB962C8B-B14F-4D97-AF65-F5344CB8AC3E}">
        <p14:creationId xmlns:p14="http://schemas.microsoft.com/office/powerpoint/2010/main" val="441059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b="0" i="0" dirty="0">
                <a:solidFill>
                  <a:srgbClr val="222222"/>
                </a:solidFill>
                <a:effectLst/>
                <a:highlight>
                  <a:srgbClr val="FFFFFF"/>
                </a:highlight>
                <a:latin typeface="Merriweather" panose="00000500000000000000" pitchFamily="2" charset="0"/>
              </a:rPr>
              <a:t>Overtraining is like in every other sport a This may be due to the structural damage and weakness because of inadequate recovery time and excessive stress impacting tissue remodeling.</a:t>
            </a:r>
          </a:p>
          <a:p>
            <a:endParaRPr lang="en-US" b="0" i="0" dirty="0">
              <a:solidFill>
                <a:srgbClr val="222222"/>
              </a:solidFill>
              <a:effectLst/>
              <a:highlight>
                <a:srgbClr val="FFFFFF"/>
              </a:highlight>
              <a:latin typeface="Merriweather" panose="00000500000000000000" pitchFamily="2" charset="0"/>
            </a:endParaRPr>
          </a:p>
          <a:p>
            <a:r>
              <a:rPr lang="en-US" b="0" i="0" dirty="0">
                <a:solidFill>
                  <a:srgbClr val="222222"/>
                </a:solidFill>
                <a:effectLst/>
                <a:highlight>
                  <a:srgbClr val="FFFFFF"/>
                </a:highlight>
                <a:latin typeface="Merriweather" panose="00000500000000000000" pitchFamily="2" charset="0"/>
              </a:rPr>
              <a:t>Also common injuries are about the eye. Because the ball moves so fast it is hard to react in time to avoid contact with the ball. A study shows that floorball caused more eye injuries then all other sports combined. </a:t>
            </a:r>
          </a:p>
          <a:p>
            <a:endParaRPr lang="en-US" b="0" i="0" dirty="0">
              <a:solidFill>
                <a:srgbClr val="222222"/>
              </a:solidFill>
              <a:effectLst/>
              <a:highlight>
                <a:srgbClr val="FFFFFF"/>
              </a:highlight>
              <a:latin typeface="Merriweather" panose="00000500000000000000" pitchFamily="2" charset="0"/>
            </a:endParaRPr>
          </a:p>
          <a:p>
            <a:r>
              <a:rPr lang="en-US" b="0" i="0" dirty="0">
                <a:solidFill>
                  <a:srgbClr val="222222"/>
                </a:solidFill>
                <a:effectLst/>
                <a:highlight>
                  <a:srgbClr val="FFFFFF"/>
                </a:highlight>
                <a:latin typeface="Merriweather" panose="00000500000000000000" pitchFamily="2" charset="0"/>
              </a:rPr>
              <a:t>Knee injuries are also common in floorball. If you compare knee injury to other locations of injuries then the knee injuries stand out by far. In one study there where in total about 700 injuries reported, and 400 where about a knee injury. Knee injuries occur mostly during the pre-season.</a:t>
            </a:r>
          </a:p>
          <a:p>
            <a:endParaRPr lang="en-US" b="0" i="0" dirty="0">
              <a:solidFill>
                <a:srgbClr val="222222"/>
              </a:solidFill>
              <a:effectLst/>
              <a:highlight>
                <a:srgbClr val="FFFFFF"/>
              </a:highlight>
              <a:latin typeface="Merriweather" panose="00000500000000000000" pitchFamily="2" charset="0"/>
            </a:endParaRPr>
          </a:p>
          <a:p>
            <a:r>
              <a:rPr lang="en-US" b="0" i="0" dirty="0">
                <a:solidFill>
                  <a:srgbClr val="222222"/>
                </a:solidFill>
                <a:effectLst/>
                <a:highlight>
                  <a:srgbClr val="FFFFFF"/>
                </a:highlight>
                <a:latin typeface="Merriweather" panose="00000500000000000000" pitchFamily="2" charset="0"/>
              </a:rPr>
              <a:t>The ankle is the most common injury during the game season. Its also the most traumatic injury the athletes can sustain.</a:t>
            </a:r>
          </a:p>
          <a:p>
            <a:endParaRPr lang="en-US" b="0" i="0" dirty="0">
              <a:solidFill>
                <a:srgbClr val="222222"/>
              </a:solidFill>
              <a:effectLst/>
              <a:highlight>
                <a:srgbClr val="FFFFFF"/>
              </a:highlight>
              <a:latin typeface="Merriweather" panose="00000500000000000000" pitchFamily="2" charset="0"/>
            </a:endParaRPr>
          </a:p>
          <a:p>
            <a:r>
              <a:rPr lang="en-US" dirty="0"/>
              <a:t>(</a:t>
            </a:r>
            <a:r>
              <a:rPr lang="en-US" i="1" dirty="0"/>
              <a:t>ScienceDirect.com | Science, Health and Medical Journals, Full Text Articles and Books.</a:t>
            </a:r>
            <a:r>
              <a:rPr lang="en-US" dirty="0"/>
              <a:t>, n.d.)</a:t>
            </a:r>
            <a:r>
              <a:rPr lang="en-US" b="0" i="0" dirty="0">
                <a:solidFill>
                  <a:srgbClr val="222222"/>
                </a:solidFill>
                <a:effectLst/>
                <a:highlight>
                  <a:srgbClr val="FFFFFF"/>
                </a:highlight>
                <a:latin typeface="Merriweather" panose="00000500000000000000" pitchFamily="2" charset="0"/>
              </a:rPr>
              <a:t> </a:t>
            </a:r>
            <a:endParaRPr lang="nl-NL" dirty="0"/>
          </a:p>
          <a:p>
            <a:endParaRPr lang="nl-NL" dirty="0"/>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6</a:t>
            </a:fld>
            <a:endParaRPr lang="nl-NL"/>
          </a:p>
        </p:txBody>
      </p:sp>
    </p:spTree>
    <p:extLst>
      <p:ext uri="{BB962C8B-B14F-4D97-AF65-F5344CB8AC3E}">
        <p14:creationId xmlns:p14="http://schemas.microsoft.com/office/powerpoint/2010/main" val="544464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b="0" i="0" dirty="0">
                <a:solidFill>
                  <a:srgbClr val="333333"/>
                </a:solidFill>
                <a:effectLst/>
                <a:highlight>
                  <a:srgbClr val="FFFFFF"/>
                </a:highlight>
                <a:latin typeface="Open Sans" panose="020B0606030504020204" pitchFamily="34" charset="0"/>
              </a:rPr>
              <a:t>First off want to start by saying that this page is literature based and the next page will be about injury prevention during exercise.</a:t>
            </a:r>
          </a:p>
          <a:p>
            <a:endParaRPr lang="en-US" b="0" i="0" dirty="0">
              <a:solidFill>
                <a:srgbClr val="333333"/>
              </a:solidFill>
              <a:effectLst/>
              <a:highlight>
                <a:srgbClr val="FFFFFF"/>
              </a:highlight>
              <a:latin typeface="Open Sans" panose="020B0606030504020204" pitchFamily="34" charset="0"/>
            </a:endParaRPr>
          </a:p>
          <a:p>
            <a:r>
              <a:rPr lang="en-US" b="0" i="0" dirty="0">
                <a:solidFill>
                  <a:srgbClr val="333333"/>
                </a:solidFill>
                <a:effectLst/>
                <a:highlight>
                  <a:srgbClr val="FFFFFF"/>
                </a:highlight>
                <a:latin typeface="Open Sans" panose="020B0606030504020204" pitchFamily="34" charset="0"/>
              </a:rPr>
              <a:t>A result from one study found that a </a:t>
            </a:r>
            <a:r>
              <a:rPr lang="en-US" b="0" i="0" dirty="0" err="1">
                <a:solidFill>
                  <a:srgbClr val="333333"/>
                </a:solidFill>
                <a:effectLst/>
                <a:highlight>
                  <a:srgbClr val="FFFFFF"/>
                </a:highlight>
                <a:latin typeface="Open Sans" panose="020B0606030504020204" pitchFamily="34" charset="0"/>
              </a:rPr>
              <a:t>ot</a:t>
            </a:r>
            <a:r>
              <a:rPr lang="en-US" b="0" i="0" dirty="0">
                <a:solidFill>
                  <a:srgbClr val="333333"/>
                </a:solidFill>
                <a:effectLst/>
                <a:highlight>
                  <a:srgbClr val="FFFFFF"/>
                </a:highlight>
                <a:latin typeface="Open Sans" panose="020B0606030504020204" pitchFamily="34" charset="0"/>
              </a:rPr>
              <a:t> of injuries van be prevented by having good </a:t>
            </a:r>
            <a:r>
              <a:rPr lang="en-US" b="0" i="0" dirty="0" err="1">
                <a:solidFill>
                  <a:srgbClr val="333333"/>
                </a:solidFill>
                <a:effectLst/>
                <a:highlight>
                  <a:srgbClr val="FFFFFF"/>
                </a:highlight>
                <a:latin typeface="Open Sans" panose="020B0606030504020204" pitchFamily="34" charset="0"/>
              </a:rPr>
              <a:t>preporations</a:t>
            </a:r>
            <a:r>
              <a:rPr lang="en-US" b="0" i="0" dirty="0">
                <a:solidFill>
                  <a:srgbClr val="333333"/>
                </a:solidFill>
                <a:effectLst/>
                <a:highlight>
                  <a:srgbClr val="FFFFFF"/>
                </a:highlight>
                <a:latin typeface="Open Sans" panose="020B0606030504020204" pitchFamily="34" charset="0"/>
              </a:rPr>
              <a:t> before the game season.</a:t>
            </a:r>
          </a:p>
          <a:p>
            <a:r>
              <a:rPr lang="en-US" b="0" i="0" dirty="0">
                <a:solidFill>
                  <a:srgbClr val="333333"/>
                </a:solidFill>
                <a:effectLst/>
                <a:highlight>
                  <a:srgbClr val="FFFFFF"/>
                </a:highlight>
                <a:latin typeface="Open Sans" panose="020B0606030504020204" pitchFamily="34" charset="0"/>
              </a:rPr>
              <a:t>They also found that if the </a:t>
            </a:r>
            <a:r>
              <a:rPr lang="en-US" b="0" i="0" dirty="0" err="1">
                <a:solidFill>
                  <a:srgbClr val="333333"/>
                </a:solidFill>
                <a:effectLst/>
                <a:highlight>
                  <a:srgbClr val="FFFFFF"/>
                </a:highlight>
                <a:latin typeface="Open Sans" panose="020B0606030504020204" pitchFamily="34" charset="0"/>
              </a:rPr>
              <a:t>athleate</a:t>
            </a:r>
            <a:r>
              <a:rPr lang="en-US" b="0" i="0" dirty="0">
                <a:solidFill>
                  <a:srgbClr val="333333"/>
                </a:solidFill>
                <a:effectLst/>
                <a:highlight>
                  <a:srgbClr val="FFFFFF"/>
                </a:highlight>
                <a:latin typeface="Open Sans" panose="020B0606030504020204" pitchFamily="34" charset="0"/>
              </a:rPr>
              <a:t> has their sleep, diet and stress level on point, the risk of injuries becomes much less.</a:t>
            </a:r>
          </a:p>
          <a:p>
            <a:r>
              <a:rPr lang="en-US" dirty="0"/>
              <a:t>(</a:t>
            </a:r>
            <a:r>
              <a:rPr lang="en-US" i="1" dirty="0"/>
              <a:t>ScienceDirect.com | Science, Health and Medical Journals, Full Text Articles and Books.</a:t>
            </a:r>
            <a:r>
              <a:rPr lang="en-US" dirty="0"/>
              <a:t>, n.d.)</a:t>
            </a:r>
            <a:endParaRPr lang="en-US" b="0" i="0" u="sng" baseline="30000" dirty="0">
              <a:solidFill>
                <a:srgbClr val="006ACC"/>
              </a:solidFill>
              <a:effectLst/>
              <a:highlight>
                <a:srgbClr val="FFFFFF"/>
              </a:highlight>
              <a:latin typeface="Open Sans" panose="020B0606030504020204" pitchFamily="34" charset="0"/>
            </a:endParaRPr>
          </a:p>
          <a:p>
            <a:endParaRPr lang="en-US" b="0" i="0" u="sng" baseline="30000" dirty="0">
              <a:solidFill>
                <a:srgbClr val="006ACC"/>
              </a:solidFill>
              <a:effectLst/>
              <a:highlight>
                <a:srgbClr val="FFFFFF"/>
              </a:highlight>
              <a:latin typeface="Open Sans" panose="020B0606030504020204" pitchFamily="34" charset="0"/>
            </a:endParaRPr>
          </a:p>
          <a:p>
            <a:endParaRPr lang="en-US" b="0" i="0" u="sng" baseline="30000" dirty="0">
              <a:solidFill>
                <a:srgbClr val="006ACC"/>
              </a:solidFill>
              <a:effectLst/>
              <a:highlight>
                <a:srgbClr val="FFFFFF"/>
              </a:highlight>
              <a:latin typeface="Open Sans" panose="020B0606030504020204" pitchFamily="34" charset="0"/>
            </a:endParaRPr>
          </a:p>
          <a:p>
            <a:r>
              <a:rPr lang="en-US" dirty="0"/>
              <a:t>Another study found that by doing psychological trainings, the </a:t>
            </a:r>
            <a:r>
              <a:rPr lang="en-US" dirty="0" err="1"/>
              <a:t>athleate</a:t>
            </a:r>
            <a:r>
              <a:rPr lang="en-US" dirty="0"/>
              <a:t> will sustain less injuries. Unfortunately I cant find what they did during these trainings but yeah, </a:t>
            </a:r>
            <a:r>
              <a:rPr lang="en-US" dirty="0" err="1"/>
              <a:t>aparanlty</a:t>
            </a:r>
            <a:r>
              <a:rPr lang="en-US" dirty="0"/>
              <a:t> it helps.</a:t>
            </a:r>
          </a:p>
          <a:p>
            <a:r>
              <a:rPr lang="nl-NL" dirty="0"/>
              <a:t>(</a:t>
            </a:r>
            <a:r>
              <a:rPr lang="nl-NL" dirty="0" err="1"/>
              <a:t>Tranæus</a:t>
            </a:r>
            <a:r>
              <a:rPr lang="nl-NL" dirty="0"/>
              <a:t> et al., 2014)</a:t>
            </a:r>
          </a:p>
          <a:p>
            <a:endParaRPr lang="nl-NL" dirty="0"/>
          </a:p>
          <a:p>
            <a:r>
              <a:rPr lang="nl-NL" dirty="0" err="1"/>
              <a:t>Knee</a:t>
            </a:r>
            <a:r>
              <a:rPr lang="nl-NL" dirty="0"/>
              <a:t> control. </a:t>
            </a:r>
            <a:r>
              <a:rPr lang="nl-NL" dirty="0" err="1"/>
              <a:t>Another</a:t>
            </a:r>
            <a:r>
              <a:rPr lang="nl-NL" dirty="0"/>
              <a:t> </a:t>
            </a:r>
            <a:r>
              <a:rPr lang="nl-NL" dirty="0" err="1"/>
              <a:t>study</a:t>
            </a:r>
            <a:r>
              <a:rPr lang="nl-NL" dirty="0"/>
              <a:t> </a:t>
            </a:r>
            <a:r>
              <a:rPr lang="nl-NL" dirty="0" err="1"/>
              <a:t>did</a:t>
            </a:r>
            <a:r>
              <a:rPr lang="nl-NL" dirty="0"/>
              <a:t> </a:t>
            </a:r>
            <a:r>
              <a:rPr lang="nl-NL" dirty="0" err="1"/>
              <a:t>an</a:t>
            </a:r>
            <a:r>
              <a:rPr lang="nl-NL" dirty="0"/>
              <a:t> </a:t>
            </a:r>
            <a:r>
              <a:rPr lang="nl-NL" dirty="0" err="1"/>
              <a:t>experiement</a:t>
            </a:r>
            <a:r>
              <a:rPr lang="nl-NL" dirty="0"/>
              <a:t> </a:t>
            </a:r>
            <a:r>
              <a:rPr lang="nl-NL" dirty="0" err="1"/>
              <a:t>where</a:t>
            </a:r>
            <a:r>
              <a:rPr lang="nl-NL" dirty="0"/>
              <a:t> </a:t>
            </a:r>
            <a:r>
              <a:rPr lang="nl-NL" dirty="0" err="1"/>
              <a:t>they</a:t>
            </a:r>
            <a:r>
              <a:rPr lang="nl-NL" dirty="0"/>
              <a:t> had </a:t>
            </a:r>
            <a:r>
              <a:rPr lang="nl-NL" dirty="0" err="1"/>
              <a:t>three</a:t>
            </a:r>
            <a:r>
              <a:rPr lang="nl-NL" dirty="0"/>
              <a:t> </a:t>
            </a:r>
            <a:r>
              <a:rPr lang="nl-NL" dirty="0" err="1"/>
              <a:t>groups</a:t>
            </a:r>
            <a:r>
              <a:rPr lang="nl-NL" dirty="0"/>
              <a:t> of </a:t>
            </a:r>
            <a:r>
              <a:rPr lang="nl-NL" dirty="0" err="1"/>
              <a:t>floorball</a:t>
            </a:r>
            <a:r>
              <a:rPr lang="nl-NL" dirty="0"/>
              <a:t> </a:t>
            </a:r>
            <a:r>
              <a:rPr lang="nl-NL" dirty="0" err="1"/>
              <a:t>athletes</a:t>
            </a:r>
            <a:r>
              <a:rPr lang="nl-NL" dirty="0"/>
              <a:t>. Every </a:t>
            </a:r>
            <a:r>
              <a:rPr lang="nl-NL" dirty="0" err="1"/>
              <a:t>group</a:t>
            </a:r>
            <a:r>
              <a:rPr lang="nl-NL" dirty="0"/>
              <a:t> had a </a:t>
            </a:r>
            <a:r>
              <a:rPr lang="nl-NL" dirty="0" err="1"/>
              <a:t>complience</a:t>
            </a:r>
            <a:r>
              <a:rPr lang="nl-NL" dirty="0"/>
              <a:t> </a:t>
            </a:r>
            <a:r>
              <a:rPr lang="nl-NL" dirty="0" err="1"/>
              <a:t>group</a:t>
            </a:r>
            <a:r>
              <a:rPr lang="nl-NL" dirty="0"/>
              <a:t> </a:t>
            </a:r>
            <a:r>
              <a:rPr lang="nl-NL" dirty="0" err="1"/>
              <a:t>wich</a:t>
            </a:r>
            <a:r>
              <a:rPr lang="nl-NL" dirty="0"/>
              <a:t> </a:t>
            </a:r>
            <a:r>
              <a:rPr lang="nl-NL" dirty="0" err="1"/>
              <a:t>where</a:t>
            </a:r>
            <a:r>
              <a:rPr lang="nl-NL" dirty="0"/>
              <a:t>, non, low </a:t>
            </a:r>
            <a:r>
              <a:rPr lang="nl-NL" dirty="0" err="1"/>
              <a:t>and</a:t>
            </a:r>
            <a:r>
              <a:rPr lang="nl-NL" dirty="0"/>
              <a:t> high. The </a:t>
            </a:r>
            <a:r>
              <a:rPr lang="nl-NL" dirty="0" err="1"/>
              <a:t>method</a:t>
            </a:r>
            <a:r>
              <a:rPr lang="nl-NL" dirty="0"/>
              <a:t> </a:t>
            </a:r>
            <a:r>
              <a:rPr lang="nl-NL" dirty="0" err="1"/>
              <a:t>whas</a:t>
            </a:r>
            <a:r>
              <a:rPr lang="nl-NL" dirty="0"/>
              <a:t> a </a:t>
            </a:r>
            <a:r>
              <a:rPr lang="nl-NL" dirty="0" err="1"/>
              <a:t>knee</a:t>
            </a:r>
            <a:r>
              <a:rPr lang="nl-NL" dirty="0"/>
              <a:t> control </a:t>
            </a:r>
            <a:r>
              <a:rPr lang="nl-NL" dirty="0" err="1"/>
              <a:t>session</a:t>
            </a:r>
            <a:r>
              <a:rPr lang="nl-NL" dirty="0"/>
              <a:t>, </a:t>
            </a:r>
            <a:r>
              <a:rPr lang="nl-NL" dirty="0" err="1"/>
              <a:t>the</a:t>
            </a:r>
            <a:r>
              <a:rPr lang="nl-NL" dirty="0"/>
              <a:t> </a:t>
            </a:r>
            <a:r>
              <a:rPr lang="nl-NL" dirty="0" err="1"/>
              <a:t>group</a:t>
            </a:r>
            <a:r>
              <a:rPr lang="nl-NL" dirty="0"/>
              <a:t> </a:t>
            </a:r>
            <a:r>
              <a:rPr lang="nl-NL" dirty="0" err="1"/>
              <a:t>with</a:t>
            </a:r>
            <a:r>
              <a:rPr lang="nl-NL" dirty="0"/>
              <a:t> low had 1-2 </a:t>
            </a:r>
            <a:r>
              <a:rPr lang="nl-NL" dirty="0" err="1"/>
              <a:t>sessions</a:t>
            </a:r>
            <a:r>
              <a:rPr lang="nl-NL" dirty="0"/>
              <a:t> per week </a:t>
            </a:r>
            <a:r>
              <a:rPr lang="nl-NL" dirty="0" err="1"/>
              <a:t>and</a:t>
            </a:r>
            <a:r>
              <a:rPr lang="nl-NL" dirty="0"/>
              <a:t> </a:t>
            </a:r>
            <a:r>
              <a:rPr lang="nl-NL" dirty="0" err="1"/>
              <a:t>the</a:t>
            </a:r>
            <a:r>
              <a:rPr lang="nl-NL" dirty="0"/>
              <a:t> </a:t>
            </a:r>
            <a:r>
              <a:rPr lang="nl-NL" dirty="0" err="1"/>
              <a:t>group</a:t>
            </a:r>
            <a:r>
              <a:rPr lang="nl-NL" dirty="0"/>
              <a:t> </a:t>
            </a:r>
            <a:r>
              <a:rPr lang="nl-NL" dirty="0" err="1"/>
              <a:t>with</a:t>
            </a:r>
            <a:r>
              <a:rPr lang="nl-NL" dirty="0"/>
              <a:t> high </a:t>
            </a:r>
            <a:r>
              <a:rPr lang="nl-NL" dirty="0" err="1"/>
              <a:t>complience</a:t>
            </a:r>
            <a:r>
              <a:rPr lang="nl-NL" dirty="0"/>
              <a:t> had more </a:t>
            </a:r>
            <a:r>
              <a:rPr lang="nl-NL" dirty="0" err="1"/>
              <a:t>than</a:t>
            </a:r>
            <a:r>
              <a:rPr lang="nl-NL" dirty="0"/>
              <a:t> 2 </a:t>
            </a:r>
            <a:r>
              <a:rPr lang="nl-NL" dirty="0" err="1"/>
              <a:t>sessions</a:t>
            </a:r>
            <a:r>
              <a:rPr lang="nl-NL" dirty="0"/>
              <a:t> per week. </a:t>
            </a:r>
            <a:r>
              <a:rPr lang="nl-NL" dirty="0" err="1"/>
              <a:t>They</a:t>
            </a:r>
            <a:r>
              <a:rPr lang="nl-NL" dirty="0"/>
              <a:t> found </a:t>
            </a:r>
            <a:r>
              <a:rPr lang="nl-NL" dirty="0" err="1"/>
              <a:t>that</a:t>
            </a:r>
            <a:r>
              <a:rPr lang="nl-NL" dirty="0"/>
              <a:t> </a:t>
            </a:r>
            <a:r>
              <a:rPr lang="nl-NL" dirty="0" err="1"/>
              <a:t>the</a:t>
            </a:r>
            <a:r>
              <a:rPr lang="nl-NL" dirty="0"/>
              <a:t> </a:t>
            </a:r>
            <a:r>
              <a:rPr lang="nl-NL" dirty="0" err="1"/>
              <a:t>group</a:t>
            </a:r>
            <a:r>
              <a:rPr lang="nl-NL" dirty="0"/>
              <a:t> </a:t>
            </a:r>
            <a:r>
              <a:rPr lang="nl-NL" dirty="0" err="1"/>
              <a:t>with</a:t>
            </a:r>
            <a:r>
              <a:rPr lang="nl-NL" dirty="0"/>
              <a:t> a high </a:t>
            </a:r>
            <a:r>
              <a:rPr lang="nl-NL" dirty="0" err="1"/>
              <a:t>complience</a:t>
            </a:r>
            <a:r>
              <a:rPr lang="nl-NL" dirty="0"/>
              <a:t> had a 35% </a:t>
            </a:r>
            <a:r>
              <a:rPr lang="nl-NL" dirty="0" err="1"/>
              <a:t>lower</a:t>
            </a:r>
            <a:r>
              <a:rPr lang="nl-NL" dirty="0"/>
              <a:t> </a:t>
            </a:r>
            <a:r>
              <a:rPr lang="nl-NL" dirty="0" err="1"/>
              <a:t>prevalence</a:t>
            </a:r>
            <a:r>
              <a:rPr lang="nl-NL" dirty="0"/>
              <a:t> of </a:t>
            </a:r>
            <a:r>
              <a:rPr lang="nl-NL" dirty="0" err="1"/>
              <a:t>injuries</a:t>
            </a:r>
            <a:r>
              <a:rPr lang="nl-NL" dirty="0"/>
              <a:t> overall </a:t>
            </a:r>
            <a:r>
              <a:rPr lang="nl-NL" dirty="0" err="1"/>
              <a:t>and</a:t>
            </a:r>
            <a:r>
              <a:rPr lang="nl-NL" dirty="0"/>
              <a:t> 60% </a:t>
            </a:r>
            <a:r>
              <a:rPr lang="nl-NL" dirty="0" err="1"/>
              <a:t>lower</a:t>
            </a:r>
            <a:r>
              <a:rPr lang="nl-NL" dirty="0"/>
              <a:t> </a:t>
            </a:r>
            <a:r>
              <a:rPr lang="nl-NL" dirty="0" err="1"/>
              <a:t>prevelance</a:t>
            </a:r>
            <a:r>
              <a:rPr lang="nl-NL" dirty="0"/>
              <a:t> of </a:t>
            </a:r>
            <a:r>
              <a:rPr lang="nl-NL" dirty="0" err="1"/>
              <a:t>injuries</a:t>
            </a:r>
            <a:r>
              <a:rPr lang="nl-NL" dirty="0"/>
              <a:t> overall </a:t>
            </a:r>
            <a:r>
              <a:rPr lang="nl-NL" dirty="0" err="1"/>
              <a:t>compared</a:t>
            </a:r>
            <a:r>
              <a:rPr lang="nl-NL" dirty="0"/>
              <a:t> </a:t>
            </a:r>
            <a:r>
              <a:rPr lang="nl-NL" dirty="0" err="1"/>
              <a:t>to</a:t>
            </a:r>
            <a:r>
              <a:rPr lang="nl-NL" dirty="0"/>
              <a:t> </a:t>
            </a:r>
            <a:r>
              <a:rPr lang="nl-NL" dirty="0" err="1"/>
              <a:t>the</a:t>
            </a:r>
            <a:r>
              <a:rPr lang="nl-NL" dirty="0"/>
              <a:t> low </a:t>
            </a:r>
            <a:r>
              <a:rPr lang="nl-NL" dirty="0" err="1"/>
              <a:t>session</a:t>
            </a:r>
            <a:r>
              <a:rPr lang="nl-NL" dirty="0"/>
              <a:t> </a:t>
            </a:r>
            <a:r>
              <a:rPr lang="nl-NL" dirty="0" err="1"/>
              <a:t>group</a:t>
            </a:r>
            <a:r>
              <a:rPr lang="nl-NL" dirty="0"/>
              <a:t>. </a:t>
            </a:r>
            <a:r>
              <a:rPr lang="nl-NL" dirty="0" err="1"/>
              <a:t>So</a:t>
            </a:r>
            <a:r>
              <a:rPr lang="nl-NL" dirty="0"/>
              <a:t> </a:t>
            </a:r>
            <a:r>
              <a:rPr lang="nl-NL" dirty="0" err="1"/>
              <a:t>also</a:t>
            </a:r>
            <a:r>
              <a:rPr lang="nl-NL" dirty="0"/>
              <a:t> </a:t>
            </a:r>
            <a:r>
              <a:rPr lang="nl-NL" dirty="0" err="1"/>
              <a:t>recular</a:t>
            </a:r>
            <a:r>
              <a:rPr lang="nl-NL" dirty="0"/>
              <a:t> control of different </a:t>
            </a:r>
            <a:r>
              <a:rPr lang="nl-NL" dirty="0" err="1"/>
              <a:t>parts</a:t>
            </a:r>
            <a:r>
              <a:rPr lang="nl-NL" dirty="0"/>
              <a:t> of </a:t>
            </a:r>
            <a:r>
              <a:rPr lang="nl-NL" dirty="0" err="1"/>
              <a:t>the</a:t>
            </a:r>
            <a:r>
              <a:rPr lang="nl-NL" dirty="0"/>
              <a:t> body </a:t>
            </a:r>
            <a:r>
              <a:rPr lang="nl-NL" dirty="0" err="1"/>
              <a:t>can</a:t>
            </a:r>
            <a:r>
              <a:rPr lang="nl-NL" dirty="0"/>
              <a:t> </a:t>
            </a:r>
            <a:r>
              <a:rPr lang="nl-NL" dirty="0" err="1"/>
              <a:t>be</a:t>
            </a:r>
            <a:r>
              <a:rPr lang="nl-NL" dirty="0"/>
              <a:t> </a:t>
            </a:r>
            <a:r>
              <a:rPr lang="nl-NL" dirty="0" err="1"/>
              <a:t>included</a:t>
            </a:r>
            <a:r>
              <a:rPr lang="nl-NL" dirty="0"/>
              <a:t> in a prevention </a:t>
            </a:r>
            <a:r>
              <a:rPr lang="nl-NL" dirty="0" err="1"/>
              <a:t>method</a:t>
            </a:r>
            <a:r>
              <a:rPr lang="nl-NL" dirty="0"/>
              <a:t>. </a:t>
            </a:r>
            <a:endParaRPr lang="en-US" dirty="0"/>
          </a:p>
          <a:p>
            <a:endParaRPr lang="en-US" dirty="0"/>
          </a:p>
          <a:p>
            <a:endParaRPr lang="nl-NL" dirty="0"/>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7</a:t>
            </a:fld>
            <a:endParaRPr lang="nl-NL"/>
          </a:p>
        </p:txBody>
      </p:sp>
    </p:spTree>
    <p:extLst>
      <p:ext uri="{BB962C8B-B14F-4D97-AF65-F5344CB8AC3E}">
        <p14:creationId xmlns:p14="http://schemas.microsoft.com/office/powerpoint/2010/main" val="188918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Then</a:t>
            </a:r>
            <a:r>
              <a:rPr lang="nl-NL" dirty="0"/>
              <a:t> we </a:t>
            </a:r>
            <a:r>
              <a:rPr lang="nl-NL" dirty="0" err="1"/>
              <a:t>will</a:t>
            </a:r>
            <a:r>
              <a:rPr lang="nl-NL" dirty="0"/>
              <a:t> start </a:t>
            </a:r>
            <a:r>
              <a:rPr lang="nl-NL" dirty="0" err="1"/>
              <a:t>with</a:t>
            </a:r>
            <a:r>
              <a:rPr lang="nl-NL" dirty="0"/>
              <a:t> </a:t>
            </a:r>
            <a:r>
              <a:rPr lang="nl-NL" dirty="0" err="1"/>
              <a:t>my</a:t>
            </a:r>
            <a:r>
              <a:rPr lang="nl-NL" dirty="0"/>
              <a:t> </a:t>
            </a:r>
            <a:r>
              <a:rPr lang="nl-NL" dirty="0" err="1"/>
              <a:t>theory</a:t>
            </a:r>
            <a:r>
              <a:rPr lang="nl-NL" dirty="0"/>
              <a:t>. The best </a:t>
            </a:r>
            <a:r>
              <a:rPr lang="nl-NL" dirty="0" err="1"/>
              <a:t>method</a:t>
            </a:r>
            <a:r>
              <a:rPr lang="nl-NL" dirty="0"/>
              <a:t> is </a:t>
            </a:r>
            <a:r>
              <a:rPr lang="nl-NL" dirty="0" err="1"/>
              <a:t>to</a:t>
            </a:r>
            <a:r>
              <a:rPr lang="nl-NL" dirty="0"/>
              <a:t> do </a:t>
            </a:r>
            <a:r>
              <a:rPr lang="nl-NL" dirty="0" err="1"/>
              <a:t>some</a:t>
            </a:r>
            <a:r>
              <a:rPr lang="nl-NL" dirty="0"/>
              <a:t> FMS tests on </a:t>
            </a:r>
            <a:r>
              <a:rPr lang="nl-NL" dirty="0" err="1"/>
              <a:t>the</a:t>
            </a:r>
            <a:r>
              <a:rPr lang="nl-NL" dirty="0"/>
              <a:t> </a:t>
            </a:r>
            <a:r>
              <a:rPr lang="nl-NL" dirty="0" err="1"/>
              <a:t>athlete</a:t>
            </a:r>
            <a:r>
              <a:rPr lang="nl-NL" dirty="0"/>
              <a:t> </a:t>
            </a:r>
            <a:r>
              <a:rPr lang="nl-NL" dirty="0" err="1"/>
              <a:t>focussed</a:t>
            </a:r>
            <a:r>
              <a:rPr lang="nl-NL" dirty="0"/>
              <a:t> on </a:t>
            </a:r>
            <a:r>
              <a:rPr lang="nl-NL" dirty="0" err="1"/>
              <a:t>the</a:t>
            </a:r>
            <a:r>
              <a:rPr lang="nl-NL" dirty="0"/>
              <a:t> </a:t>
            </a:r>
            <a:r>
              <a:rPr lang="nl-NL" dirty="0" err="1"/>
              <a:t>lower</a:t>
            </a:r>
            <a:r>
              <a:rPr lang="nl-NL" dirty="0"/>
              <a:t> body </a:t>
            </a:r>
            <a:r>
              <a:rPr lang="nl-NL" dirty="0" err="1"/>
              <a:t>because</a:t>
            </a:r>
            <a:r>
              <a:rPr lang="nl-NL" dirty="0"/>
              <a:t> </a:t>
            </a:r>
            <a:r>
              <a:rPr lang="nl-NL" dirty="0" err="1"/>
              <a:t>there</a:t>
            </a:r>
            <a:r>
              <a:rPr lang="nl-NL" dirty="0"/>
              <a:t> are </a:t>
            </a:r>
            <a:r>
              <a:rPr lang="nl-NL" dirty="0" err="1"/>
              <a:t>the</a:t>
            </a:r>
            <a:r>
              <a:rPr lang="nl-NL" dirty="0"/>
              <a:t> most </a:t>
            </a:r>
            <a:r>
              <a:rPr lang="nl-NL" dirty="0" err="1"/>
              <a:t>injuries</a:t>
            </a:r>
            <a:r>
              <a:rPr lang="nl-NL" dirty="0"/>
              <a:t>. </a:t>
            </a:r>
            <a:r>
              <a:rPr lang="nl-NL" dirty="0" err="1"/>
              <a:t>When</a:t>
            </a:r>
            <a:r>
              <a:rPr lang="nl-NL" dirty="0"/>
              <a:t> </a:t>
            </a:r>
            <a:r>
              <a:rPr lang="nl-NL" dirty="0" err="1"/>
              <a:t>you</a:t>
            </a:r>
            <a:r>
              <a:rPr lang="nl-NL" dirty="0"/>
              <a:t> have found </a:t>
            </a:r>
            <a:r>
              <a:rPr lang="nl-NL" dirty="0" err="1"/>
              <a:t>something</a:t>
            </a:r>
            <a:r>
              <a:rPr lang="nl-NL" dirty="0"/>
              <a:t> </a:t>
            </a:r>
            <a:r>
              <a:rPr lang="nl-NL" dirty="0" err="1"/>
              <a:t>you</a:t>
            </a:r>
            <a:r>
              <a:rPr lang="nl-NL" dirty="0"/>
              <a:t> </a:t>
            </a:r>
            <a:r>
              <a:rPr lang="nl-NL" dirty="0" err="1"/>
              <a:t>can</a:t>
            </a:r>
            <a:r>
              <a:rPr lang="nl-NL" dirty="0"/>
              <a:t> </a:t>
            </a:r>
            <a:r>
              <a:rPr lang="nl-NL" dirty="0" err="1"/>
              <a:t>work</a:t>
            </a:r>
            <a:r>
              <a:rPr lang="nl-NL" dirty="0"/>
              <a:t> on, </a:t>
            </a:r>
            <a:r>
              <a:rPr lang="nl-NL" dirty="0" err="1"/>
              <a:t>you</a:t>
            </a:r>
            <a:r>
              <a:rPr lang="nl-NL" dirty="0"/>
              <a:t> </a:t>
            </a:r>
            <a:r>
              <a:rPr lang="nl-NL" dirty="0" err="1"/>
              <a:t>will</a:t>
            </a:r>
            <a:r>
              <a:rPr lang="nl-NL" dirty="0"/>
              <a:t> </a:t>
            </a:r>
            <a:r>
              <a:rPr lang="nl-NL" dirty="0" err="1"/>
              <a:t>focuss</a:t>
            </a:r>
            <a:r>
              <a:rPr lang="nl-NL" dirty="0"/>
              <a:t> on </a:t>
            </a:r>
            <a:r>
              <a:rPr lang="nl-NL" dirty="0" err="1"/>
              <a:t>that</a:t>
            </a:r>
            <a:r>
              <a:rPr lang="nl-NL" dirty="0"/>
              <a:t> part. For </a:t>
            </a:r>
            <a:r>
              <a:rPr lang="nl-NL" dirty="0" err="1"/>
              <a:t>axample</a:t>
            </a:r>
            <a:r>
              <a:rPr lang="nl-NL" dirty="0"/>
              <a:t> </a:t>
            </a:r>
            <a:r>
              <a:rPr lang="nl-NL" dirty="0" err="1"/>
              <a:t>if</a:t>
            </a:r>
            <a:r>
              <a:rPr lang="nl-NL" dirty="0"/>
              <a:t> </a:t>
            </a:r>
            <a:r>
              <a:rPr lang="nl-NL" dirty="0" err="1"/>
              <a:t>my</a:t>
            </a:r>
            <a:r>
              <a:rPr lang="nl-NL" dirty="0"/>
              <a:t> client has a low score in </a:t>
            </a:r>
            <a:r>
              <a:rPr lang="nl-NL" dirty="0" err="1"/>
              <a:t>the</a:t>
            </a:r>
            <a:r>
              <a:rPr lang="nl-NL" dirty="0"/>
              <a:t> </a:t>
            </a:r>
            <a:r>
              <a:rPr lang="nl-NL" dirty="0" err="1"/>
              <a:t>deep</a:t>
            </a:r>
            <a:r>
              <a:rPr lang="nl-NL" dirty="0"/>
              <a:t> </a:t>
            </a:r>
            <a:r>
              <a:rPr lang="nl-NL" dirty="0" err="1"/>
              <a:t>squad</a:t>
            </a:r>
            <a:r>
              <a:rPr lang="nl-NL" dirty="0"/>
              <a:t> </a:t>
            </a:r>
            <a:r>
              <a:rPr lang="nl-NL" dirty="0" err="1"/>
              <a:t>because</a:t>
            </a:r>
            <a:r>
              <a:rPr lang="nl-NL" dirty="0"/>
              <a:t> his </a:t>
            </a:r>
            <a:r>
              <a:rPr lang="nl-NL" dirty="0" err="1"/>
              <a:t>knees</a:t>
            </a:r>
            <a:r>
              <a:rPr lang="nl-NL" dirty="0"/>
              <a:t> are </a:t>
            </a:r>
            <a:r>
              <a:rPr lang="nl-NL" dirty="0" err="1"/>
              <a:t>not</a:t>
            </a:r>
            <a:r>
              <a:rPr lang="nl-NL" dirty="0"/>
              <a:t> in line </a:t>
            </a:r>
            <a:r>
              <a:rPr lang="nl-NL" dirty="0" err="1"/>
              <a:t>with</a:t>
            </a:r>
            <a:r>
              <a:rPr lang="nl-NL" dirty="0"/>
              <a:t> his </a:t>
            </a:r>
            <a:r>
              <a:rPr lang="nl-NL" dirty="0" err="1"/>
              <a:t>feet</a:t>
            </a:r>
            <a:r>
              <a:rPr lang="nl-NL" dirty="0"/>
              <a:t> or track </a:t>
            </a:r>
            <a:r>
              <a:rPr lang="nl-NL" dirty="0" err="1"/>
              <a:t>inside</a:t>
            </a:r>
            <a:r>
              <a:rPr lang="nl-NL" dirty="0"/>
              <a:t>. </a:t>
            </a:r>
            <a:r>
              <a:rPr lang="nl-NL" dirty="0" err="1"/>
              <a:t>Then</a:t>
            </a:r>
            <a:r>
              <a:rPr lang="nl-NL" dirty="0"/>
              <a:t> I </a:t>
            </a:r>
            <a:r>
              <a:rPr lang="nl-NL" dirty="0" err="1"/>
              <a:t>will</a:t>
            </a:r>
            <a:r>
              <a:rPr lang="nl-NL" dirty="0"/>
              <a:t> </a:t>
            </a:r>
            <a:r>
              <a:rPr lang="nl-NL" dirty="0" err="1"/>
              <a:t>find</a:t>
            </a:r>
            <a:r>
              <a:rPr lang="nl-NL" dirty="0"/>
              <a:t> </a:t>
            </a:r>
            <a:r>
              <a:rPr lang="nl-NL" dirty="0" err="1"/>
              <a:t>some</a:t>
            </a:r>
            <a:r>
              <a:rPr lang="nl-NL" dirty="0"/>
              <a:t> </a:t>
            </a:r>
            <a:r>
              <a:rPr lang="nl-NL" dirty="0" err="1"/>
              <a:t>excersise</a:t>
            </a:r>
            <a:r>
              <a:rPr lang="nl-NL" dirty="0"/>
              <a:t> </a:t>
            </a:r>
            <a:r>
              <a:rPr lang="nl-NL" dirty="0" err="1"/>
              <a:t>to</a:t>
            </a:r>
            <a:r>
              <a:rPr lang="nl-NL" dirty="0"/>
              <a:t> </a:t>
            </a:r>
            <a:r>
              <a:rPr lang="nl-NL" dirty="0" err="1"/>
              <a:t>overcome</a:t>
            </a:r>
            <a:r>
              <a:rPr lang="nl-NL" dirty="0"/>
              <a:t> </a:t>
            </a:r>
            <a:r>
              <a:rPr lang="nl-NL" dirty="0" err="1"/>
              <a:t>this</a:t>
            </a:r>
            <a:r>
              <a:rPr lang="nl-NL" dirty="0"/>
              <a:t> </a:t>
            </a:r>
            <a:r>
              <a:rPr lang="nl-NL" dirty="0" err="1"/>
              <a:t>problem</a:t>
            </a:r>
            <a:r>
              <a:rPr lang="nl-NL" dirty="0"/>
              <a:t>.</a:t>
            </a:r>
          </a:p>
          <a:p>
            <a:endParaRPr lang="nl-NL" dirty="0"/>
          </a:p>
          <a:p>
            <a:r>
              <a:rPr lang="nl-NL" dirty="0" err="1"/>
              <a:t>So</a:t>
            </a:r>
            <a:r>
              <a:rPr lang="nl-NL" dirty="0"/>
              <a:t> </a:t>
            </a:r>
            <a:r>
              <a:rPr lang="nl-NL" dirty="0" err="1"/>
              <a:t>the</a:t>
            </a:r>
            <a:r>
              <a:rPr lang="nl-NL" dirty="0"/>
              <a:t> first </a:t>
            </a:r>
            <a:r>
              <a:rPr lang="nl-NL" dirty="0" err="1"/>
              <a:t>thing</a:t>
            </a:r>
            <a:r>
              <a:rPr lang="nl-NL" dirty="0"/>
              <a:t> </a:t>
            </a:r>
            <a:r>
              <a:rPr lang="nl-NL" dirty="0" err="1"/>
              <a:t>you</a:t>
            </a:r>
            <a:r>
              <a:rPr lang="nl-NL" dirty="0"/>
              <a:t> do is </a:t>
            </a:r>
            <a:r>
              <a:rPr lang="nl-NL" dirty="0" err="1"/>
              <a:t>the</a:t>
            </a:r>
            <a:r>
              <a:rPr lang="nl-NL" dirty="0"/>
              <a:t> FMS tests. </a:t>
            </a:r>
            <a:r>
              <a:rPr lang="nl-NL" dirty="0" err="1"/>
              <a:t>If</a:t>
            </a:r>
            <a:r>
              <a:rPr lang="nl-NL" dirty="0"/>
              <a:t> </a:t>
            </a:r>
            <a:r>
              <a:rPr lang="nl-NL" dirty="0" err="1"/>
              <a:t>you</a:t>
            </a:r>
            <a:r>
              <a:rPr lang="nl-NL" dirty="0"/>
              <a:t> </a:t>
            </a:r>
            <a:r>
              <a:rPr lang="nl-NL" dirty="0" err="1"/>
              <a:t>cant</a:t>
            </a:r>
            <a:r>
              <a:rPr lang="nl-NL" dirty="0"/>
              <a:t> </a:t>
            </a:r>
            <a:r>
              <a:rPr lang="nl-NL" dirty="0" err="1"/>
              <a:t>find</a:t>
            </a:r>
            <a:r>
              <a:rPr lang="nl-NL" dirty="0"/>
              <a:t>  </a:t>
            </a:r>
            <a:r>
              <a:rPr lang="nl-NL" dirty="0" err="1"/>
              <a:t>flaw</a:t>
            </a:r>
            <a:r>
              <a:rPr lang="nl-NL" dirty="0"/>
              <a:t> in </a:t>
            </a:r>
            <a:r>
              <a:rPr lang="nl-NL" dirty="0" err="1"/>
              <a:t>those</a:t>
            </a:r>
            <a:r>
              <a:rPr lang="nl-NL" dirty="0"/>
              <a:t> test </a:t>
            </a:r>
            <a:r>
              <a:rPr lang="nl-NL" dirty="0" err="1"/>
              <a:t>you</a:t>
            </a:r>
            <a:r>
              <a:rPr lang="nl-NL" dirty="0"/>
              <a:t> </a:t>
            </a:r>
            <a:r>
              <a:rPr lang="nl-NL" dirty="0" err="1"/>
              <a:t>can</a:t>
            </a:r>
            <a:r>
              <a:rPr lang="nl-NL" dirty="0"/>
              <a:t> do </a:t>
            </a:r>
            <a:r>
              <a:rPr lang="nl-NL" dirty="0" err="1"/>
              <a:t>some</a:t>
            </a:r>
            <a:r>
              <a:rPr lang="nl-NL" dirty="0"/>
              <a:t> </a:t>
            </a:r>
            <a:r>
              <a:rPr lang="nl-NL" dirty="0" err="1"/>
              <a:t>excersises</a:t>
            </a:r>
            <a:r>
              <a:rPr lang="nl-NL" dirty="0"/>
              <a:t> </a:t>
            </a:r>
            <a:r>
              <a:rPr lang="nl-NL" dirty="0" err="1"/>
              <a:t>to</a:t>
            </a:r>
            <a:r>
              <a:rPr lang="nl-NL" dirty="0"/>
              <a:t> </a:t>
            </a:r>
            <a:r>
              <a:rPr lang="nl-NL" dirty="0" err="1"/>
              <a:t>strengten</a:t>
            </a:r>
            <a:r>
              <a:rPr lang="nl-NL" dirty="0"/>
              <a:t> </a:t>
            </a:r>
            <a:r>
              <a:rPr lang="nl-NL" dirty="0" err="1"/>
              <a:t>your</a:t>
            </a:r>
            <a:r>
              <a:rPr lang="nl-NL" dirty="0"/>
              <a:t> </a:t>
            </a:r>
            <a:r>
              <a:rPr lang="nl-NL" dirty="0" err="1"/>
              <a:t>lower</a:t>
            </a:r>
            <a:r>
              <a:rPr lang="nl-NL" dirty="0"/>
              <a:t> body. </a:t>
            </a:r>
            <a:r>
              <a:rPr lang="nl-NL" dirty="0" err="1"/>
              <a:t>Why</a:t>
            </a:r>
            <a:r>
              <a:rPr lang="nl-NL" dirty="0"/>
              <a:t> focus on </a:t>
            </a:r>
            <a:r>
              <a:rPr lang="nl-NL" dirty="0" err="1"/>
              <a:t>the</a:t>
            </a:r>
            <a:r>
              <a:rPr lang="nl-NL" dirty="0"/>
              <a:t> </a:t>
            </a:r>
            <a:r>
              <a:rPr lang="nl-NL" dirty="0" err="1"/>
              <a:t>lower</a:t>
            </a:r>
            <a:r>
              <a:rPr lang="nl-NL" dirty="0"/>
              <a:t> body? </a:t>
            </a:r>
            <a:r>
              <a:rPr lang="nl-NL" dirty="0" err="1"/>
              <a:t>Because</a:t>
            </a:r>
            <a:r>
              <a:rPr lang="nl-NL" dirty="0"/>
              <a:t> most of </a:t>
            </a:r>
            <a:r>
              <a:rPr lang="nl-NL" dirty="0" err="1"/>
              <a:t>the</a:t>
            </a:r>
            <a:r>
              <a:rPr lang="nl-NL" dirty="0"/>
              <a:t> </a:t>
            </a:r>
            <a:r>
              <a:rPr lang="nl-NL" dirty="0" err="1"/>
              <a:t>injuries</a:t>
            </a:r>
            <a:r>
              <a:rPr lang="nl-NL" dirty="0"/>
              <a:t> are </a:t>
            </a:r>
            <a:r>
              <a:rPr lang="nl-NL" dirty="0" err="1"/>
              <a:t>lower</a:t>
            </a:r>
            <a:r>
              <a:rPr lang="nl-NL" dirty="0"/>
              <a:t> body </a:t>
            </a:r>
            <a:r>
              <a:rPr lang="nl-NL" dirty="0" err="1"/>
              <a:t>related</a:t>
            </a:r>
            <a:r>
              <a:rPr lang="nl-NL" dirty="0"/>
              <a:t>. </a:t>
            </a:r>
          </a:p>
          <a:p>
            <a:endParaRPr lang="nl-NL" dirty="0"/>
          </a:p>
          <a:p>
            <a:r>
              <a:rPr lang="nl-NL" dirty="0" err="1"/>
              <a:t>So</a:t>
            </a:r>
            <a:r>
              <a:rPr lang="nl-NL" dirty="0"/>
              <a:t> </a:t>
            </a:r>
            <a:r>
              <a:rPr lang="nl-NL" dirty="0" err="1"/>
              <a:t>what</a:t>
            </a:r>
            <a:r>
              <a:rPr lang="nl-NL" dirty="0"/>
              <a:t> are </a:t>
            </a:r>
            <a:r>
              <a:rPr lang="nl-NL" dirty="0" err="1"/>
              <a:t>the</a:t>
            </a:r>
            <a:r>
              <a:rPr lang="nl-NL" dirty="0"/>
              <a:t> </a:t>
            </a:r>
            <a:r>
              <a:rPr lang="nl-NL" dirty="0" err="1"/>
              <a:t>excersises</a:t>
            </a:r>
            <a:r>
              <a:rPr lang="nl-NL" dirty="0"/>
              <a:t> </a:t>
            </a:r>
            <a:r>
              <a:rPr lang="nl-NL" dirty="0" err="1"/>
              <a:t>you</a:t>
            </a:r>
            <a:r>
              <a:rPr lang="nl-NL" dirty="0"/>
              <a:t> </a:t>
            </a:r>
            <a:r>
              <a:rPr lang="nl-NL" dirty="0" err="1"/>
              <a:t>can</a:t>
            </a:r>
            <a:r>
              <a:rPr lang="nl-NL" dirty="0"/>
              <a:t> do? </a:t>
            </a:r>
          </a:p>
          <a:p>
            <a:r>
              <a:rPr lang="nl-NL" dirty="0"/>
              <a:t>For </a:t>
            </a:r>
            <a:r>
              <a:rPr lang="nl-NL" dirty="0" err="1"/>
              <a:t>the</a:t>
            </a:r>
            <a:r>
              <a:rPr lang="nl-NL" dirty="0"/>
              <a:t> </a:t>
            </a:r>
            <a:r>
              <a:rPr lang="nl-NL" dirty="0" err="1"/>
              <a:t>knee</a:t>
            </a:r>
            <a:r>
              <a:rPr lang="nl-NL" dirty="0"/>
              <a:t> </a:t>
            </a:r>
            <a:r>
              <a:rPr lang="nl-NL" dirty="0" err="1"/>
              <a:t>you</a:t>
            </a:r>
            <a:r>
              <a:rPr lang="nl-NL" dirty="0"/>
              <a:t> </a:t>
            </a:r>
            <a:r>
              <a:rPr lang="nl-NL" dirty="0" err="1"/>
              <a:t>can</a:t>
            </a:r>
            <a:r>
              <a:rPr lang="nl-NL" dirty="0"/>
              <a:t> do a </a:t>
            </a:r>
            <a:r>
              <a:rPr lang="nl-NL" dirty="0" err="1"/>
              <a:t>squat</a:t>
            </a:r>
            <a:r>
              <a:rPr lang="nl-NL" dirty="0"/>
              <a:t>, </a:t>
            </a:r>
            <a:r>
              <a:rPr lang="nl-NL" dirty="0" err="1"/>
              <a:t>lunge</a:t>
            </a:r>
            <a:r>
              <a:rPr lang="nl-NL" dirty="0"/>
              <a:t> or step </a:t>
            </a:r>
            <a:r>
              <a:rPr lang="nl-NL" dirty="0" err="1"/>
              <a:t>upp</a:t>
            </a:r>
            <a:r>
              <a:rPr lang="nl-NL" dirty="0"/>
              <a:t> </a:t>
            </a:r>
          </a:p>
          <a:p>
            <a:r>
              <a:rPr lang="nl-NL" dirty="0" err="1"/>
              <a:t>And</a:t>
            </a:r>
            <a:r>
              <a:rPr lang="nl-NL" dirty="0"/>
              <a:t> </a:t>
            </a:r>
            <a:r>
              <a:rPr lang="nl-NL" dirty="0" err="1"/>
              <a:t>for</a:t>
            </a:r>
            <a:r>
              <a:rPr lang="nl-NL" dirty="0"/>
              <a:t> </a:t>
            </a:r>
            <a:r>
              <a:rPr lang="nl-NL" dirty="0" err="1"/>
              <a:t>the</a:t>
            </a:r>
            <a:r>
              <a:rPr lang="nl-NL" dirty="0"/>
              <a:t> </a:t>
            </a:r>
            <a:r>
              <a:rPr lang="nl-NL" dirty="0" err="1"/>
              <a:t>ankle</a:t>
            </a:r>
            <a:r>
              <a:rPr lang="nl-NL" dirty="0"/>
              <a:t> </a:t>
            </a:r>
            <a:r>
              <a:rPr lang="nl-NL" dirty="0" err="1"/>
              <a:t>you</a:t>
            </a:r>
            <a:r>
              <a:rPr lang="nl-NL" dirty="0"/>
              <a:t> </a:t>
            </a:r>
            <a:r>
              <a:rPr lang="nl-NL" dirty="0" err="1"/>
              <a:t>can</a:t>
            </a:r>
            <a:r>
              <a:rPr lang="nl-NL" dirty="0"/>
              <a:t> do a </a:t>
            </a:r>
            <a:r>
              <a:rPr lang="nl-NL" dirty="0" err="1"/>
              <a:t>calf</a:t>
            </a:r>
            <a:r>
              <a:rPr lang="nl-NL" dirty="0"/>
              <a:t> </a:t>
            </a:r>
            <a:r>
              <a:rPr lang="nl-NL" dirty="0" err="1"/>
              <a:t>raise</a:t>
            </a:r>
            <a:r>
              <a:rPr lang="nl-NL" dirty="0"/>
              <a:t> or </a:t>
            </a:r>
            <a:r>
              <a:rPr lang="nl-NL" dirty="0" err="1"/>
              <a:t>use</a:t>
            </a:r>
            <a:r>
              <a:rPr lang="nl-NL" dirty="0"/>
              <a:t> </a:t>
            </a:r>
            <a:r>
              <a:rPr lang="nl-NL" dirty="0" err="1"/>
              <a:t>the</a:t>
            </a:r>
            <a:r>
              <a:rPr lang="nl-NL" dirty="0"/>
              <a:t> </a:t>
            </a:r>
            <a:r>
              <a:rPr lang="nl-NL" dirty="0" err="1"/>
              <a:t>balance</a:t>
            </a:r>
            <a:r>
              <a:rPr lang="nl-NL" dirty="0"/>
              <a:t> board.</a:t>
            </a:r>
          </a:p>
          <a:p>
            <a:r>
              <a:rPr lang="nl-NL" dirty="0" err="1"/>
              <a:t>Ofcourse</a:t>
            </a:r>
            <a:r>
              <a:rPr lang="nl-NL" dirty="0"/>
              <a:t> do these </a:t>
            </a:r>
            <a:r>
              <a:rPr lang="nl-NL" dirty="0" err="1"/>
              <a:t>excersises</a:t>
            </a:r>
            <a:r>
              <a:rPr lang="nl-NL" dirty="0"/>
              <a:t> </a:t>
            </a:r>
            <a:r>
              <a:rPr lang="nl-NL" dirty="0" err="1"/>
              <a:t>with</a:t>
            </a:r>
            <a:r>
              <a:rPr lang="nl-NL" dirty="0"/>
              <a:t> </a:t>
            </a:r>
            <a:r>
              <a:rPr lang="nl-NL" dirty="0" err="1"/>
              <a:t>the</a:t>
            </a:r>
            <a:r>
              <a:rPr lang="nl-NL" dirty="0"/>
              <a:t> right </a:t>
            </a:r>
            <a:r>
              <a:rPr lang="nl-NL" dirty="0" err="1"/>
              <a:t>technique</a:t>
            </a:r>
            <a:r>
              <a:rPr lang="nl-NL" dirty="0"/>
              <a:t> </a:t>
            </a:r>
            <a:r>
              <a:rPr lang="nl-NL" dirty="0" err="1"/>
              <a:t>and</a:t>
            </a:r>
            <a:r>
              <a:rPr lang="nl-NL" dirty="0"/>
              <a:t> </a:t>
            </a:r>
            <a:r>
              <a:rPr lang="nl-NL" dirty="0" err="1"/>
              <a:t>use</a:t>
            </a:r>
            <a:r>
              <a:rPr lang="nl-NL" dirty="0"/>
              <a:t> </a:t>
            </a:r>
            <a:r>
              <a:rPr lang="nl-NL" dirty="0" err="1"/>
              <a:t>some</a:t>
            </a:r>
            <a:r>
              <a:rPr lang="nl-NL" dirty="0"/>
              <a:t> extra </a:t>
            </a:r>
            <a:r>
              <a:rPr lang="nl-NL" dirty="0" err="1"/>
              <a:t>weight</a:t>
            </a:r>
            <a:r>
              <a:rPr lang="nl-NL" dirty="0"/>
              <a:t> </a:t>
            </a:r>
            <a:r>
              <a:rPr lang="nl-NL" dirty="0" err="1"/>
              <a:t>if</a:t>
            </a:r>
            <a:r>
              <a:rPr lang="nl-NL" dirty="0"/>
              <a:t> </a:t>
            </a:r>
            <a:r>
              <a:rPr lang="nl-NL" dirty="0" err="1"/>
              <a:t>neccesary</a:t>
            </a:r>
            <a:r>
              <a:rPr lang="nl-NL" dirty="0"/>
              <a:t> </a:t>
            </a:r>
            <a:r>
              <a:rPr lang="nl-NL" dirty="0" err="1"/>
              <a:t>to</a:t>
            </a:r>
            <a:r>
              <a:rPr lang="nl-NL" dirty="0"/>
              <a:t> make </a:t>
            </a:r>
            <a:r>
              <a:rPr lang="nl-NL" dirty="0" err="1"/>
              <a:t>the</a:t>
            </a:r>
            <a:r>
              <a:rPr lang="nl-NL" dirty="0"/>
              <a:t> </a:t>
            </a:r>
            <a:r>
              <a:rPr lang="nl-NL" dirty="0" err="1"/>
              <a:t>excercise</a:t>
            </a:r>
            <a:r>
              <a:rPr lang="nl-NL" dirty="0"/>
              <a:t> harder. </a:t>
            </a:r>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8</a:t>
            </a:fld>
            <a:endParaRPr lang="nl-NL"/>
          </a:p>
        </p:txBody>
      </p:sp>
    </p:spTree>
    <p:extLst>
      <p:ext uri="{BB962C8B-B14F-4D97-AF65-F5344CB8AC3E}">
        <p14:creationId xmlns:p14="http://schemas.microsoft.com/office/powerpoint/2010/main" val="2051964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Bandyforbund</a:t>
            </a:r>
            <a:r>
              <a:rPr lang="nl-NL" dirty="0"/>
              <a:t>, N. (2023) </a:t>
            </a:r>
            <a:r>
              <a:rPr lang="nl-NL" dirty="0" err="1"/>
              <a:t>injury</a:t>
            </a:r>
            <a:r>
              <a:rPr lang="nl-NL" dirty="0"/>
              <a:t> prevention &amp; strengt training guide. https://bandyforbundet.no/innebandy/wp-content/uploads/sites/3/2023/03/Styrketreningsguide.pdf</a:t>
            </a:r>
          </a:p>
          <a:p>
            <a:endParaRPr lang="nl-NL" dirty="0"/>
          </a:p>
          <a:p>
            <a:endParaRPr lang="nl-NL" dirty="0"/>
          </a:p>
          <a:p>
            <a:endParaRPr lang="nl-NL" dirty="0"/>
          </a:p>
        </p:txBody>
      </p:sp>
      <p:sp>
        <p:nvSpPr>
          <p:cNvPr id="4" name="Tijdelijke aanduiding voor dianummer 3"/>
          <p:cNvSpPr>
            <a:spLocks noGrp="1"/>
          </p:cNvSpPr>
          <p:nvPr>
            <p:ph type="sldNum" sz="quarter" idx="5"/>
          </p:nvPr>
        </p:nvSpPr>
        <p:spPr/>
        <p:txBody>
          <a:bodyPr/>
          <a:lstStyle/>
          <a:p>
            <a:fld id="{1D120D97-5C83-46DE-A526-B04140B7B5F9}" type="slidenum">
              <a:rPr lang="nl-NL" smtClean="0"/>
              <a:t>9</a:t>
            </a:fld>
            <a:endParaRPr lang="nl-NL"/>
          </a:p>
        </p:txBody>
      </p:sp>
    </p:spTree>
    <p:extLst>
      <p:ext uri="{BB962C8B-B14F-4D97-AF65-F5344CB8AC3E}">
        <p14:creationId xmlns:p14="http://schemas.microsoft.com/office/powerpoint/2010/main" val="4066375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E546BF-74AE-212B-A8E9-5C24CCD73E2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EB4F9B3-605A-2CAC-FCC4-EE0F952A4D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ED04D3E-7D14-0CEB-9C4E-DFC855E9D1FF}"/>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5" name="Tijdelijke aanduiding voor voettekst 4">
            <a:extLst>
              <a:ext uri="{FF2B5EF4-FFF2-40B4-BE49-F238E27FC236}">
                <a16:creationId xmlns:a16="http://schemas.microsoft.com/office/drawing/2014/main" id="{EAD586CA-CB12-DD28-D885-FA15FCBCBAD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2D1DAA5-A1F1-3A19-BFB1-CD88B3EF9F9E}"/>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82832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46CFEB-8C92-E7CD-9DA5-1E0D16B3A51C}"/>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EEED119-1994-F6B7-9DFE-3787ABCE5B4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8783EF3-3477-600B-E468-C76D666AA186}"/>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5" name="Tijdelijke aanduiding voor voettekst 4">
            <a:extLst>
              <a:ext uri="{FF2B5EF4-FFF2-40B4-BE49-F238E27FC236}">
                <a16:creationId xmlns:a16="http://schemas.microsoft.com/office/drawing/2014/main" id="{679B4F8F-9322-F1D7-B036-5A6DCD95C6B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5F0A311-5266-4840-9E7D-087803E1107E}"/>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1675996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83C5D66-F4B3-B56A-C003-40B01674A62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E4613BD-49AF-DE23-3280-B12E5477201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740110D-09E2-59AF-D375-9B781223FBDE}"/>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5" name="Tijdelijke aanduiding voor voettekst 4">
            <a:extLst>
              <a:ext uri="{FF2B5EF4-FFF2-40B4-BE49-F238E27FC236}">
                <a16:creationId xmlns:a16="http://schemas.microsoft.com/office/drawing/2014/main" id="{452B0F85-4173-32A4-4A77-64B86A523DF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6DD43BF-27DB-AD5C-14A0-DCF153948492}"/>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2921047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04597C-C125-4AFE-D437-5A7EE1B514D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D6F47E7-2067-F37E-6699-2319998F4B5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5B5A3CC-6DCA-581E-7673-2E711CB254F6}"/>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5" name="Tijdelijke aanduiding voor voettekst 4">
            <a:extLst>
              <a:ext uri="{FF2B5EF4-FFF2-40B4-BE49-F238E27FC236}">
                <a16:creationId xmlns:a16="http://schemas.microsoft.com/office/drawing/2014/main" id="{9E872887-6888-E5B1-9A99-5C3F624929F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577EF4F-64C0-C8CD-95E2-97FD7BD175DE}"/>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2821539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180CF1-58AB-8AF6-0DD7-E936DB14EB3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58CDE71-4D3E-3AB5-389E-BEB0F3E4F2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E637068-5EB2-85C1-4625-1BD0B86CB1A4}"/>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5" name="Tijdelijke aanduiding voor voettekst 4">
            <a:extLst>
              <a:ext uri="{FF2B5EF4-FFF2-40B4-BE49-F238E27FC236}">
                <a16:creationId xmlns:a16="http://schemas.microsoft.com/office/drawing/2014/main" id="{ED0E962D-368D-D508-B17C-9A71C8C77B7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4C1394-3E0B-DFD0-6F30-4063EC7F971E}"/>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4228987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CE15E-5F15-E581-0739-485F793BDE3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EC5B262-4558-1A39-E890-DD0B14EB680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FFD8782-2337-A653-A88F-52E08B02CBD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1960755F-B0D4-BADB-E5B1-42859DCDC739}"/>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6" name="Tijdelijke aanduiding voor voettekst 5">
            <a:extLst>
              <a:ext uri="{FF2B5EF4-FFF2-40B4-BE49-F238E27FC236}">
                <a16:creationId xmlns:a16="http://schemas.microsoft.com/office/drawing/2014/main" id="{077DAC5B-6B27-977C-0ABB-D1177363478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52ED55B-EE9F-E554-9307-E75A77973D05}"/>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47115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E2976C-16BB-3C8E-9DF7-E58EA4EC034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25BAA1A-1584-C553-D2D6-7BBFCB6183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6CF2E02-58FA-5C97-35D9-DE70C736F1D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F9DE805-3266-61F4-D032-781D240C81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EDC2663-5E7C-746B-AC1B-C725FB1EB00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8B3F776-BFC1-6ABC-7727-F7DD36AF66E7}"/>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8" name="Tijdelijke aanduiding voor voettekst 7">
            <a:extLst>
              <a:ext uri="{FF2B5EF4-FFF2-40B4-BE49-F238E27FC236}">
                <a16:creationId xmlns:a16="http://schemas.microsoft.com/office/drawing/2014/main" id="{480704C0-E071-8206-23A0-1A21779B3B5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557974A-20E9-DC5D-D145-AA15C7956EFD}"/>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300831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31A2A-B783-C50D-3074-3C3A7ABC3F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33A5BEE-A302-8D3E-465E-83A05522BA0B}"/>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4" name="Tijdelijke aanduiding voor voettekst 3">
            <a:extLst>
              <a:ext uri="{FF2B5EF4-FFF2-40B4-BE49-F238E27FC236}">
                <a16:creationId xmlns:a16="http://schemas.microsoft.com/office/drawing/2014/main" id="{97375C7B-34E0-849E-92C2-5279942C66C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9D02765-FE71-7800-7532-1AD73A240B4A}"/>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266888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E3787C9-4A9D-2EC8-0DCA-8D63794535EF}"/>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3" name="Tijdelijke aanduiding voor voettekst 2">
            <a:extLst>
              <a:ext uri="{FF2B5EF4-FFF2-40B4-BE49-F238E27FC236}">
                <a16:creationId xmlns:a16="http://schemas.microsoft.com/office/drawing/2014/main" id="{5CC58852-BE5A-DE4A-7AEE-7F7B108FD6C8}"/>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2728A33-E18F-0189-96A4-4C6DD1B5EBC5}"/>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248905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39A5F0-4962-464A-2238-8C16CAD4BF5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BFD703E-EC81-8762-4AE6-EFB3F4476E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87B3FDB-2EF3-8CF3-4C31-AE38B1E354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F975A33-C76B-6833-4E18-E249E485E8F3}"/>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6" name="Tijdelijke aanduiding voor voettekst 5">
            <a:extLst>
              <a:ext uri="{FF2B5EF4-FFF2-40B4-BE49-F238E27FC236}">
                <a16:creationId xmlns:a16="http://schemas.microsoft.com/office/drawing/2014/main" id="{B4864AB4-B3A0-50F7-58BC-322872580E8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A1C16E4-3402-4A94-E170-E0F42DC43FE0}"/>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218989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166E44-5168-DF72-BF5D-39A58EABFD5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52D9EEE-D2D6-1FF8-9C53-667F123E9F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FC7DC19-DB1C-81BB-E6BA-21055C0721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AD0AFE8-B4C4-AD1E-87E4-EA6D64B23EE5}"/>
              </a:ext>
            </a:extLst>
          </p:cNvPr>
          <p:cNvSpPr>
            <a:spLocks noGrp="1"/>
          </p:cNvSpPr>
          <p:nvPr>
            <p:ph type="dt" sz="half" idx="10"/>
          </p:nvPr>
        </p:nvSpPr>
        <p:spPr/>
        <p:txBody>
          <a:bodyPr/>
          <a:lstStyle/>
          <a:p>
            <a:fld id="{BEA940B8-5E82-408B-9BD3-7BD8F38068EA}" type="datetimeFigureOut">
              <a:rPr lang="nl-NL" smtClean="0"/>
              <a:t>24-4-2024</a:t>
            </a:fld>
            <a:endParaRPr lang="nl-NL"/>
          </a:p>
        </p:txBody>
      </p:sp>
      <p:sp>
        <p:nvSpPr>
          <p:cNvPr id="6" name="Tijdelijke aanduiding voor voettekst 5">
            <a:extLst>
              <a:ext uri="{FF2B5EF4-FFF2-40B4-BE49-F238E27FC236}">
                <a16:creationId xmlns:a16="http://schemas.microsoft.com/office/drawing/2014/main" id="{5AE97213-AC7B-34E9-27CE-6246BAD08E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C4FDD47-4867-7CCA-E3A0-78679C1CE9C5}"/>
              </a:ext>
            </a:extLst>
          </p:cNvPr>
          <p:cNvSpPr>
            <a:spLocks noGrp="1"/>
          </p:cNvSpPr>
          <p:nvPr>
            <p:ph type="sldNum" sz="quarter" idx="12"/>
          </p:nvPr>
        </p:nvSpPr>
        <p:spPr/>
        <p:txBody>
          <a:bodyPr/>
          <a:lstStyle/>
          <a:p>
            <a:fld id="{91B28C26-1F05-4BBE-B5BA-5D8A92878B53}" type="slidenum">
              <a:rPr lang="nl-NL" smtClean="0"/>
              <a:t>‹nr.›</a:t>
            </a:fld>
            <a:endParaRPr lang="nl-NL"/>
          </a:p>
        </p:txBody>
      </p:sp>
    </p:spTree>
    <p:extLst>
      <p:ext uri="{BB962C8B-B14F-4D97-AF65-F5344CB8AC3E}">
        <p14:creationId xmlns:p14="http://schemas.microsoft.com/office/powerpoint/2010/main" val="2952727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5D1314C-7DE3-8A02-F3AD-94D17D72E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FCD530F-AA62-5F5F-9FEA-49148B27FF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37AA70E-78C7-EF80-786E-2B056ECD50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EA940B8-5E82-408B-9BD3-7BD8F38068EA}" type="datetimeFigureOut">
              <a:rPr lang="nl-NL" smtClean="0"/>
              <a:t>24-4-2024</a:t>
            </a:fld>
            <a:endParaRPr lang="nl-NL"/>
          </a:p>
        </p:txBody>
      </p:sp>
      <p:sp>
        <p:nvSpPr>
          <p:cNvPr id="5" name="Tijdelijke aanduiding voor voettekst 4">
            <a:extLst>
              <a:ext uri="{FF2B5EF4-FFF2-40B4-BE49-F238E27FC236}">
                <a16:creationId xmlns:a16="http://schemas.microsoft.com/office/drawing/2014/main" id="{9DE0B6A1-2C4C-5331-4F29-ECB793F3B2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9E548D18-0AB7-2890-7780-8DFF605312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1B28C26-1F05-4BBE-B5BA-5D8A92878B53}" type="slidenum">
              <a:rPr lang="nl-NL" smtClean="0"/>
              <a:t>‹nr.›</a:t>
            </a:fld>
            <a:endParaRPr lang="nl-NL"/>
          </a:p>
        </p:txBody>
      </p:sp>
    </p:spTree>
    <p:extLst>
      <p:ext uri="{BB962C8B-B14F-4D97-AF65-F5344CB8AC3E}">
        <p14:creationId xmlns:p14="http://schemas.microsoft.com/office/powerpoint/2010/main" val="1346596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1111/sms.1265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bandyforbundet.no/innebandy/wp-content/uploads/sites/3/2023/03/Styrketreningsguid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AA931D3-0CE1-ABBE-2199-FDD0CCABEAB2}"/>
              </a:ext>
            </a:extLst>
          </p:cNvPr>
          <p:cNvSpPr>
            <a:spLocks noGrp="1"/>
          </p:cNvSpPr>
          <p:nvPr>
            <p:ph type="ctrTitle"/>
          </p:nvPr>
        </p:nvSpPr>
        <p:spPr>
          <a:xfrm>
            <a:off x="1524000" y="1293338"/>
            <a:ext cx="9144000" cy="3274592"/>
          </a:xfrm>
        </p:spPr>
        <p:txBody>
          <a:bodyPr anchor="ctr">
            <a:normAutofit/>
          </a:bodyPr>
          <a:lstStyle/>
          <a:p>
            <a:r>
              <a:rPr lang="nl-NL" sz="7200"/>
              <a:t>floorball</a:t>
            </a:r>
          </a:p>
        </p:txBody>
      </p:sp>
      <p:sp>
        <p:nvSpPr>
          <p:cNvPr id="3" name="Ondertitel 2">
            <a:extLst>
              <a:ext uri="{FF2B5EF4-FFF2-40B4-BE49-F238E27FC236}">
                <a16:creationId xmlns:a16="http://schemas.microsoft.com/office/drawing/2014/main" id="{4A5B8508-FAFB-7327-A883-823919E8109F}"/>
              </a:ext>
            </a:extLst>
          </p:cNvPr>
          <p:cNvSpPr>
            <a:spLocks noGrp="1"/>
          </p:cNvSpPr>
          <p:nvPr>
            <p:ph type="subTitle" idx="1"/>
          </p:nvPr>
        </p:nvSpPr>
        <p:spPr>
          <a:xfrm>
            <a:off x="1524000" y="5514052"/>
            <a:ext cx="9144000" cy="651910"/>
          </a:xfrm>
        </p:spPr>
        <p:txBody>
          <a:bodyPr anchor="ctr">
            <a:normAutofit/>
          </a:bodyPr>
          <a:lstStyle/>
          <a:p>
            <a:r>
              <a:rPr lang="nl-NL" sz="1500"/>
              <a:t>Course: Streng </a:t>
            </a:r>
            <a:r>
              <a:rPr lang="nl-NL" sz="1500" err="1"/>
              <a:t>and</a:t>
            </a:r>
            <a:r>
              <a:rPr lang="nl-NL" sz="1500"/>
              <a:t> </a:t>
            </a:r>
            <a:r>
              <a:rPr lang="nl-NL" sz="1500" err="1"/>
              <a:t>conditioning</a:t>
            </a:r>
            <a:endParaRPr lang="nl-NL" sz="1500"/>
          </a:p>
          <a:p>
            <a:r>
              <a:rPr lang="nl-NL" sz="1500"/>
              <a:t>Merijn Smit</a:t>
            </a: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2244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3" name="Rectangle 3082">
            <a:extLst>
              <a:ext uri="{FF2B5EF4-FFF2-40B4-BE49-F238E27FC236}">
                <a16:creationId xmlns:a16="http://schemas.microsoft.com/office/drawing/2014/main" id="{1A042C51-0ACE-419E-A039-04AD725221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85" name="Group 3084">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3086" name="Rectangle 3085">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7" name="Rectangle 3086">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8" name="Rectangle 3087">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90" name="Rectangle 3089">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59078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8179B50-A1D0-D898-7836-EE1C49214FEC}"/>
              </a:ext>
            </a:extLst>
          </p:cNvPr>
          <p:cNvSpPr>
            <a:spLocks noGrp="1"/>
          </p:cNvSpPr>
          <p:nvPr>
            <p:ph type="title"/>
          </p:nvPr>
        </p:nvSpPr>
        <p:spPr>
          <a:xfrm>
            <a:off x="1043631" y="873940"/>
            <a:ext cx="4928291" cy="1035781"/>
          </a:xfrm>
        </p:spPr>
        <p:txBody>
          <a:bodyPr anchor="ctr">
            <a:normAutofit/>
          </a:bodyPr>
          <a:lstStyle/>
          <a:p>
            <a:r>
              <a:rPr lang="nl-NL" sz="3300"/>
              <a:t>Characteristics of floorball</a:t>
            </a:r>
          </a:p>
        </p:txBody>
      </p:sp>
      <p:sp>
        <p:nvSpPr>
          <p:cNvPr id="3" name="Tijdelijke aanduiding voor inhoud 2">
            <a:extLst>
              <a:ext uri="{FF2B5EF4-FFF2-40B4-BE49-F238E27FC236}">
                <a16:creationId xmlns:a16="http://schemas.microsoft.com/office/drawing/2014/main" id="{7AE1669D-BDF2-7CE8-089A-2734F2ABA940}"/>
              </a:ext>
            </a:extLst>
          </p:cNvPr>
          <p:cNvSpPr>
            <a:spLocks noGrp="1"/>
          </p:cNvSpPr>
          <p:nvPr>
            <p:ph idx="1"/>
          </p:nvPr>
        </p:nvSpPr>
        <p:spPr>
          <a:xfrm>
            <a:off x="1045029" y="2524721"/>
            <a:ext cx="4991629" cy="3677123"/>
          </a:xfrm>
        </p:spPr>
        <p:txBody>
          <a:bodyPr anchor="ctr">
            <a:normAutofit/>
          </a:bodyPr>
          <a:lstStyle/>
          <a:p>
            <a:r>
              <a:rPr lang="nl-NL" sz="1800"/>
              <a:t>IFF</a:t>
            </a:r>
          </a:p>
          <a:p>
            <a:r>
              <a:rPr lang="nl-NL" sz="1800"/>
              <a:t>season</a:t>
            </a:r>
          </a:p>
          <a:p>
            <a:r>
              <a:rPr lang="nl-NL" sz="1800"/>
              <a:t>Game</a:t>
            </a:r>
          </a:p>
          <a:p>
            <a:r>
              <a:rPr lang="nl-NL" sz="1800"/>
              <a:t>Ball and stick</a:t>
            </a:r>
          </a:p>
          <a:p>
            <a:r>
              <a:rPr lang="nl-NL" sz="1800"/>
              <a:t>Body check</a:t>
            </a:r>
          </a:p>
          <a:p>
            <a:r>
              <a:rPr lang="nl-NL" sz="1800"/>
              <a:t>High intensity</a:t>
            </a:r>
          </a:p>
          <a:p>
            <a:endParaRPr lang="nl-NL" sz="1800"/>
          </a:p>
          <a:p>
            <a:endParaRPr lang="nl-NL" sz="1800"/>
          </a:p>
          <a:p>
            <a:endParaRPr lang="nl-NL" sz="1800"/>
          </a:p>
          <a:p>
            <a:endParaRPr lang="nl-NL" sz="1800"/>
          </a:p>
        </p:txBody>
      </p:sp>
      <p:pic>
        <p:nvPicPr>
          <p:cNvPr id="3074" name="Picture 2" descr="3 Leadership Lessons from Playing Floorball | Leaderonomics">
            <a:extLst>
              <a:ext uri="{FF2B5EF4-FFF2-40B4-BE49-F238E27FC236}">
                <a16:creationId xmlns:a16="http://schemas.microsoft.com/office/drawing/2014/main" id="{D7A207B7-B055-B948-4868-1E8633D53F8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7451" r="3" b="3"/>
          <a:stretch/>
        </p:blipFill>
        <p:spPr bwMode="auto">
          <a:xfrm>
            <a:off x="6788383" y="613148"/>
            <a:ext cx="2212849" cy="213005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FBC ČPP Ostrava">
            <a:extLst>
              <a:ext uri="{FF2B5EF4-FFF2-40B4-BE49-F238E27FC236}">
                <a16:creationId xmlns:a16="http://schemas.microsoft.com/office/drawing/2014/main" id="{4D05C53A-BB01-E097-B09F-E78414FFF12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 b="3743"/>
          <a:stretch/>
        </p:blipFill>
        <p:spPr bwMode="auto">
          <a:xfrm>
            <a:off x="9140952" y="613147"/>
            <a:ext cx="2212848" cy="213005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Floorball - FISU">
            <a:extLst>
              <a:ext uri="{FF2B5EF4-FFF2-40B4-BE49-F238E27FC236}">
                <a16:creationId xmlns:a16="http://schemas.microsoft.com/office/drawing/2014/main" id="{266E8347-CDD7-E94A-DE6F-CC5283F4C9A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0512" r="15798" b="1"/>
          <a:stretch/>
        </p:blipFill>
        <p:spPr bwMode="auto">
          <a:xfrm>
            <a:off x="6788383" y="2884516"/>
            <a:ext cx="4565417" cy="3323430"/>
          </a:xfrm>
          <a:prstGeom prst="rect">
            <a:avLst/>
          </a:prstGeom>
          <a:noFill/>
          <a:extLst>
            <a:ext uri="{909E8E84-426E-40DD-AFC4-6F175D3DCCD1}">
              <a14:hiddenFill xmlns:a14="http://schemas.microsoft.com/office/drawing/2010/main">
                <a:solidFill>
                  <a:srgbClr val="FFFFFF"/>
                </a:solidFill>
              </a14:hiddenFill>
            </a:ext>
          </a:extLst>
        </p:spPr>
      </p:pic>
      <p:cxnSp>
        <p:nvCxnSpPr>
          <p:cNvPr id="3092" name="Straight Connector 3091">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8843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80E9D9-1EC6-DBAE-6392-DCCF84BC1F98}"/>
              </a:ext>
            </a:extLst>
          </p:cNvPr>
          <p:cNvSpPr>
            <a:spLocks noGrp="1"/>
          </p:cNvSpPr>
          <p:nvPr>
            <p:ph type="title"/>
          </p:nvPr>
        </p:nvSpPr>
        <p:spPr>
          <a:xfrm>
            <a:off x="481013" y="3752849"/>
            <a:ext cx="3290887" cy="2452687"/>
          </a:xfrm>
        </p:spPr>
        <p:txBody>
          <a:bodyPr anchor="ctr">
            <a:normAutofit/>
          </a:bodyPr>
          <a:lstStyle/>
          <a:p>
            <a:r>
              <a:rPr lang="nl-NL" sz="3600"/>
              <a:t>Physical demands</a:t>
            </a:r>
          </a:p>
        </p:txBody>
      </p:sp>
      <p:pic>
        <p:nvPicPr>
          <p:cNvPr id="4098" name="Picture 2" descr="Inline-afbeelding">
            <a:extLst>
              <a:ext uri="{FF2B5EF4-FFF2-40B4-BE49-F238E27FC236}">
                <a16:creationId xmlns:a16="http://schemas.microsoft.com/office/drawing/2014/main" id="{F3C6CE4F-4F3C-204F-1DD4-72373AA1A32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9741" b="24455"/>
          <a:stretch/>
        </p:blipFill>
        <p:spPr bwMode="auto">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4BCAB2D4-EDAB-9322-99E6-260F3B25DDAD}"/>
              </a:ext>
            </a:extLst>
          </p:cNvPr>
          <p:cNvSpPr>
            <a:spLocks noGrp="1"/>
          </p:cNvSpPr>
          <p:nvPr>
            <p:ph idx="1"/>
          </p:nvPr>
        </p:nvSpPr>
        <p:spPr>
          <a:xfrm>
            <a:off x="4223982" y="3752850"/>
            <a:ext cx="7485413" cy="2452687"/>
          </a:xfrm>
        </p:spPr>
        <p:txBody>
          <a:bodyPr anchor="ctr">
            <a:normAutofit/>
          </a:bodyPr>
          <a:lstStyle/>
          <a:p>
            <a:r>
              <a:rPr lang="nl-NL" sz="1800" dirty="0"/>
              <a:t>High </a:t>
            </a:r>
            <a:r>
              <a:rPr lang="nl-NL" sz="1800" dirty="0" err="1"/>
              <a:t>intensity</a:t>
            </a:r>
            <a:r>
              <a:rPr lang="nl-NL" sz="1800" dirty="0"/>
              <a:t>, </a:t>
            </a:r>
            <a:r>
              <a:rPr lang="nl-NL" sz="1800" dirty="0" err="1"/>
              <a:t>lots</a:t>
            </a:r>
            <a:r>
              <a:rPr lang="nl-NL" sz="1800" dirty="0"/>
              <a:t> of sprints</a:t>
            </a:r>
          </a:p>
          <a:p>
            <a:r>
              <a:rPr lang="nl-NL" sz="1800" dirty="0" err="1"/>
              <a:t>Explosive</a:t>
            </a:r>
            <a:r>
              <a:rPr lang="nl-NL" sz="1800" dirty="0"/>
              <a:t> strengt</a:t>
            </a:r>
          </a:p>
          <a:p>
            <a:r>
              <a:rPr lang="nl-NL" sz="1800" dirty="0"/>
              <a:t>Cardio-</a:t>
            </a:r>
            <a:r>
              <a:rPr lang="nl-NL" sz="1800" dirty="0" err="1"/>
              <a:t>vascular</a:t>
            </a:r>
            <a:r>
              <a:rPr lang="nl-NL" sz="1800" dirty="0"/>
              <a:t> system</a:t>
            </a:r>
          </a:p>
          <a:p>
            <a:r>
              <a:rPr lang="nl-NL" sz="1800" dirty="0" err="1"/>
              <a:t>Coördination</a:t>
            </a:r>
            <a:r>
              <a:rPr lang="nl-NL" sz="1800" dirty="0"/>
              <a:t> in </a:t>
            </a:r>
            <a:r>
              <a:rPr lang="nl-NL" sz="1800" dirty="0" err="1"/>
              <a:t>whole</a:t>
            </a:r>
            <a:r>
              <a:rPr lang="nl-NL" sz="1800" dirty="0"/>
              <a:t> body</a:t>
            </a:r>
          </a:p>
          <a:p>
            <a:r>
              <a:rPr lang="nl-NL" sz="1800" dirty="0" err="1"/>
              <a:t>Mobility</a:t>
            </a:r>
            <a:r>
              <a:rPr lang="nl-NL" sz="1800" dirty="0"/>
              <a:t> </a:t>
            </a:r>
            <a:r>
              <a:rPr lang="nl-NL" sz="1800" dirty="0" err="1"/>
              <a:t>and</a:t>
            </a:r>
            <a:r>
              <a:rPr lang="nl-NL" sz="1800" dirty="0"/>
              <a:t> </a:t>
            </a:r>
            <a:r>
              <a:rPr lang="nl-NL" sz="1800" dirty="0" err="1"/>
              <a:t>stability</a:t>
            </a:r>
            <a:endParaRPr lang="nl-NL" sz="1800" dirty="0"/>
          </a:p>
          <a:p>
            <a:r>
              <a:rPr lang="nl-NL" sz="1800" dirty="0" err="1"/>
              <a:t>Technique</a:t>
            </a:r>
            <a:r>
              <a:rPr lang="nl-NL" sz="1800" dirty="0"/>
              <a:t> of </a:t>
            </a:r>
            <a:r>
              <a:rPr lang="nl-NL" sz="1800" dirty="0" err="1"/>
              <a:t>the</a:t>
            </a:r>
            <a:r>
              <a:rPr lang="nl-NL" sz="1800" dirty="0"/>
              <a:t> stick</a:t>
            </a:r>
          </a:p>
          <a:p>
            <a:endParaRPr lang="nl-NL" sz="1800" dirty="0"/>
          </a:p>
        </p:txBody>
      </p:sp>
    </p:spTree>
    <p:extLst>
      <p:ext uri="{BB962C8B-B14F-4D97-AF65-F5344CB8AC3E}">
        <p14:creationId xmlns:p14="http://schemas.microsoft.com/office/powerpoint/2010/main" val="3723066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B923B20-7082-8DD1-7ABA-D4B094C435B8}"/>
              </a:ext>
            </a:extLst>
          </p:cNvPr>
          <p:cNvSpPr>
            <a:spLocks noGrp="1"/>
          </p:cNvSpPr>
          <p:nvPr>
            <p:ph type="title"/>
          </p:nvPr>
        </p:nvSpPr>
        <p:spPr>
          <a:xfrm>
            <a:off x="1043631" y="809898"/>
            <a:ext cx="9942716" cy="1554480"/>
          </a:xfrm>
        </p:spPr>
        <p:txBody>
          <a:bodyPr anchor="ctr">
            <a:normAutofit/>
          </a:bodyPr>
          <a:lstStyle/>
          <a:p>
            <a:r>
              <a:rPr lang="nl-NL" sz="4800"/>
              <a:t>Preporation in off- and pre-season</a:t>
            </a:r>
          </a:p>
        </p:txBody>
      </p:sp>
      <p:sp>
        <p:nvSpPr>
          <p:cNvPr id="3" name="Tijdelijke aanduiding voor inhoud 2">
            <a:extLst>
              <a:ext uri="{FF2B5EF4-FFF2-40B4-BE49-F238E27FC236}">
                <a16:creationId xmlns:a16="http://schemas.microsoft.com/office/drawing/2014/main" id="{2717CB4F-67C2-71A1-5E84-C7D2A7C87C22}"/>
              </a:ext>
            </a:extLst>
          </p:cNvPr>
          <p:cNvSpPr>
            <a:spLocks noGrp="1"/>
          </p:cNvSpPr>
          <p:nvPr>
            <p:ph idx="1"/>
          </p:nvPr>
        </p:nvSpPr>
        <p:spPr>
          <a:xfrm>
            <a:off x="1045028" y="3428682"/>
            <a:ext cx="9941319" cy="3124658"/>
          </a:xfrm>
        </p:spPr>
        <p:txBody>
          <a:bodyPr anchor="ctr">
            <a:normAutofit fontScale="92500" lnSpcReduction="10000"/>
          </a:bodyPr>
          <a:lstStyle/>
          <a:p>
            <a:r>
              <a:rPr lang="nl-NL" sz="1900" dirty="0"/>
              <a:t>Sport </a:t>
            </a:r>
            <a:r>
              <a:rPr lang="nl-NL" sz="1900" dirty="0" err="1"/>
              <a:t>specific</a:t>
            </a:r>
            <a:r>
              <a:rPr lang="nl-NL" sz="1900" dirty="0"/>
              <a:t> </a:t>
            </a:r>
            <a:r>
              <a:rPr lang="nl-NL" sz="1900" dirty="0" err="1"/>
              <a:t>and</a:t>
            </a:r>
            <a:r>
              <a:rPr lang="nl-NL" sz="1900" dirty="0"/>
              <a:t> </a:t>
            </a:r>
            <a:r>
              <a:rPr lang="nl-NL" sz="1900" dirty="0" err="1"/>
              <a:t>athleate</a:t>
            </a:r>
            <a:r>
              <a:rPr lang="nl-NL" sz="1900" dirty="0"/>
              <a:t> </a:t>
            </a:r>
            <a:r>
              <a:rPr lang="nl-NL" sz="1900" dirty="0" err="1"/>
              <a:t>specific</a:t>
            </a:r>
            <a:endParaRPr lang="nl-NL" sz="1900" dirty="0"/>
          </a:p>
          <a:p>
            <a:r>
              <a:rPr lang="nl-NL" sz="1900" dirty="0" err="1"/>
              <a:t>Strive</a:t>
            </a:r>
            <a:r>
              <a:rPr lang="nl-NL" sz="1900" dirty="0"/>
              <a:t> </a:t>
            </a:r>
            <a:r>
              <a:rPr lang="nl-NL" sz="1900" dirty="0" err="1"/>
              <a:t>for</a:t>
            </a:r>
            <a:r>
              <a:rPr lang="nl-NL" sz="1900" dirty="0"/>
              <a:t> optimum </a:t>
            </a:r>
            <a:r>
              <a:rPr lang="nl-NL" sz="1900" dirty="0" err="1"/>
              <a:t>not</a:t>
            </a:r>
            <a:r>
              <a:rPr lang="nl-NL" sz="1900" dirty="0"/>
              <a:t> </a:t>
            </a:r>
            <a:r>
              <a:rPr lang="nl-NL" sz="1900" dirty="0" err="1"/>
              <a:t>perfection</a:t>
            </a:r>
            <a:endParaRPr lang="nl-NL" sz="1900" dirty="0"/>
          </a:p>
          <a:p>
            <a:endParaRPr lang="nl-NL" sz="1900" dirty="0"/>
          </a:p>
          <a:p>
            <a:r>
              <a:rPr lang="nl-NL" sz="1900" dirty="0"/>
              <a:t>Off </a:t>
            </a:r>
            <a:r>
              <a:rPr lang="nl-NL" sz="1900" dirty="0" err="1"/>
              <a:t>season</a:t>
            </a:r>
            <a:r>
              <a:rPr lang="nl-NL" sz="1900" dirty="0"/>
              <a:t>:</a:t>
            </a:r>
          </a:p>
          <a:p>
            <a:pPr lvl="1"/>
            <a:r>
              <a:rPr lang="nl-NL" sz="1500" dirty="0" err="1"/>
              <a:t>sronger</a:t>
            </a:r>
            <a:r>
              <a:rPr lang="nl-NL" sz="1500" dirty="0"/>
              <a:t> </a:t>
            </a:r>
            <a:r>
              <a:rPr lang="nl-NL" sz="1500" dirty="0" err="1"/>
              <a:t>and</a:t>
            </a:r>
            <a:r>
              <a:rPr lang="nl-NL" sz="1500" dirty="0"/>
              <a:t> more </a:t>
            </a:r>
            <a:r>
              <a:rPr lang="nl-NL" sz="1500" dirty="0" err="1"/>
              <a:t>risilient</a:t>
            </a:r>
            <a:endParaRPr lang="nl-NL" sz="1500" dirty="0"/>
          </a:p>
          <a:p>
            <a:pPr lvl="1"/>
            <a:r>
              <a:rPr lang="nl-NL" sz="1500" dirty="0"/>
              <a:t>Focus on </a:t>
            </a:r>
            <a:r>
              <a:rPr lang="nl-NL" sz="1500" dirty="0" err="1"/>
              <a:t>weaknesses</a:t>
            </a:r>
            <a:endParaRPr lang="nl-NL" sz="1500" dirty="0"/>
          </a:p>
          <a:p>
            <a:pPr lvl="1"/>
            <a:r>
              <a:rPr lang="nl-NL" sz="1500" dirty="0" err="1"/>
              <a:t>Restore</a:t>
            </a:r>
            <a:r>
              <a:rPr lang="nl-NL" sz="1500" dirty="0"/>
              <a:t> </a:t>
            </a:r>
            <a:r>
              <a:rPr lang="nl-NL" sz="1500" dirty="0" err="1"/>
              <a:t>optimal</a:t>
            </a:r>
            <a:r>
              <a:rPr lang="nl-NL" sz="1500" dirty="0"/>
              <a:t> body </a:t>
            </a:r>
            <a:r>
              <a:rPr lang="nl-NL" sz="1500" dirty="0" err="1"/>
              <a:t>functioning</a:t>
            </a:r>
            <a:endParaRPr lang="nl-NL" sz="1500" dirty="0"/>
          </a:p>
          <a:p>
            <a:pPr lvl="1"/>
            <a:endParaRPr lang="nl-NL" sz="1500" dirty="0"/>
          </a:p>
          <a:p>
            <a:r>
              <a:rPr lang="nl-NL" sz="1900" dirty="0"/>
              <a:t>Pre-</a:t>
            </a:r>
            <a:r>
              <a:rPr lang="nl-NL" sz="1900" dirty="0" err="1"/>
              <a:t>season</a:t>
            </a:r>
            <a:r>
              <a:rPr lang="nl-NL" sz="1900" dirty="0"/>
              <a:t>:</a:t>
            </a:r>
          </a:p>
          <a:p>
            <a:pPr lvl="1"/>
            <a:r>
              <a:rPr lang="nl-NL" sz="1500" dirty="0"/>
              <a:t>More </a:t>
            </a:r>
            <a:r>
              <a:rPr lang="nl-NL" sz="1500" dirty="0" err="1"/>
              <a:t>specific</a:t>
            </a:r>
            <a:r>
              <a:rPr lang="nl-NL" sz="1500" dirty="0"/>
              <a:t> </a:t>
            </a:r>
            <a:r>
              <a:rPr lang="nl-NL" sz="1500" dirty="0" err="1"/>
              <a:t>Floorball</a:t>
            </a:r>
            <a:r>
              <a:rPr lang="nl-NL" sz="1500" dirty="0"/>
              <a:t> </a:t>
            </a:r>
            <a:r>
              <a:rPr lang="nl-NL" sz="1500" dirty="0" err="1"/>
              <a:t>trainings</a:t>
            </a:r>
            <a:endParaRPr lang="nl-NL" sz="1500" dirty="0"/>
          </a:p>
          <a:p>
            <a:pPr lvl="1"/>
            <a:r>
              <a:rPr lang="nl-NL" sz="1500" dirty="0" err="1"/>
              <a:t>Wich</a:t>
            </a:r>
            <a:r>
              <a:rPr lang="nl-NL" sz="1500" dirty="0"/>
              <a:t> energy systems are </a:t>
            </a:r>
            <a:r>
              <a:rPr lang="nl-NL" sz="1500" dirty="0" err="1"/>
              <a:t>already</a:t>
            </a:r>
            <a:r>
              <a:rPr lang="nl-NL" sz="1500" dirty="0"/>
              <a:t> </a:t>
            </a:r>
            <a:r>
              <a:rPr lang="nl-NL" sz="1500" dirty="0" err="1"/>
              <a:t>filled</a:t>
            </a:r>
            <a:endParaRPr lang="nl-NL" sz="1500" dirty="0"/>
          </a:p>
          <a:p>
            <a:endParaRPr lang="nl-NL" sz="1900" dirty="0"/>
          </a:p>
          <a:p>
            <a:endParaRPr lang="nl-NL" sz="1900" dirty="0"/>
          </a:p>
          <a:p>
            <a:endParaRPr lang="nl-NL" sz="19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185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3962414-53D6-E4B1-B7C8-A8B3294DA30D}"/>
              </a:ext>
            </a:extLst>
          </p:cNvPr>
          <p:cNvSpPr>
            <a:spLocks noGrp="1"/>
          </p:cNvSpPr>
          <p:nvPr>
            <p:ph type="title"/>
          </p:nvPr>
        </p:nvSpPr>
        <p:spPr>
          <a:xfrm>
            <a:off x="1043631" y="809898"/>
            <a:ext cx="9942716" cy="1554480"/>
          </a:xfrm>
        </p:spPr>
        <p:txBody>
          <a:bodyPr anchor="ctr">
            <a:normAutofit/>
          </a:bodyPr>
          <a:lstStyle/>
          <a:p>
            <a:r>
              <a:rPr lang="nl-NL" sz="4800"/>
              <a:t>Competition face</a:t>
            </a:r>
          </a:p>
        </p:txBody>
      </p:sp>
      <p:sp>
        <p:nvSpPr>
          <p:cNvPr id="3" name="Tijdelijke aanduiding voor inhoud 2">
            <a:extLst>
              <a:ext uri="{FF2B5EF4-FFF2-40B4-BE49-F238E27FC236}">
                <a16:creationId xmlns:a16="http://schemas.microsoft.com/office/drawing/2014/main" id="{BC508CBF-AF38-3581-86CD-14F9C78CB95C}"/>
              </a:ext>
            </a:extLst>
          </p:cNvPr>
          <p:cNvSpPr>
            <a:spLocks noGrp="1"/>
          </p:cNvSpPr>
          <p:nvPr>
            <p:ph idx="1"/>
          </p:nvPr>
        </p:nvSpPr>
        <p:spPr>
          <a:xfrm>
            <a:off x="1045028" y="3017522"/>
            <a:ext cx="9941319" cy="3124658"/>
          </a:xfrm>
        </p:spPr>
        <p:txBody>
          <a:bodyPr anchor="ctr">
            <a:normAutofit/>
          </a:bodyPr>
          <a:lstStyle/>
          <a:p>
            <a:r>
              <a:rPr lang="nl-NL" sz="2400" dirty="0"/>
              <a:t>Maintenance </a:t>
            </a:r>
            <a:r>
              <a:rPr lang="nl-NL" sz="2400" dirty="0" err="1"/>
              <a:t>and</a:t>
            </a:r>
            <a:r>
              <a:rPr lang="nl-NL" sz="2400" dirty="0"/>
              <a:t> peak performance training</a:t>
            </a:r>
          </a:p>
          <a:p>
            <a:r>
              <a:rPr lang="nl-NL" sz="2400" dirty="0"/>
              <a:t>2 </a:t>
            </a:r>
            <a:r>
              <a:rPr lang="nl-NL" sz="2400" dirty="0" err="1"/>
              <a:t>trainigs</a:t>
            </a:r>
            <a:r>
              <a:rPr lang="nl-NL" sz="2400" dirty="0"/>
              <a:t> </a:t>
            </a:r>
            <a:r>
              <a:rPr lang="nl-NL" sz="2400" dirty="0" err="1"/>
              <a:t>sessions</a:t>
            </a:r>
            <a:r>
              <a:rPr lang="nl-NL" sz="2400" dirty="0"/>
              <a:t> per week at maximum</a:t>
            </a:r>
          </a:p>
          <a:p>
            <a:r>
              <a:rPr lang="nl-NL" sz="2400" dirty="0" err="1"/>
              <a:t>Floorball</a:t>
            </a:r>
            <a:r>
              <a:rPr lang="nl-NL" sz="2400" dirty="0"/>
              <a:t> </a:t>
            </a:r>
            <a:r>
              <a:rPr lang="nl-NL" sz="2400" dirty="0" err="1"/>
              <a:t>specific</a:t>
            </a:r>
            <a:r>
              <a:rPr lang="nl-NL" sz="2400" dirty="0"/>
              <a:t> or strengt </a:t>
            </a:r>
            <a:r>
              <a:rPr lang="nl-NL" sz="2400" dirty="0" err="1"/>
              <a:t>trainings</a:t>
            </a:r>
            <a:endParaRPr lang="nl-NL" sz="2400" dirty="0"/>
          </a:p>
          <a:p>
            <a:endParaRPr lang="nl-NL" sz="24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4820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3962414-53D6-E4B1-B7C8-A8B3294DA30D}"/>
              </a:ext>
            </a:extLst>
          </p:cNvPr>
          <p:cNvSpPr>
            <a:spLocks noGrp="1"/>
          </p:cNvSpPr>
          <p:nvPr>
            <p:ph type="title"/>
          </p:nvPr>
        </p:nvSpPr>
        <p:spPr>
          <a:xfrm>
            <a:off x="1043631" y="809898"/>
            <a:ext cx="9942716" cy="1554480"/>
          </a:xfrm>
        </p:spPr>
        <p:txBody>
          <a:bodyPr anchor="ctr">
            <a:normAutofit/>
          </a:bodyPr>
          <a:lstStyle/>
          <a:p>
            <a:r>
              <a:rPr lang="nl-NL" sz="4800" dirty="0"/>
              <a:t>Frequent </a:t>
            </a:r>
            <a:r>
              <a:rPr lang="nl-NL" sz="4800" dirty="0" err="1"/>
              <a:t>injuries</a:t>
            </a:r>
            <a:endParaRPr lang="nl-NL" sz="4800" dirty="0"/>
          </a:p>
        </p:txBody>
      </p:sp>
      <p:sp>
        <p:nvSpPr>
          <p:cNvPr id="3" name="Tijdelijke aanduiding voor inhoud 2">
            <a:extLst>
              <a:ext uri="{FF2B5EF4-FFF2-40B4-BE49-F238E27FC236}">
                <a16:creationId xmlns:a16="http://schemas.microsoft.com/office/drawing/2014/main" id="{BC508CBF-AF38-3581-86CD-14F9C78CB95C}"/>
              </a:ext>
            </a:extLst>
          </p:cNvPr>
          <p:cNvSpPr>
            <a:spLocks noGrp="1"/>
          </p:cNvSpPr>
          <p:nvPr>
            <p:ph idx="1"/>
          </p:nvPr>
        </p:nvSpPr>
        <p:spPr>
          <a:xfrm>
            <a:off x="1045028" y="3017522"/>
            <a:ext cx="9941319" cy="3124658"/>
          </a:xfrm>
        </p:spPr>
        <p:txBody>
          <a:bodyPr anchor="ctr">
            <a:normAutofit/>
          </a:bodyPr>
          <a:lstStyle/>
          <a:p>
            <a:r>
              <a:rPr lang="nl-NL" sz="2400" dirty="0"/>
              <a:t>Overtraining</a:t>
            </a:r>
          </a:p>
          <a:p>
            <a:r>
              <a:rPr lang="nl-NL" sz="2400" dirty="0"/>
              <a:t>Eye </a:t>
            </a:r>
          </a:p>
          <a:p>
            <a:r>
              <a:rPr lang="nl-NL" sz="2400" dirty="0" err="1"/>
              <a:t>knee</a:t>
            </a:r>
            <a:r>
              <a:rPr lang="nl-NL" sz="2400" dirty="0"/>
              <a:t> </a:t>
            </a:r>
          </a:p>
          <a:p>
            <a:r>
              <a:rPr lang="nl-NL" sz="2400" dirty="0" err="1"/>
              <a:t>ankle</a:t>
            </a:r>
            <a:endParaRPr lang="nl-NL" sz="2400" dirty="0"/>
          </a:p>
          <a:p>
            <a:endParaRPr lang="nl-NL" sz="24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20DA2C2A-512A-5074-7453-86A0E2614ED5}"/>
              </a:ext>
            </a:extLst>
          </p:cNvPr>
          <p:cNvSpPr>
            <a:spLocks noChangeArrowheads="1"/>
          </p:cNvSpPr>
          <p:nvPr/>
        </p:nvSpPr>
        <p:spPr bwMode="auto">
          <a:xfrm>
            <a:off x="0" y="3651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dirty="0">
                <a:ln>
                  <a:noFill/>
                </a:ln>
                <a:solidFill>
                  <a:schemeClr val="tx1"/>
                </a:solidFill>
                <a:effectLst/>
                <a:latin typeface="Arial" panose="020B0604020202020204" pitchFamily="34" charset="0"/>
              </a:rPr>
              <a:t>(</a:t>
            </a:r>
            <a:r>
              <a:rPr kumimoji="0" lang="nl-NL" altLang="nl-NL" sz="1800" b="0" i="0" u="none" strike="noStrike" cap="none" normalizeH="0" baseline="0" dirty="0" err="1">
                <a:ln>
                  <a:noFill/>
                </a:ln>
                <a:solidFill>
                  <a:schemeClr val="tx1"/>
                </a:solidFill>
                <a:effectLst/>
                <a:latin typeface="Arial" panose="020B0604020202020204" pitchFamily="34" charset="0"/>
              </a:rPr>
              <a:t>Tranæus</a:t>
            </a:r>
            <a:r>
              <a:rPr kumimoji="0" lang="nl-NL" altLang="nl-NL" sz="1800" b="0" i="0" u="none" strike="noStrike" cap="none" normalizeH="0" baseline="0" dirty="0">
                <a:ln>
                  <a:noFill/>
                </a:ln>
                <a:solidFill>
                  <a:schemeClr val="tx1"/>
                </a:solidFill>
                <a:effectLst/>
                <a:latin typeface="Arial" panose="020B0604020202020204" pitchFamily="34" charset="0"/>
              </a:rPr>
              <a:t> et al., 2016)</a:t>
            </a:r>
          </a:p>
        </p:txBody>
      </p:sp>
      <p:sp>
        <p:nvSpPr>
          <p:cNvPr id="6" name="Tekstvak 5">
            <a:extLst>
              <a:ext uri="{FF2B5EF4-FFF2-40B4-BE49-F238E27FC236}">
                <a16:creationId xmlns:a16="http://schemas.microsoft.com/office/drawing/2014/main" id="{E44C5C14-8EAC-8DAC-B384-76A9D972CFE2}"/>
              </a:ext>
            </a:extLst>
          </p:cNvPr>
          <p:cNvSpPr txBox="1"/>
          <p:nvPr/>
        </p:nvSpPr>
        <p:spPr>
          <a:xfrm>
            <a:off x="0" y="-45476"/>
            <a:ext cx="10430355" cy="369332"/>
          </a:xfrm>
          <a:prstGeom prst="rect">
            <a:avLst/>
          </a:prstGeom>
          <a:noFill/>
        </p:spPr>
        <p:txBody>
          <a:bodyPr wrap="square">
            <a:spAutoFit/>
          </a:bodyPr>
          <a:lstStyle/>
          <a:p>
            <a:r>
              <a:rPr kumimoji="0" lang="nl-NL" altLang="nl-NL" sz="1800" b="0" i="1" u="none" strike="noStrike" cap="none" normalizeH="0" baseline="0" dirty="0">
                <a:ln>
                  <a:noFill/>
                </a:ln>
                <a:solidFill>
                  <a:schemeClr val="tx1"/>
                </a:solidFill>
                <a:effectLst/>
                <a:latin typeface="Arial" panose="020B0604020202020204" pitchFamily="34" charset="0"/>
              </a:rPr>
              <a:t>ScienceDirect.com | </a:t>
            </a:r>
            <a:r>
              <a:rPr kumimoji="0" lang="nl-NL" altLang="nl-NL" sz="1800" b="0" i="1" u="none" strike="noStrike" cap="none" normalizeH="0" baseline="0" dirty="0" err="1">
                <a:ln>
                  <a:noFill/>
                </a:ln>
                <a:solidFill>
                  <a:schemeClr val="tx1"/>
                </a:solidFill>
                <a:effectLst/>
                <a:latin typeface="Arial" panose="020B0604020202020204" pitchFamily="34" charset="0"/>
              </a:rPr>
              <a:t>Science</a:t>
            </a:r>
            <a:r>
              <a:rPr kumimoji="0" lang="nl-NL" altLang="nl-NL" sz="1800" b="0" i="1" u="none" strike="noStrike" cap="none" normalizeH="0" baseline="0" dirty="0">
                <a:ln>
                  <a:noFill/>
                </a:ln>
                <a:solidFill>
                  <a:schemeClr val="tx1"/>
                </a:solidFill>
                <a:effectLst/>
                <a:latin typeface="Arial" panose="020B0604020202020204" pitchFamily="34" charset="0"/>
              </a:rPr>
              <a:t>, Health </a:t>
            </a:r>
            <a:r>
              <a:rPr kumimoji="0" lang="nl-NL" altLang="nl-NL" sz="1800" b="0" i="1" u="none" strike="noStrike" cap="none" normalizeH="0" baseline="0" dirty="0" err="1">
                <a:ln>
                  <a:noFill/>
                </a:ln>
                <a:solidFill>
                  <a:schemeClr val="tx1"/>
                </a:solidFill>
                <a:effectLst/>
                <a:latin typeface="Arial" panose="020B0604020202020204" pitchFamily="34" charset="0"/>
              </a:rPr>
              <a:t>and</a:t>
            </a:r>
            <a:r>
              <a:rPr kumimoji="0" lang="nl-NL" altLang="nl-NL" sz="1800" b="0" i="1" u="none" strike="noStrike" cap="none" normalizeH="0" baseline="0" dirty="0">
                <a:ln>
                  <a:noFill/>
                </a:ln>
                <a:solidFill>
                  <a:schemeClr val="tx1"/>
                </a:solidFill>
                <a:effectLst/>
                <a:latin typeface="Arial" panose="020B0604020202020204" pitchFamily="34" charset="0"/>
              </a:rPr>
              <a:t> </a:t>
            </a:r>
            <a:r>
              <a:rPr kumimoji="0" lang="nl-NL" altLang="nl-NL" sz="1800" b="0" i="1" u="none" strike="noStrike" cap="none" normalizeH="0" baseline="0" dirty="0" err="1">
                <a:ln>
                  <a:noFill/>
                </a:ln>
                <a:solidFill>
                  <a:schemeClr val="tx1"/>
                </a:solidFill>
                <a:effectLst/>
                <a:latin typeface="Arial" panose="020B0604020202020204" pitchFamily="34" charset="0"/>
              </a:rPr>
              <a:t>Medical</a:t>
            </a:r>
            <a:r>
              <a:rPr kumimoji="0" lang="nl-NL" altLang="nl-NL" sz="1800" b="0" i="1" u="none" strike="noStrike" cap="none" normalizeH="0" baseline="0" dirty="0">
                <a:ln>
                  <a:noFill/>
                </a:ln>
                <a:solidFill>
                  <a:schemeClr val="tx1"/>
                </a:solidFill>
                <a:effectLst/>
                <a:latin typeface="Arial" panose="020B0604020202020204" pitchFamily="34" charset="0"/>
              </a:rPr>
              <a:t> </a:t>
            </a:r>
            <a:r>
              <a:rPr kumimoji="0" lang="nl-NL" altLang="nl-NL" sz="1800" b="0" i="1" u="none" strike="noStrike" cap="none" normalizeH="0" baseline="0" dirty="0" err="1">
                <a:ln>
                  <a:noFill/>
                </a:ln>
                <a:solidFill>
                  <a:schemeClr val="tx1"/>
                </a:solidFill>
                <a:effectLst/>
                <a:latin typeface="Arial" panose="020B0604020202020204" pitchFamily="34" charset="0"/>
              </a:rPr>
              <a:t>Journals</a:t>
            </a:r>
            <a:r>
              <a:rPr kumimoji="0" lang="nl-NL" altLang="nl-NL" sz="1800" b="0" i="1" u="none" strike="noStrike" cap="none" normalizeH="0" baseline="0" dirty="0">
                <a:ln>
                  <a:noFill/>
                </a:ln>
                <a:solidFill>
                  <a:schemeClr val="tx1"/>
                </a:solidFill>
                <a:effectLst/>
                <a:latin typeface="Arial" panose="020B0604020202020204" pitchFamily="34" charset="0"/>
              </a:rPr>
              <a:t>, Full </a:t>
            </a:r>
            <a:r>
              <a:rPr kumimoji="0" lang="nl-NL" altLang="nl-NL" sz="1800" b="0" i="1" u="none" strike="noStrike" cap="none" normalizeH="0" baseline="0" dirty="0" err="1">
                <a:ln>
                  <a:noFill/>
                </a:ln>
                <a:solidFill>
                  <a:schemeClr val="tx1"/>
                </a:solidFill>
                <a:effectLst/>
                <a:latin typeface="Arial" panose="020B0604020202020204" pitchFamily="34" charset="0"/>
              </a:rPr>
              <a:t>Text</a:t>
            </a:r>
            <a:r>
              <a:rPr kumimoji="0" lang="nl-NL" altLang="nl-NL" sz="1800" b="0" i="1" u="none" strike="noStrike" cap="none" normalizeH="0" baseline="0" dirty="0">
                <a:ln>
                  <a:noFill/>
                </a:ln>
                <a:solidFill>
                  <a:schemeClr val="tx1"/>
                </a:solidFill>
                <a:effectLst/>
                <a:latin typeface="Arial" panose="020B0604020202020204" pitchFamily="34" charset="0"/>
              </a:rPr>
              <a:t> </a:t>
            </a:r>
            <a:r>
              <a:rPr kumimoji="0" lang="nl-NL" altLang="nl-NL" sz="1800" b="0" i="1" u="none" strike="noStrike" cap="none" normalizeH="0" baseline="0" dirty="0" err="1">
                <a:ln>
                  <a:noFill/>
                </a:ln>
                <a:solidFill>
                  <a:schemeClr val="tx1"/>
                </a:solidFill>
                <a:effectLst/>
                <a:latin typeface="Arial" panose="020B0604020202020204" pitchFamily="34" charset="0"/>
              </a:rPr>
              <a:t>Articles</a:t>
            </a:r>
            <a:r>
              <a:rPr kumimoji="0" lang="nl-NL" altLang="nl-NL" sz="1800" b="0" i="1" u="none" strike="noStrike" cap="none" normalizeH="0" baseline="0" dirty="0">
                <a:ln>
                  <a:noFill/>
                </a:ln>
                <a:solidFill>
                  <a:schemeClr val="tx1"/>
                </a:solidFill>
                <a:effectLst/>
                <a:latin typeface="Arial" panose="020B0604020202020204" pitchFamily="34" charset="0"/>
              </a:rPr>
              <a:t> </a:t>
            </a:r>
            <a:r>
              <a:rPr kumimoji="0" lang="nl-NL" altLang="nl-NL" sz="1800" b="0" i="1" u="none" strike="noStrike" cap="none" normalizeH="0" baseline="0" dirty="0" err="1">
                <a:ln>
                  <a:noFill/>
                </a:ln>
                <a:solidFill>
                  <a:schemeClr val="tx1"/>
                </a:solidFill>
                <a:effectLst/>
                <a:latin typeface="Arial" panose="020B0604020202020204" pitchFamily="34" charset="0"/>
              </a:rPr>
              <a:t>and</a:t>
            </a:r>
            <a:r>
              <a:rPr kumimoji="0" lang="nl-NL" altLang="nl-NL" sz="1800" b="0" i="1" u="none" strike="noStrike" cap="none" normalizeH="0" baseline="0" dirty="0">
                <a:ln>
                  <a:noFill/>
                </a:ln>
                <a:solidFill>
                  <a:schemeClr val="tx1"/>
                </a:solidFill>
                <a:effectLst/>
                <a:latin typeface="Arial" panose="020B0604020202020204" pitchFamily="34" charset="0"/>
              </a:rPr>
              <a:t> Books.</a:t>
            </a:r>
            <a:r>
              <a:rPr kumimoji="0" lang="nl-NL" altLang="nl-NL" sz="1800" b="0" i="0" u="none" strike="noStrike" cap="none" normalizeH="0" baseline="0" dirty="0">
                <a:ln>
                  <a:noFill/>
                </a:ln>
                <a:solidFill>
                  <a:schemeClr val="tx1"/>
                </a:solidFill>
                <a:effectLst/>
                <a:latin typeface="Arial" panose="020B0604020202020204" pitchFamily="34" charset="0"/>
              </a:rPr>
              <a:t>, </a:t>
            </a:r>
            <a:r>
              <a:rPr kumimoji="0" lang="nl-NL" altLang="nl-NL" sz="1800" b="0" i="0" u="none" strike="noStrike" cap="none" normalizeH="0" baseline="0" dirty="0" err="1">
                <a:ln>
                  <a:noFill/>
                </a:ln>
                <a:solidFill>
                  <a:schemeClr val="tx1"/>
                </a:solidFill>
                <a:effectLst/>
                <a:latin typeface="Arial" panose="020B0604020202020204" pitchFamily="34" charset="0"/>
              </a:rPr>
              <a:t>n.d</a:t>
            </a:r>
            <a:r>
              <a:rPr kumimoji="0" lang="nl-NL" altLang="nl-NL" sz="1800" b="0" i="0" u="none" strike="noStrike" cap="none" normalizeH="0" baseline="0" dirty="0">
                <a:ln>
                  <a:noFill/>
                </a:ln>
                <a:solidFill>
                  <a:schemeClr val="tx1"/>
                </a:solidFill>
                <a:effectLst/>
                <a:latin typeface="Arial" panose="020B0604020202020204" pitchFamily="34" charset="0"/>
              </a:rPr>
              <a:t>.)</a:t>
            </a:r>
            <a:endParaRPr lang="nl-NL" dirty="0"/>
          </a:p>
        </p:txBody>
      </p:sp>
    </p:spTree>
    <p:extLst>
      <p:ext uri="{BB962C8B-B14F-4D97-AF65-F5344CB8AC3E}">
        <p14:creationId xmlns:p14="http://schemas.microsoft.com/office/powerpoint/2010/main" val="1516409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4B01BE-12A6-93C2-1DF3-E87150BED873}"/>
              </a:ext>
            </a:extLst>
          </p:cNvPr>
          <p:cNvSpPr>
            <a:spLocks noGrp="1"/>
          </p:cNvSpPr>
          <p:nvPr>
            <p:ph type="title"/>
          </p:nvPr>
        </p:nvSpPr>
        <p:spPr>
          <a:xfrm>
            <a:off x="838200" y="365125"/>
            <a:ext cx="10993582" cy="1325563"/>
          </a:xfrm>
        </p:spPr>
        <p:txBody>
          <a:bodyPr/>
          <a:lstStyle/>
          <a:p>
            <a:r>
              <a:rPr lang="nl-NL" dirty="0"/>
              <a:t>Prevention of frequent </a:t>
            </a:r>
            <a:r>
              <a:rPr lang="nl-NL" dirty="0" err="1"/>
              <a:t>injuries</a:t>
            </a:r>
            <a:r>
              <a:rPr lang="nl-NL" dirty="0"/>
              <a:t> (</a:t>
            </a:r>
            <a:r>
              <a:rPr lang="nl-NL" dirty="0" err="1"/>
              <a:t>literature</a:t>
            </a:r>
            <a:r>
              <a:rPr lang="nl-NL" dirty="0"/>
              <a:t> </a:t>
            </a:r>
            <a:r>
              <a:rPr lang="nl-NL" dirty="0" err="1"/>
              <a:t>based</a:t>
            </a:r>
            <a:r>
              <a:rPr lang="nl-NL" dirty="0"/>
              <a:t>)</a:t>
            </a:r>
          </a:p>
        </p:txBody>
      </p:sp>
      <p:sp>
        <p:nvSpPr>
          <p:cNvPr id="3" name="Tijdelijke aanduiding voor inhoud 2">
            <a:extLst>
              <a:ext uri="{FF2B5EF4-FFF2-40B4-BE49-F238E27FC236}">
                <a16:creationId xmlns:a16="http://schemas.microsoft.com/office/drawing/2014/main" id="{36C7A06B-2457-3A58-997B-256EEFB802B5}"/>
              </a:ext>
            </a:extLst>
          </p:cNvPr>
          <p:cNvSpPr>
            <a:spLocks noGrp="1"/>
          </p:cNvSpPr>
          <p:nvPr>
            <p:ph idx="1"/>
          </p:nvPr>
        </p:nvSpPr>
        <p:spPr/>
        <p:txBody>
          <a:bodyPr/>
          <a:lstStyle/>
          <a:p>
            <a:r>
              <a:rPr lang="nl-NL" dirty="0"/>
              <a:t>Pre-</a:t>
            </a:r>
            <a:r>
              <a:rPr lang="nl-NL" dirty="0" err="1"/>
              <a:t>season</a:t>
            </a:r>
            <a:r>
              <a:rPr lang="nl-NL" dirty="0"/>
              <a:t> </a:t>
            </a:r>
            <a:r>
              <a:rPr lang="nl-NL" dirty="0" err="1"/>
              <a:t>preporations</a:t>
            </a:r>
            <a:endParaRPr lang="nl-NL" dirty="0"/>
          </a:p>
          <a:p>
            <a:r>
              <a:rPr lang="nl-NL" dirty="0"/>
              <a:t> Sleep, </a:t>
            </a:r>
            <a:r>
              <a:rPr lang="nl-NL" dirty="0" err="1"/>
              <a:t>diet</a:t>
            </a:r>
            <a:r>
              <a:rPr lang="nl-NL" dirty="0"/>
              <a:t> </a:t>
            </a:r>
            <a:r>
              <a:rPr lang="nl-NL" dirty="0" err="1"/>
              <a:t>and</a:t>
            </a:r>
            <a:r>
              <a:rPr lang="nl-NL" dirty="0"/>
              <a:t> stress</a:t>
            </a:r>
          </a:p>
          <a:p>
            <a:r>
              <a:rPr lang="nl-NL" dirty="0" err="1"/>
              <a:t>Psychological</a:t>
            </a:r>
            <a:r>
              <a:rPr lang="nl-NL" dirty="0"/>
              <a:t> training</a:t>
            </a:r>
          </a:p>
          <a:p>
            <a:r>
              <a:rPr lang="nl-NL" dirty="0" err="1"/>
              <a:t>Knee</a:t>
            </a:r>
            <a:r>
              <a:rPr lang="nl-NL" dirty="0"/>
              <a:t> control</a:t>
            </a:r>
          </a:p>
          <a:p>
            <a:endParaRPr lang="nl-NL" dirty="0"/>
          </a:p>
          <a:p>
            <a:endParaRPr lang="nl-NL" dirty="0"/>
          </a:p>
          <a:p>
            <a:endParaRPr lang="nl-NL" dirty="0"/>
          </a:p>
          <a:p>
            <a:endParaRPr lang="nl-NL" dirty="0"/>
          </a:p>
        </p:txBody>
      </p:sp>
      <p:sp>
        <p:nvSpPr>
          <p:cNvPr id="4" name="Rectangle 1">
            <a:extLst>
              <a:ext uri="{FF2B5EF4-FFF2-40B4-BE49-F238E27FC236}">
                <a16:creationId xmlns:a16="http://schemas.microsoft.com/office/drawing/2014/main" id="{41A2152A-ADC4-AFE2-903F-805AD886804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dirty="0">
                <a:ln>
                  <a:noFill/>
                </a:ln>
                <a:solidFill>
                  <a:schemeClr val="tx1"/>
                </a:solidFill>
                <a:effectLst/>
                <a:latin typeface="Arial" panose="020B0604020202020204" pitchFamily="34" charset="0"/>
              </a:rPr>
              <a:t>(</a:t>
            </a:r>
            <a:r>
              <a:rPr kumimoji="0" lang="nl-NL" altLang="nl-NL" sz="1800" b="0" i="1" u="none" strike="noStrike" cap="none" normalizeH="0" baseline="0" dirty="0">
                <a:ln>
                  <a:noFill/>
                </a:ln>
                <a:solidFill>
                  <a:schemeClr val="tx1"/>
                </a:solidFill>
                <a:effectLst/>
                <a:latin typeface="Arial" panose="020B0604020202020204" pitchFamily="34" charset="0"/>
              </a:rPr>
              <a:t>ScienceDirect.com | </a:t>
            </a:r>
            <a:r>
              <a:rPr kumimoji="0" lang="nl-NL" altLang="nl-NL" sz="1800" b="0" i="1" u="none" strike="noStrike" cap="none" normalizeH="0" baseline="0" dirty="0" err="1">
                <a:ln>
                  <a:noFill/>
                </a:ln>
                <a:solidFill>
                  <a:schemeClr val="tx1"/>
                </a:solidFill>
                <a:effectLst/>
                <a:latin typeface="Arial" panose="020B0604020202020204" pitchFamily="34" charset="0"/>
              </a:rPr>
              <a:t>Science</a:t>
            </a:r>
            <a:r>
              <a:rPr kumimoji="0" lang="nl-NL" altLang="nl-NL" sz="1800" b="0" i="1" u="none" strike="noStrike" cap="none" normalizeH="0" baseline="0" dirty="0">
                <a:ln>
                  <a:noFill/>
                </a:ln>
                <a:solidFill>
                  <a:schemeClr val="tx1"/>
                </a:solidFill>
                <a:effectLst/>
                <a:latin typeface="Arial" panose="020B0604020202020204" pitchFamily="34" charset="0"/>
              </a:rPr>
              <a:t>, Health </a:t>
            </a:r>
            <a:r>
              <a:rPr kumimoji="0" lang="nl-NL" altLang="nl-NL" sz="1800" b="0" i="1" u="none" strike="noStrike" cap="none" normalizeH="0" baseline="0" dirty="0" err="1">
                <a:ln>
                  <a:noFill/>
                </a:ln>
                <a:solidFill>
                  <a:schemeClr val="tx1"/>
                </a:solidFill>
                <a:effectLst/>
                <a:latin typeface="Arial" panose="020B0604020202020204" pitchFamily="34" charset="0"/>
              </a:rPr>
              <a:t>and</a:t>
            </a:r>
            <a:r>
              <a:rPr kumimoji="0" lang="nl-NL" altLang="nl-NL" sz="1800" b="0" i="1" u="none" strike="noStrike" cap="none" normalizeH="0" baseline="0" dirty="0">
                <a:ln>
                  <a:noFill/>
                </a:ln>
                <a:solidFill>
                  <a:schemeClr val="tx1"/>
                </a:solidFill>
                <a:effectLst/>
                <a:latin typeface="Arial" panose="020B0604020202020204" pitchFamily="34" charset="0"/>
              </a:rPr>
              <a:t> </a:t>
            </a:r>
            <a:r>
              <a:rPr kumimoji="0" lang="nl-NL" altLang="nl-NL" sz="1800" b="0" i="1" u="none" strike="noStrike" cap="none" normalizeH="0" baseline="0" dirty="0" err="1">
                <a:ln>
                  <a:noFill/>
                </a:ln>
                <a:solidFill>
                  <a:schemeClr val="tx1"/>
                </a:solidFill>
                <a:effectLst/>
                <a:latin typeface="Arial" panose="020B0604020202020204" pitchFamily="34" charset="0"/>
              </a:rPr>
              <a:t>Medical</a:t>
            </a:r>
            <a:r>
              <a:rPr kumimoji="0" lang="nl-NL" altLang="nl-NL" sz="1800" b="0" i="1" u="none" strike="noStrike" cap="none" normalizeH="0" baseline="0" dirty="0">
                <a:ln>
                  <a:noFill/>
                </a:ln>
                <a:solidFill>
                  <a:schemeClr val="tx1"/>
                </a:solidFill>
                <a:effectLst/>
                <a:latin typeface="Arial" panose="020B0604020202020204" pitchFamily="34" charset="0"/>
              </a:rPr>
              <a:t> </a:t>
            </a:r>
            <a:r>
              <a:rPr kumimoji="0" lang="nl-NL" altLang="nl-NL" sz="1800" b="0" i="1" u="none" strike="noStrike" cap="none" normalizeH="0" baseline="0" dirty="0" err="1">
                <a:ln>
                  <a:noFill/>
                </a:ln>
                <a:solidFill>
                  <a:schemeClr val="tx1"/>
                </a:solidFill>
                <a:effectLst/>
                <a:latin typeface="Arial" panose="020B0604020202020204" pitchFamily="34" charset="0"/>
              </a:rPr>
              <a:t>Journals</a:t>
            </a:r>
            <a:r>
              <a:rPr kumimoji="0" lang="nl-NL" altLang="nl-NL" sz="1800" b="0" i="1" u="none" strike="noStrike" cap="none" normalizeH="0" baseline="0" dirty="0">
                <a:ln>
                  <a:noFill/>
                </a:ln>
                <a:solidFill>
                  <a:schemeClr val="tx1"/>
                </a:solidFill>
                <a:effectLst/>
                <a:latin typeface="Arial" panose="020B0604020202020204" pitchFamily="34" charset="0"/>
              </a:rPr>
              <a:t>, Full </a:t>
            </a:r>
            <a:r>
              <a:rPr kumimoji="0" lang="nl-NL" altLang="nl-NL" sz="1800" b="0" i="1" u="none" strike="noStrike" cap="none" normalizeH="0" baseline="0" dirty="0" err="1">
                <a:ln>
                  <a:noFill/>
                </a:ln>
                <a:solidFill>
                  <a:schemeClr val="tx1"/>
                </a:solidFill>
                <a:effectLst/>
                <a:latin typeface="Arial" panose="020B0604020202020204" pitchFamily="34" charset="0"/>
              </a:rPr>
              <a:t>Text</a:t>
            </a:r>
            <a:r>
              <a:rPr kumimoji="0" lang="nl-NL" altLang="nl-NL" sz="1800" b="0" i="1" u="none" strike="noStrike" cap="none" normalizeH="0" baseline="0" dirty="0">
                <a:ln>
                  <a:noFill/>
                </a:ln>
                <a:solidFill>
                  <a:schemeClr val="tx1"/>
                </a:solidFill>
                <a:effectLst/>
                <a:latin typeface="Arial" panose="020B0604020202020204" pitchFamily="34" charset="0"/>
              </a:rPr>
              <a:t> </a:t>
            </a:r>
            <a:r>
              <a:rPr kumimoji="0" lang="nl-NL" altLang="nl-NL" sz="1800" b="0" i="1" u="none" strike="noStrike" cap="none" normalizeH="0" baseline="0" dirty="0" err="1">
                <a:ln>
                  <a:noFill/>
                </a:ln>
                <a:solidFill>
                  <a:schemeClr val="tx1"/>
                </a:solidFill>
                <a:effectLst/>
                <a:latin typeface="Arial" panose="020B0604020202020204" pitchFamily="34" charset="0"/>
              </a:rPr>
              <a:t>Articles</a:t>
            </a:r>
            <a:r>
              <a:rPr kumimoji="0" lang="nl-NL" altLang="nl-NL" sz="1800" b="0" i="1" u="none" strike="noStrike" cap="none" normalizeH="0" baseline="0" dirty="0">
                <a:ln>
                  <a:noFill/>
                </a:ln>
                <a:solidFill>
                  <a:schemeClr val="tx1"/>
                </a:solidFill>
                <a:effectLst/>
                <a:latin typeface="Arial" panose="020B0604020202020204" pitchFamily="34" charset="0"/>
              </a:rPr>
              <a:t> </a:t>
            </a:r>
            <a:r>
              <a:rPr kumimoji="0" lang="nl-NL" altLang="nl-NL" sz="1800" b="0" i="1" u="none" strike="noStrike" cap="none" normalizeH="0" baseline="0" dirty="0" err="1">
                <a:ln>
                  <a:noFill/>
                </a:ln>
                <a:solidFill>
                  <a:schemeClr val="tx1"/>
                </a:solidFill>
                <a:effectLst/>
                <a:latin typeface="Arial" panose="020B0604020202020204" pitchFamily="34" charset="0"/>
              </a:rPr>
              <a:t>and</a:t>
            </a:r>
            <a:r>
              <a:rPr kumimoji="0" lang="nl-NL" altLang="nl-NL" sz="1800" b="0" i="1" u="none" strike="noStrike" cap="none" normalizeH="0" baseline="0" dirty="0">
                <a:ln>
                  <a:noFill/>
                </a:ln>
                <a:solidFill>
                  <a:schemeClr val="tx1"/>
                </a:solidFill>
                <a:effectLst/>
                <a:latin typeface="Arial" panose="020B0604020202020204" pitchFamily="34" charset="0"/>
              </a:rPr>
              <a:t> Books.</a:t>
            </a:r>
            <a:r>
              <a:rPr kumimoji="0" lang="nl-NL" altLang="nl-NL" sz="1800" b="0" i="0" u="none" strike="noStrike" cap="none" normalizeH="0" baseline="0" dirty="0">
                <a:ln>
                  <a:noFill/>
                </a:ln>
                <a:solidFill>
                  <a:schemeClr val="tx1"/>
                </a:solidFill>
                <a:effectLst/>
                <a:latin typeface="Arial" panose="020B0604020202020204" pitchFamily="34" charset="0"/>
              </a:rPr>
              <a:t>, </a:t>
            </a:r>
            <a:r>
              <a:rPr kumimoji="0" lang="nl-NL" altLang="nl-NL" sz="1800" b="0" i="0" u="none" strike="noStrike" cap="none" normalizeH="0" baseline="0" dirty="0" err="1">
                <a:ln>
                  <a:noFill/>
                </a:ln>
                <a:solidFill>
                  <a:schemeClr val="tx1"/>
                </a:solidFill>
                <a:effectLst/>
                <a:latin typeface="Arial" panose="020B0604020202020204" pitchFamily="34" charset="0"/>
              </a:rPr>
              <a:t>n.d</a:t>
            </a:r>
            <a:r>
              <a:rPr kumimoji="0" lang="nl-NL" altLang="nl-NL" sz="1800" b="0" i="0" u="none" strike="noStrike" cap="none" normalizeH="0" baseline="0" dirty="0">
                <a:ln>
                  <a:noFill/>
                </a:ln>
                <a:solidFill>
                  <a:schemeClr val="tx1"/>
                </a:solidFill>
                <a:effectLst/>
                <a:latin typeface="Arial" panose="020B0604020202020204" pitchFamily="34" charset="0"/>
              </a:rPr>
              <a:t>.)</a:t>
            </a:r>
          </a:p>
        </p:txBody>
      </p:sp>
      <p:sp>
        <p:nvSpPr>
          <p:cNvPr id="5" name="Rectangle 2">
            <a:extLst>
              <a:ext uri="{FF2B5EF4-FFF2-40B4-BE49-F238E27FC236}">
                <a16:creationId xmlns:a16="http://schemas.microsoft.com/office/drawing/2014/main" id="{EBDFAD20-6EE4-B736-BFE2-40A446CB0CD3}"/>
              </a:ext>
            </a:extLst>
          </p:cNvPr>
          <p:cNvSpPr>
            <a:spLocks noChangeArrowheads="1"/>
          </p:cNvSpPr>
          <p:nvPr/>
        </p:nvSpPr>
        <p:spPr bwMode="auto">
          <a:xfrm>
            <a:off x="0" y="3651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dirty="0">
                <a:ln>
                  <a:noFill/>
                </a:ln>
                <a:solidFill>
                  <a:schemeClr val="tx1"/>
                </a:solidFill>
                <a:effectLst/>
                <a:latin typeface="Arial" panose="020B0604020202020204" pitchFamily="34" charset="0"/>
              </a:rPr>
              <a:t>(</a:t>
            </a:r>
            <a:r>
              <a:rPr kumimoji="0" lang="nl-NL" altLang="nl-NL" sz="1800" b="0" i="0" u="none" strike="noStrike" cap="none" normalizeH="0" baseline="0" dirty="0" err="1">
                <a:ln>
                  <a:noFill/>
                </a:ln>
                <a:solidFill>
                  <a:schemeClr val="tx1"/>
                </a:solidFill>
                <a:effectLst/>
                <a:latin typeface="Arial" panose="020B0604020202020204" pitchFamily="34" charset="0"/>
              </a:rPr>
              <a:t>Tranæus</a:t>
            </a:r>
            <a:r>
              <a:rPr kumimoji="0" lang="nl-NL" altLang="nl-NL" sz="1800" b="0" i="0" u="none" strike="noStrike" cap="none" normalizeH="0" baseline="0" dirty="0">
                <a:ln>
                  <a:noFill/>
                </a:ln>
                <a:solidFill>
                  <a:schemeClr val="tx1"/>
                </a:solidFill>
                <a:effectLst/>
                <a:latin typeface="Arial" panose="020B0604020202020204" pitchFamily="34" charset="0"/>
              </a:rPr>
              <a:t> et al., 2016)</a:t>
            </a:r>
          </a:p>
        </p:txBody>
      </p:sp>
      <p:sp>
        <p:nvSpPr>
          <p:cNvPr id="6" name="Rectangle 3">
            <a:extLst>
              <a:ext uri="{FF2B5EF4-FFF2-40B4-BE49-F238E27FC236}">
                <a16:creationId xmlns:a16="http://schemas.microsoft.com/office/drawing/2014/main" id="{4332ECD5-1B9B-1770-8D5A-2F86D81804D3}"/>
              </a:ext>
            </a:extLst>
          </p:cNvPr>
          <p:cNvSpPr>
            <a:spLocks noChangeArrowheads="1"/>
          </p:cNvSpPr>
          <p:nvPr/>
        </p:nvSpPr>
        <p:spPr bwMode="auto">
          <a:xfrm>
            <a:off x="0" y="66501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dirty="0">
                <a:ln>
                  <a:noFill/>
                </a:ln>
                <a:solidFill>
                  <a:schemeClr val="tx1"/>
                </a:solidFill>
                <a:effectLst/>
                <a:latin typeface="Arial" panose="020B0604020202020204" pitchFamily="34" charset="0"/>
              </a:rPr>
              <a:t>(</a:t>
            </a:r>
            <a:r>
              <a:rPr kumimoji="0" lang="nl-NL" altLang="nl-NL" sz="1800" b="0" i="0" u="none" strike="noStrike" cap="none" normalizeH="0" baseline="0" dirty="0" err="1">
                <a:ln>
                  <a:noFill/>
                </a:ln>
                <a:solidFill>
                  <a:schemeClr val="tx1"/>
                </a:solidFill>
                <a:effectLst/>
                <a:latin typeface="Arial" panose="020B0604020202020204" pitchFamily="34" charset="0"/>
              </a:rPr>
              <a:t>Tranæus</a:t>
            </a:r>
            <a:r>
              <a:rPr kumimoji="0" lang="nl-NL" altLang="nl-NL" sz="1800" b="0" i="0" u="none" strike="noStrike" cap="none" normalizeH="0" baseline="0" dirty="0">
                <a:ln>
                  <a:noFill/>
                </a:ln>
                <a:solidFill>
                  <a:schemeClr val="tx1"/>
                </a:solidFill>
                <a:effectLst/>
                <a:latin typeface="Arial" panose="020B0604020202020204" pitchFamily="34" charset="0"/>
              </a:rPr>
              <a:t> et al., 2014)</a:t>
            </a:r>
          </a:p>
        </p:txBody>
      </p:sp>
    </p:spTree>
    <p:extLst>
      <p:ext uri="{BB962C8B-B14F-4D97-AF65-F5344CB8AC3E}">
        <p14:creationId xmlns:p14="http://schemas.microsoft.com/office/powerpoint/2010/main" val="2789234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F7DEE4-0394-9EF2-C54A-48DE788DB342}"/>
              </a:ext>
            </a:extLst>
          </p:cNvPr>
          <p:cNvSpPr>
            <a:spLocks noGrp="1"/>
          </p:cNvSpPr>
          <p:nvPr>
            <p:ph type="title"/>
          </p:nvPr>
        </p:nvSpPr>
        <p:spPr/>
        <p:txBody>
          <a:bodyPr/>
          <a:lstStyle/>
          <a:p>
            <a:r>
              <a:rPr lang="nl-NL" dirty="0"/>
              <a:t>Prevention of frequent </a:t>
            </a:r>
            <a:r>
              <a:rPr lang="nl-NL" dirty="0" err="1"/>
              <a:t>injuries</a:t>
            </a:r>
            <a:r>
              <a:rPr lang="nl-NL" dirty="0"/>
              <a:t> </a:t>
            </a:r>
            <a:r>
              <a:rPr lang="nl-NL" dirty="0" err="1"/>
              <a:t>through</a:t>
            </a:r>
            <a:r>
              <a:rPr lang="nl-NL" dirty="0"/>
              <a:t> </a:t>
            </a:r>
            <a:r>
              <a:rPr lang="nl-NL" dirty="0" err="1"/>
              <a:t>excercise</a:t>
            </a:r>
            <a:r>
              <a:rPr lang="nl-NL" dirty="0"/>
              <a:t> </a:t>
            </a:r>
          </a:p>
        </p:txBody>
      </p:sp>
      <p:sp>
        <p:nvSpPr>
          <p:cNvPr id="3" name="Tijdelijke aanduiding voor inhoud 2">
            <a:extLst>
              <a:ext uri="{FF2B5EF4-FFF2-40B4-BE49-F238E27FC236}">
                <a16:creationId xmlns:a16="http://schemas.microsoft.com/office/drawing/2014/main" id="{6855A91C-9A4C-DDEE-92DF-887543D46DC2}"/>
              </a:ext>
            </a:extLst>
          </p:cNvPr>
          <p:cNvSpPr>
            <a:spLocks noGrp="1"/>
          </p:cNvSpPr>
          <p:nvPr>
            <p:ph idx="1"/>
          </p:nvPr>
        </p:nvSpPr>
        <p:spPr/>
        <p:txBody>
          <a:bodyPr/>
          <a:lstStyle/>
          <a:p>
            <a:r>
              <a:rPr lang="nl-NL" dirty="0"/>
              <a:t>FMS tests</a:t>
            </a:r>
          </a:p>
          <a:p>
            <a:r>
              <a:rPr lang="nl-NL" dirty="0" err="1"/>
              <a:t>knee</a:t>
            </a:r>
            <a:r>
              <a:rPr lang="nl-NL" dirty="0"/>
              <a:t> </a:t>
            </a:r>
            <a:r>
              <a:rPr lang="nl-NL" dirty="0" err="1"/>
              <a:t>excercises</a:t>
            </a:r>
            <a:endParaRPr lang="nl-NL" dirty="0"/>
          </a:p>
          <a:p>
            <a:pPr lvl="1"/>
            <a:r>
              <a:rPr lang="nl-NL" dirty="0" err="1"/>
              <a:t>Squat</a:t>
            </a:r>
            <a:endParaRPr lang="nl-NL" dirty="0"/>
          </a:p>
          <a:p>
            <a:pPr lvl="1"/>
            <a:r>
              <a:rPr lang="nl-NL" dirty="0" err="1"/>
              <a:t>Lunge</a:t>
            </a:r>
            <a:endParaRPr lang="nl-NL" dirty="0"/>
          </a:p>
          <a:p>
            <a:pPr lvl="1"/>
            <a:r>
              <a:rPr lang="nl-NL" dirty="0"/>
              <a:t>Step </a:t>
            </a:r>
            <a:r>
              <a:rPr lang="nl-NL" dirty="0" err="1"/>
              <a:t>upp</a:t>
            </a:r>
            <a:endParaRPr lang="nl-NL" dirty="0"/>
          </a:p>
          <a:p>
            <a:r>
              <a:rPr lang="nl-NL" dirty="0" err="1"/>
              <a:t>Ankel</a:t>
            </a:r>
            <a:r>
              <a:rPr lang="nl-NL" dirty="0"/>
              <a:t> </a:t>
            </a:r>
            <a:r>
              <a:rPr lang="nl-NL" dirty="0" err="1"/>
              <a:t>excercises</a:t>
            </a:r>
            <a:endParaRPr lang="nl-NL" dirty="0"/>
          </a:p>
          <a:p>
            <a:pPr lvl="1"/>
            <a:r>
              <a:rPr lang="nl-NL" dirty="0" err="1"/>
              <a:t>Calf</a:t>
            </a:r>
            <a:r>
              <a:rPr lang="nl-NL" dirty="0"/>
              <a:t> </a:t>
            </a:r>
            <a:r>
              <a:rPr lang="nl-NL" dirty="0" err="1"/>
              <a:t>raises</a:t>
            </a:r>
            <a:endParaRPr lang="nl-NL" dirty="0"/>
          </a:p>
          <a:p>
            <a:pPr lvl="1"/>
            <a:r>
              <a:rPr lang="nl-NL" dirty="0"/>
              <a:t>Balance board</a:t>
            </a:r>
          </a:p>
          <a:p>
            <a:pPr lvl="1"/>
            <a:endParaRPr lang="nl-NL" dirty="0"/>
          </a:p>
          <a:p>
            <a:endParaRPr lang="nl-NL" dirty="0"/>
          </a:p>
        </p:txBody>
      </p:sp>
    </p:spTree>
    <p:extLst>
      <p:ext uri="{BB962C8B-B14F-4D97-AF65-F5344CB8AC3E}">
        <p14:creationId xmlns:p14="http://schemas.microsoft.com/office/powerpoint/2010/main" val="372839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A66F1E9-11C6-56EC-F85E-47C7858C20F0}"/>
              </a:ext>
            </a:extLst>
          </p:cNvPr>
          <p:cNvSpPr>
            <a:spLocks noChangeArrowheads="1"/>
          </p:cNvSpPr>
          <p:nvPr/>
        </p:nvSpPr>
        <p:spPr bwMode="auto">
          <a:xfrm>
            <a:off x="1420091" y="2873117"/>
            <a:ext cx="1219207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0" rIns="91440" bIns="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Bro</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 &amp;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Ghosh</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F. (2016).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Floorball-related</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eye</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injuries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The impact of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protective</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eyewear</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Scandinavian</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Journal of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Medicine</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&amp;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Science</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Sports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27</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(4), 430–434. https://doi.org/10.1111/sms.12653</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5E2C41E3-FBE0-6818-20BD-14E0F1060C96}"/>
              </a:ext>
            </a:extLst>
          </p:cNvPr>
          <p:cNvSpPr>
            <a:spLocks noChangeArrowheads="1"/>
          </p:cNvSpPr>
          <p:nvPr/>
        </p:nvSpPr>
        <p:spPr bwMode="auto">
          <a:xfrm>
            <a:off x="838200" y="1504692"/>
            <a:ext cx="9192511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0" rIns="91440" bIns="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200" b="0"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ScienceDirect.com | Science, health and medical journals, full text articles and books.</a:t>
            </a:r>
            <a:r>
              <a:rPr kumimoji="0" lang="nl-NL" altLang="nl-NL"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(n.d.). https://pdf.sciencedirectassets.com/272404/1-s2.0-S1466853X22X00060/1-s2.0-S1466853X22001638/main.pdf?X-Amz-Security-Token=IQoJb3JpZ2luX2VjEBsaCXVzLWVhc3QtMSJHMEUCIQDUCdqnVccpn%2BaVI2VyIS%2F3PIyA20dKOB1cAWKuaGePqwIgeEdeZ7gyEq2XgVa7BNj%2F9PUH4CxgalWN3GuKQlyuxs8qswUIZBAFGgwwNTkwMDM1NDY4NjUiDBqsNPHPZevekXtf5yqQBS6KF2MlYtf68w8nIhpMccxMu1nt8EsqPUQdy4b5Q%2B1sOQMy%2BD05DVPxgDUHz5RRC%2FXqL%2FH3WWrdQj3COJ9RHFNIgQoFxJ08isxypdI%2FWXSQl26WIHUTEjISRxm3Bg55yAtHOaKlLV3zalRZXmEbbyPFyUrQS%2FlsYUd3KgHU7UGpLygtvUjGhXE0X8zOCPULOcqxPL%2BlEStPgEth4x7vYIQZlpXg1ZZQx3cGvwTMLmjZSAXvjG1j0alkUd2oV%2FxcQUK81u2OZMAET%2FUPsBNm8bcEdG68knvQAv%2FPFIuKh3ZhphBaW%2FzzexCo%2BqDeisSmU55QRR8cDJRyyznXkEVq4brC5gWGCqYNylVg4JjvcqBiTbEzPeSFtqt5tswlUuDtxnOnZKDuv8sVtneOTIYFqvNHrtKGTUAzezQqIS4601dOUvUhb%2B%2Bv7WH04ug3gemFi1RheU5ZDv39CmxBW96K6%2BESoriLZEc5y5nw2Fg2e0VormWdaKl5ONOfkmCHrZR1a5ysd0QoslQXXAgtpzFDi1eIMhoeqYBMpLBKrKojQjTQ4qj2Gzgs0dlcX%2FG115eZUH5%2BF9MbZz7XISkneAb3ehuQQRueTf6FssLYT7KY%2B%2BoY0mzpD8F2Zvxyp2ieCr3IxqDd3ILEMTih%2BOFqq8rLnQnEsD6%2B6J1Uj</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2" name="Titel 1">
            <a:extLst>
              <a:ext uri="{FF2B5EF4-FFF2-40B4-BE49-F238E27FC236}">
                <a16:creationId xmlns:a16="http://schemas.microsoft.com/office/drawing/2014/main" id="{96543B7A-A19D-6115-E062-68429C344DF5}"/>
              </a:ext>
            </a:extLst>
          </p:cNvPr>
          <p:cNvSpPr>
            <a:spLocks noGrp="1"/>
          </p:cNvSpPr>
          <p:nvPr>
            <p:ph type="title"/>
          </p:nvPr>
        </p:nvSpPr>
        <p:spPr/>
        <p:txBody>
          <a:bodyPr/>
          <a:lstStyle/>
          <a:p>
            <a:r>
              <a:rPr lang="nl-NL" dirty="0" err="1"/>
              <a:t>Literature</a:t>
            </a:r>
            <a:endParaRPr lang="nl-NL" dirty="0"/>
          </a:p>
        </p:txBody>
      </p:sp>
      <p:sp>
        <p:nvSpPr>
          <p:cNvPr id="4" name="Rectangle 1">
            <a:extLst>
              <a:ext uri="{FF2B5EF4-FFF2-40B4-BE49-F238E27FC236}">
                <a16:creationId xmlns:a16="http://schemas.microsoft.com/office/drawing/2014/main" id="{1C7BCA1C-CA43-A235-71DD-21D943B496E1}"/>
              </a:ext>
            </a:extLst>
          </p:cNvPr>
          <p:cNvSpPr>
            <a:spLocks noGrp="1" noChangeArrowheads="1"/>
          </p:cNvSpPr>
          <p:nvPr>
            <p:ph idx="1"/>
          </p:nvPr>
        </p:nvSpPr>
        <p:spPr bwMode="auto">
          <a:xfrm>
            <a:off x="838200" y="3539630"/>
            <a:ext cx="1677653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0" rIns="91440" bIns="0"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Bro</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 &amp;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Ghosh</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F. (2016).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Floorball-related</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eye</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injuries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The impact of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protective</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eyewear</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Scandinavian</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Journal of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Medicine</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&amp;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Science</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Sports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27</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(4), 430–434. </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3"/>
              </a:rPr>
              <a:t>https://doi.org/10.1111/sms.12653</a:t>
            </a:r>
            <a:endPar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nl-NL" altLang="nl-NL" sz="1200" dirty="0">
              <a:latin typeface="Times New Roman" panose="02020603050405020304" pitchFamily="18" charset="0"/>
              <a:cs typeface="Times New Roman" panose="02020603050405020304" pitchFamily="18" charset="0"/>
            </a:endParaRPr>
          </a:p>
          <a:p>
            <a:pPr eaLnBrk="0" fontAlgn="base" hangingPunct="0">
              <a:lnSpc>
                <a:spcPct val="100000"/>
              </a:lnSpc>
              <a:spcBef>
                <a:spcPct val="0"/>
              </a:spcBef>
              <a:spcAft>
                <a:spcPct val="0"/>
              </a:spcAft>
            </a:pPr>
            <a:r>
              <a:rPr kumimoji="0" lang="nl-NL" altLang="nl-NL" sz="1800" b="0" i="0" u="none" strike="noStrike" cap="none" normalizeH="0" baseline="0" dirty="0" err="1">
                <a:ln>
                  <a:noFill/>
                </a:ln>
                <a:solidFill>
                  <a:schemeClr val="tx1"/>
                </a:solidFill>
                <a:effectLst/>
                <a:latin typeface="Arial" panose="020B0604020202020204" pitchFamily="34" charset="0"/>
              </a:rPr>
              <a:t>Bandyforbund</a:t>
            </a:r>
            <a:r>
              <a:rPr kumimoji="0" lang="nl-NL" altLang="nl-NL" sz="1800" b="0" i="0" u="none" strike="noStrike" cap="none" normalizeH="0" baseline="0" dirty="0">
                <a:ln>
                  <a:noFill/>
                </a:ln>
                <a:solidFill>
                  <a:schemeClr val="tx1"/>
                </a:solidFill>
                <a:effectLst/>
                <a:latin typeface="Arial" panose="020B0604020202020204" pitchFamily="34" charset="0"/>
              </a:rPr>
              <a:t>, N. (2023) </a:t>
            </a:r>
            <a:r>
              <a:rPr kumimoji="0" lang="nl-NL" altLang="nl-NL" sz="1800" b="0" i="0" u="none" strike="noStrike" cap="none" normalizeH="0" baseline="0" dirty="0" err="1">
                <a:ln>
                  <a:noFill/>
                </a:ln>
                <a:solidFill>
                  <a:schemeClr val="tx1"/>
                </a:solidFill>
                <a:effectLst/>
                <a:latin typeface="Arial" panose="020B0604020202020204" pitchFamily="34" charset="0"/>
              </a:rPr>
              <a:t>Injury</a:t>
            </a:r>
            <a:r>
              <a:rPr kumimoji="0" lang="nl-NL" altLang="nl-NL" sz="1800" b="0" i="0" u="none" strike="noStrike" cap="none" normalizeH="0" baseline="0" dirty="0">
                <a:ln>
                  <a:noFill/>
                </a:ln>
                <a:solidFill>
                  <a:schemeClr val="tx1"/>
                </a:solidFill>
                <a:effectLst/>
                <a:latin typeface="Arial" panose="020B0604020202020204" pitchFamily="34" charset="0"/>
              </a:rPr>
              <a:t> prevention &amp; </a:t>
            </a:r>
            <a:r>
              <a:rPr kumimoji="0" lang="nl-NL" altLang="nl-NL" sz="1800" b="0" i="0" u="none" strike="noStrike" cap="none" normalizeH="0" baseline="0" dirty="0" err="1">
                <a:ln>
                  <a:noFill/>
                </a:ln>
                <a:solidFill>
                  <a:schemeClr val="tx1"/>
                </a:solidFill>
                <a:effectLst/>
                <a:latin typeface="Arial" panose="020B0604020202020204" pitchFamily="34" charset="0"/>
              </a:rPr>
              <a:t>strength</a:t>
            </a:r>
            <a:r>
              <a:rPr kumimoji="0" lang="nl-NL" altLang="nl-NL" sz="1800" b="0" i="0" u="none" strike="noStrike" cap="none" normalizeH="0" baseline="0" dirty="0">
                <a:ln>
                  <a:noFill/>
                </a:ln>
                <a:solidFill>
                  <a:schemeClr val="tx1"/>
                </a:solidFill>
                <a:effectLst/>
                <a:latin typeface="Arial" panose="020B0604020202020204" pitchFamily="34" charset="0"/>
              </a:rPr>
              <a:t> training guide. </a:t>
            </a:r>
            <a:r>
              <a:rPr kumimoji="0" lang="nl-NL" altLang="nl-NL" sz="1800" b="0" i="0" u="none" strike="noStrike" cap="none" normalizeH="0" baseline="0" dirty="0">
                <a:ln>
                  <a:noFill/>
                </a:ln>
                <a:solidFill>
                  <a:schemeClr val="tx1"/>
                </a:solidFill>
                <a:effectLst/>
                <a:latin typeface="Arial" panose="020B0604020202020204" pitchFamily="34" charset="0"/>
                <a:hlinkClick r:id="rId4"/>
              </a:rPr>
              <a:t>https://bandyforbundet.no/innebandy/wp-content/uploads/sites/3/2023/03/Styrketreningsguide.pdf</a:t>
            </a:r>
            <a:endParaRPr kumimoji="0" lang="nl-NL" altLang="nl-NL"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7" name="Rectangle 4">
            <a:extLst>
              <a:ext uri="{FF2B5EF4-FFF2-40B4-BE49-F238E27FC236}">
                <a16:creationId xmlns:a16="http://schemas.microsoft.com/office/drawing/2014/main" id="{3817BBF6-2A92-0EA5-8960-43FEA1CE4E9D}"/>
              </a:ext>
            </a:extLst>
          </p:cNvPr>
          <p:cNvSpPr>
            <a:spLocks noChangeArrowheads="1"/>
          </p:cNvSpPr>
          <p:nvPr/>
        </p:nvSpPr>
        <p:spPr bwMode="auto">
          <a:xfrm>
            <a:off x="2008910" y="3514983"/>
            <a:ext cx="98684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0" rIns="91440" bIns="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Tranæus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U.,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Götesson</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 &amp; Werner, S. (2016).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Injury</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profile in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Swedish</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elite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floorball</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Sports</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Health</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8</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 224–229. https://doi.org/10.1177/1941738116628472</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id="{83B6F622-3BDD-3845-875A-49EFE1C08880}"/>
              </a:ext>
            </a:extLst>
          </p:cNvPr>
          <p:cNvSpPr>
            <a:spLocks noChangeArrowheads="1"/>
          </p:cNvSpPr>
          <p:nvPr/>
        </p:nvSpPr>
        <p:spPr bwMode="auto">
          <a:xfrm>
            <a:off x="1011382" y="1825625"/>
            <a:ext cx="1858978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0" rIns="91440" bIns="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Tranæus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U., Johnson, U.,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Ivarsson</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Engström</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B.,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Skillgate</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 &amp; Werner, S. (2014).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Sports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injury</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prevention in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Swedish</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elite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floorball</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players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evaluation</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of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two</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consecutive</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floorball</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seasons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Knee</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Surgery</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Sports</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Traumatology</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Arthroscopy</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23</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 899–905. https://doi.org/10.1007/s00167-014-3411-9</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6">
            <a:extLst>
              <a:ext uri="{FF2B5EF4-FFF2-40B4-BE49-F238E27FC236}">
                <a16:creationId xmlns:a16="http://schemas.microsoft.com/office/drawing/2014/main" id="{79DCAA33-1508-46DA-42E1-F8550BA06C03}"/>
              </a:ext>
            </a:extLst>
          </p:cNvPr>
          <p:cNvSpPr>
            <a:spLocks noChangeArrowheads="1"/>
          </p:cNvSpPr>
          <p:nvPr/>
        </p:nvSpPr>
        <p:spPr bwMode="auto">
          <a:xfrm>
            <a:off x="1011382" y="2188904"/>
            <a:ext cx="994543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0" rIns="91440" bIns="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Tranæus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U.,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Götesson</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 &amp; Werner, S. (2016b).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Injury</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profile in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Swedish</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elite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floorball</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Sports</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Health</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8</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 224–229. https://doi.org/10.1177/1941738116628472</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10" name="Rectangle 7">
            <a:extLst>
              <a:ext uri="{FF2B5EF4-FFF2-40B4-BE49-F238E27FC236}">
                <a16:creationId xmlns:a16="http://schemas.microsoft.com/office/drawing/2014/main" id="{66921A87-73EE-19CB-45E3-A6E94F266CAB}"/>
              </a:ext>
            </a:extLst>
          </p:cNvPr>
          <p:cNvSpPr>
            <a:spLocks noChangeArrowheads="1"/>
          </p:cNvSpPr>
          <p:nvPr/>
        </p:nvSpPr>
        <p:spPr bwMode="auto">
          <a:xfrm>
            <a:off x="847154" y="2511425"/>
            <a:ext cx="186462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0" rIns="91440" bIns="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Perera</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N. K. P.,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Åkerlund</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 &amp;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Hägglund</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M. (2019).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Motivation</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for</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sports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participation</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injury</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prevention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expectations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injury</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risk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perceptions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and</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health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problems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youth</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floorball</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players</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Knee</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Surgery</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Sports</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Traumatology</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Arthroscopy</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nl-NL" altLang="nl-NL"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27</a:t>
            </a:r>
            <a:r>
              <a:rPr kumimoji="0" lang="nl-NL" altLang="nl-NL"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 3722–3732. https://doi.org/10.1007/s00167-019-05501-7</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650915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1996</Words>
  <Application>Microsoft Office PowerPoint</Application>
  <PresentationFormat>Breedbeeld</PresentationFormat>
  <Paragraphs>126</Paragraphs>
  <Slides>9</Slides>
  <Notes>9</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9</vt:i4>
      </vt:variant>
    </vt:vector>
  </HeadingPairs>
  <TitlesOfParts>
    <vt:vector size="16" baseType="lpstr">
      <vt:lpstr>Aptos</vt:lpstr>
      <vt:lpstr>Aptos Display</vt:lpstr>
      <vt:lpstr>Arial</vt:lpstr>
      <vt:lpstr>Merriweather</vt:lpstr>
      <vt:lpstr>Open Sans</vt:lpstr>
      <vt:lpstr>Times New Roman</vt:lpstr>
      <vt:lpstr>Kantoorthema</vt:lpstr>
      <vt:lpstr>floorball</vt:lpstr>
      <vt:lpstr>Characteristics of floorball</vt:lpstr>
      <vt:lpstr>Physical demands</vt:lpstr>
      <vt:lpstr>Preporation in off- and pre-season</vt:lpstr>
      <vt:lpstr>Competition face</vt:lpstr>
      <vt:lpstr>Frequent injuries</vt:lpstr>
      <vt:lpstr>Prevention of frequent injuries (literature based)</vt:lpstr>
      <vt:lpstr>Prevention of frequent injuries through excercise </vt:lpstr>
      <vt:lpstr>Literature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floorball</dc:title>
  <dc:creator>Smit, Merijn</dc:creator>
  <cp:lastModifiedBy>Smit, Merijn</cp:lastModifiedBy>
  <cp:revision>2</cp:revision>
  <dcterms:created xsi:type="dcterms:W3CDTF">2024-04-21T17:38:15Z</dcterms:created>
  <dcterms:modified xsi:type="dcterms:W3CDTF">2024-04-24T07:04:06Z</dcterms:modified>
</cp:coreProperties>
</file>