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57" r:id="rId4"/>
    <p:sldId id="262" r:id="rId5"/>
    <p:sldId id="263" r:id="rId6"/>
    <p:sldId id="264" r:id="rId7"/>
    <p:sldId id="265" r:id="rId8"/>
    <p:sldId id="266" r:id="rId9"/>
    <p:sldId id="260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8F1730-2D3E-425D-ADE0-66E095D59CF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CD4B972-0777-4B9A-B14E-1118C0893721}">
      <dgm:prSet/>
      <dgm:spPr/>
      <dgm:t>
        <a:bodyPr/>
        <a:lstStyle/>
        <a:p>
          <a:r>
            <a:rPr lang="en-GB"/>
            <a:t>Vo2 max</a:t>
          </a:r>
          <a:endParaRPr lang="en-US"/>
        </a:p>
      </dgm:t>
    </dgm:pt>
    <dgm:pt modelId="{9F5A3644-52B2-4888-820C-59A8E5FDB525}" type="parTrans" cxnId="{39B64F68-0347-4AD6-97E6-967302A789BF}">
      <dgm:prSet/>
      <dgm:spPr/>
      <dgm:t>
        <a:bodyPr/>
        <a:lstStyle/>
        <a:p>
          <a:endParaRPr lang="en-US"/>
        </a:p>
      </dgm:t>
    </dgm:pt>
    <dgm:pt modelId="{DF03B5A8-CB20-4F5E-B2AC-98AC141698E4}" type="sibTrans" cxnId="{39B64F68-0347-4AD6-97E6-967302A789BF}">
      <dgm:prSet/>
      <dgm:spPr/>
      <dgm:t>
        <a:bodyPr/>
        <a:lstStyle/>
        <a:p>
          <a:endParaRPr lang="en-US"/>
        </a:p>
      </dgm:t>
    </dgm:pt>
    <dgm:pt modelId="{13867870-CFB5-4464-98E1-14344D98ADAE}">
      <dgm:prSet/>
      <dgm:spPr/>
      <dgm:t>
        <a:bodyPr/>
        <a:lstStyle/>
        <a:p>
          <a:r>
            <a:rPr lang="en-GB" dirty="0"/>
            <a:t>Running Economy</a:t>
          </a:r>
          <a:endParaRPr lang="en-US" dirty="0"/>
        </a:p>
      </dgm:t>
    </dgm:pt>
    <dgm:pt modelId="{4808028E-A1AF-42B4-9F4A-382616707642}" type="parTrans" cxnId="{51EE1AF3-CBEA-4A08-B278-3CCE66A9DF17}">
      <dgm:prSet/>
      <dgm:spPr/>
      <dgm:t>
        <a:bodyPr/>
        <a:lstStyle/>
        <a:p>
          <a:endParaRPr lang="en-US"/>
        </a:p>
      </dgm:t>
    </dgm:pt>
    <dgm:pt modelId="{64F54F3C-850C-44B7-913A-52855FB982D3}" type="sibTrans" cxnId="{51EE1AF3-CBEA-4A08-B278-3CCE66A9DF17}">
      <dgm:prSet/>
      <dgm:spPr/>
      <dgm:t>
        <a:bodyPr/>
        <a:lstStyle/>
        <a:p>
          <a:endParaRPr lang="en-US"/>
        </a:p>
      </dgm:t>
    </dgm:pt>
    <dgm:pt modelId="{8DB14E10-8DEF-40E1-9A73-2D2BD1512797}">
      <dgm:prSet/>
      <dgm:spPr/>
      <dgm:t>
        <a:bodyPr/>
        <a:lstStyle/>
        <a:p>
          <a:r>
            <a:rPr lang="en-GB"/>
            <a:t>Lactate Treshold</a:t>
          </a:r>
          <a:endParaRPr lang="en-US"/>
        </a:p>
      </dgm:t>
    </dgm:pt>
    <dgm:pt modelId="{BFA106D0-E2C4-4439-99EC-D74B0FA96EA8}" type="parTrans" cxnId="{C4579A7C-4BD0-4D88-904D-4CEBE8825750}">
      <dgm:prSet/>
      <dgm:spPr/>
      <dgm:t>
        <a:bodyPr/>
        <a:lstStyle/>
        <a:p>
          <a:endParaRPr lang="en-US"/>
        </a:p>
      </dgm:t>
    </dgm:pt>
    <dgm:pt modelId="{4145A875-200C-4586-B5F9-9219C4085498}" type="sibTrans" cxnId="{C4579A7C-4BD0-4D88-904D-4CEBE8825750}">
      <dgm:prSet/>
      <dgm:spPr/>
      <dgm:t>
        <a:bodyPr/>
        <a:lstStyle/>
        <a:p>
          <a:endParaRPr lang="en-US"/>
        </a:p>
      </dgm:t>
    </dgm:pt>
    <dgm:pt modelId="{88E49793-7970-4DFD-8910-02A5894A85DA}">
      <dgm:prSet/>
      <dgm:spPr/>
      <dgm:t>
        <a:bodyPr/>
        <a:lstStyle/>
        <a:p>
          <a:r>
            <a:rPr lang="en-GB"/>
            <a:t>Strength </a:t>
          </a:r>
          <a:endParaRPr lang="en-US"/>
        </a:p>
      </dgm:t>
    </dgm:pt>
    <dgm:pt modelId="{105C0BA1-2EFF-42FA-9BE1-E34CF4A23A74}" type="parTrans" cxnId="{E5D0A546-41C7-46E0-BB36-2A6A6554D775}">
      <dgm:prSet/>
      <dgm:spPr/>
      <dgm:t>
        <a:bodyPr/>
        <a:lstStyle/>
        <a:p>
          <a:endParaRPr lang="en-US"/>
        </a:p>
      </dgm:t>
    </dgm:pt>
    <dgm:pt modelId="{CEF4EFF1-9A99-47C3-A9C8-0B2267823C05}" type="sibTrans" cxnId="{E5D0A546-41C7-46E0-BB36-2A6A6554D775}">
      <dgm:prSet/>
      <dgm:spPr/>
      <dgm:t>
        <a:bodyPr/>
        <a:lstStyle/>
        <a:p>
          <a:endParaRPr lang="en-US"/>
        </a:p>
      </dgm:t>
    </dgm:pt>
    <dgm:pt modelId="{DCA6F552-E594-40C4-9A39-0DA618A098E5}" type="pres">
      <dgm:prSet presAssocID="{718F1730-2D3E-425D-ADE0-66E095D59CF8}" presName="matrix" presStyleCnt="0">
        <dgm:presLayoutVars>
          <dgm:chMax val="1"/>
          <dgm:dir/>
          <dgm:resizeHandles val="exact"/>
        </dgm:presLayoutVars>
      </dgm:prSet>
      <dgm:spPr/>
    </dgm:pt>
    <dgm:pt modelId="{CA3995A3-6344-4DCE-A857-F2422098EF57}" type="pres">
      <dgm:prSet presAssocID="{718F1730-2D3E-425D-ADE0-66E095D59CF8}" presName="diamond" presStyleLbl="bgShp" presStyleIdx="0" presStyleCnt="1"/>
      <dgm:spPr/>
    </dgm:pt>
    <dgm:pt modelId="{FD266B3B-01A8-49E9-B8AE-68EF08415E2E}" type="pres">
      <dgm:prSet presAssocID="{718F1730-2D3E-425D-ADE0-66E095D59CF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3EC55CF-BF62-4754-B23F-CC2642E270EB}" type="pres">
      <dgm:prSet presAssocID="{718F1730-2D3E-425D-ADE0-66E095D59CF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0D64D77-7D26-40FB-AC07-4EDCF7EFAB30}" type="pres">
      <dgm:prSet presAssocID="{718F1730-2D3E-425D-ADE0-66E095D59CF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A2E05BB-CD95-46B2-820F-0EC68BEB2A3F}" type="pres">
      <dgm:prSet presAssocID="{718F1730-2D3E-425D-ADE0-66E095D59CF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9D14201-BAF5-4F22-9362-5367C34C191B}" type="presOf" srcId="{13867870-CFB5-4464-98E1-14344D98ADAE}" destId="{43EC55CF-BF62-4754-B23F-CC2642E270EB}" srcOrd="0" destOrd="0" presId="urn:microsoft.com/office/officeart/2005/8/layout/matrix3"/>
    <dgm:cxn modelId="{883F0024-0B7D-4DEC-B5DD-19A943695B3D}" type="presOf" srcId="{1CD4B972-0777-4B9A-B14E-1118C0893721}" destId="{FD266B3B-01A8-49E9-B8AE-68EF08415E2E}" srcOrd="0" destOrd="0" presId="urn:microsoft.com/office/officeart/2005/8/layout/matrix3"/>
    <dgm:cxn modelId="{CDF50F27-4E29-4F09-AF54-9AB3227BA09B}" type="presOf" srcId="{8DB14E10-8DEF-40E1-9A73-2D2BD1512797}" destId="{F0D64D77-7D26-40FB-AC07-4EDCF7EFAB30}" srcOrd="0" destOrd="0" presId="urn:microsoft.com/office/officeart/2005/8/layout/matrix3"/>
    <dgm:cxn modelId="{4D4ABF36-149C-4300-8074-26EC127AE951}" type="presOf" srcId="{718F1730-2D3E-425D-ADE0-66E095D59CF8}" destId="{DCA6F552-E594-40C4-9A39-0DA618A098E5}" srcOrd="0" destOrd="0" presId="urn:microsoft.com/office/officeart/2005/8/layout/matrix3"/>
    <dgm:cxn modelId="{E5D0A546-41C7-46E0-BB36-2A6A6554D775}" srcId="{718F1730-2D3E-425D-ADE0-66E095D59CF8}" destId="{88E49793-7970-4DFD-8910-02A5894A85DA}" srcOrd="3" destOrd="0" parTransId="{105C0BA1-2EFF-42FA-9BE1-E34CF4A23A74}" sibTransId="{CEF4EFF1-9A99-47C3-A9C8-0B2267823C05}"/>
    <dgm:cxn modelId="{39B64F68-0347-4AD6-97E6-967302A789BF}" srcId="{718F1730-2D3E-425D-ADE0-66E095D59CF8}" destId="{1CD4B972-0777-4B9A-B14E-1118C0893721}" srcOrd="0" destOrd="0" parTransId="{9F5A3644-52B2-4888-820C-59A8E5FDB525}" sibTransId="{DF03B5A8-CB20-4F5E-B2AC-98AC141698E4}"/>
    <dgm:cxn modelId="{C4579A7C-4BD0-4D88-904D-4CEBE8825750}" srcId="{718F1730-2D3E-425D-ADE0-66E095D59CF8}" destId="{8DB14E10-8DEF-40E1-9A73-2D2BD1512797}" srcOrd="2" destOrd="0" parTransId="{BFA106D0-E2C4-4439-99EC-D74B0FA96EA8}" sibTransId="{4145A875-200C-4586-B5F9-9219C4085498}"/>
    <dgm:cxn modelId="{79BE16B4-F722-4B66-8820-14E9D3F6628E}" type="presOf" srcId="{88E49793-7970-4DFD-8910-02A5894A85DA}" destId="{BA2E05BB-CD95-46B2-820F-0EC68BEB2A3F}" srcOrd="0" destOrd="0" presId="urn:microsoft.com/office/officeart/2005/8/layout/matrix3"/>
    <dgm:cxn modelId="{51EE1AF3-CBEA-4A08-B278-3CCE66A9DF17}" srcId="{718F1730-2D3E-425D-ADE0-66E095D59CF8}" destId="{13867870-CFB5-4464-98E1-14344D98ADAE}" srcOrd="1" destOrd="0" parTransId="{4808028E-A1AF-42B4-9F4A-382616707642}" sibTransId="{64F54F3C-850C-44B7-913A-52855FB982D3}"/>
    <dgm:cxn modelId="{52B8DD16-0713-4A36-8716-DA93688DB321}" type="presParOf" srcId="{DCA6F552-E594-40C4-9A39-0DA618A098E5}" destId="{CA3995A3-6344-4DCE-A857-F2422098EF57}" srcOrd="0" destOrd="0" presId="urn:microsoft.com/office/officeart/2005/8/layout/matrix3"/>
    <dgm:cxn modelId="{28871778-6680-4D3B-90DE-2691E8BE4330}" type="presParOf" srcId="{DCA6F552-E594-40C4-9A39-0DA618A098E5}" destId="{FD266B3B-01A8-49E9-B8AE-68EF08415E2E}" srcOrd="1" destOrd="0" presId="urn:microsoft.com/office/officeart/2005/8/layout/matrix3"/>
    <dgm:cxn modelId="{50FF1806-ADDE-41B4-A1E6-2F94F0C5F389}" type="presParOf" srcId="{DCA6F552-E594-40C4-9A39-0DA618A098E5}" destId="{43EC55CF-BF62-4754-B23F-CC2642E270EB}" srcOrd="2" destOrd="0" presId="urn:microsoft.com/office/officeart/2005/8/layout/matrix3"/>
    <dgm:cxn modelId="{8AE32045-7F1F-4D07-B558-67A8C7B7CD35}" type="presParOf" srcId="{DCA6F552-E594-40C4-9A39-0DA618A098E5}" destId="{F0D64D77-7D26-40FB-AC07-4EDCF7EFAB30}" srcOrd="3" destOrd="0" presId="urn:microsoft.com/office/officeart/2005/8/layout/matrix3"/>
    <dgm:cxn modelId="{6F8CB4A4-4931-491D-BAC2-B328851D5A53}" type="presParOf" srcId="{DCA6F552-E594-40C4-9A39-0DA618A098E5}" destId="{BA2E05BB-CD95-46B2-820F-0EC68BEB2A3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ACE3ED-7EF4-4355-96F8-6F700986C275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451CE2A-4B63-41B2-B250-9F7E52E9D104}">
      <dgm:prSet/>
      <dgm:spPr/>
      <dgm:t>
        <a:bodyPr/>
        <a:lstStyle/>
        <a:p>
          <a:r>
            <a:rPr lang="nb-NO"/>
            <a:t>Pre competition period:</a:t>
          </a:r>
          <a:endParaRPr lang="en-US"/>
        </a:p>
      </dgm:t>
    </dgm:pt>
    <dgm:pt modelId="{66A46A59-31F1-4DD7-9098-718FE28EA229}" type="parTrans" cxnId="{9D178180-9520-46AE-87EB-41BED7F31B2F}">
      <dgm:prSet/>
      <dgm:spPr/>
      <dgm:t>
        <a:bodyPr/>
        <a:lstStyle/>
        <a:p>
          <a:endParaRPr lang="en-US"/>
        </a:p>
      </dgm:t>
    </dgm:pt>
    <dgm:pt modelId="{22CD6443-1CCB-465A-827C-C01C3619D757}" type="sibTrans" cxnId="{9D178180-9520-46AE-87EB-41BED7F31B2F}">
      <dgm:prSet/>
      <dgm:spPr/>
      <dgm:t>
        <a:bodyPr/>
        <a:lstStyle/>
        <a:p>
          <a:endParaRPr lang="en-US"/>
        </a:p>
      </dgm:t>
    </dgm:pt>
    <dgm:pt modelId="{72BB8180-68BD-4A48-BD7C-17F1015E7780}">
      <dgm:prSet/>
      <dgm:spPr/>
      <dgm:t>
        <a:bodyPr/>
        <a:lstStyle/>
        <a:p>
          <a:r>
            <a:rPr lang="nb-NO"/>
            <a:t>Taper</a:t>
          </a:r>
          <a:endParaRPr lang="en-US"/>
        </a:p>
      </dgm:t>
    </dgm:pt>
    <dgm:pt modelId="{851EF28E-7307-4B21-9C6E-4D526B40875A}" type="parTrans" cxnId="{472F17B0-6C77-4DA7-A389-D2CBF3953CB8}">
      <dgm:prSet/>
      <dgm:spPr/>
      <dgm:t>
        <a:bodyPr/>
        <a:lstStyle/>
        <a:p>
          <a:endParaRPr lang="en-US"/>
        </a:p>
      </dgm:t>
    </dgm:pt>
    <dgm:pt modelId="{4BFFC3FA-4FD1-4931-A872-B1023A0B6044}" type="sibTrans" cxnId="{472F17B0-6C77-4DA7-A389-D2CBF3953CB8}">
      <dgm:prSet/>
      <dgm:spPr/>
      <dgm:t>
        <a:bodyPr/>
        <a:lstStyle/>
        <a:p>
          <a:endParaRPr lang="en-US"/>
        </a:p>
      </dgm:t>
    </dgm:pt>
    <dgm:pt modelId="{276971D7-C21F-4E5B-91F4-E42662E8792C}">
      <dgm:prSet/>
      <dgm:spPr/>
      <dgm:t>
        <a:bodyPr/>
        <a:lstStyle/>
        <a:p>
          <a:r>
            <a:rPr lang="nb-NO"/>
            <a:t>Gradual decrease in mileage</a:t>
          </a:r>
          <a:endParaRPr lang="en-US"/>
        </a:p>
      </dgm:t>
    </dgm:pt>
    <dgm:pt modelId="{32F142E6-61E8-4EA4-8201-CE378566BE2B}" type="parTrans" cxnId="{189BC0EB-50A1-4E4B-8245-5ADBB2D5EAAB}">
      <dgm:prSet/>
      <dgm:spPr/>
      <dgm:t>
        <a:bodyPr/>
        <a:lstStyle/>
        <a:p>
          <a:endParaRPr lang="en-US"/>
        </a:p>
      </dgm:t>
    </dgm:pt>
    <dgm:pt modelId="{7F17A972-6157-4C4E-A94C-A67332378A05}" type="sibTrans" cxnId="{189BC0EB-50A1-4E4B-8245-5ADBB2D5EAAB}">
      <dgm:prSet/>
      <dgm:spPr/>
      <dgm:t>
        <a:bodyPr/>
        <a:lstStyle/>
        <a:p>
          <a:endParaRPr lang="en-US"/>
        </a:p>
      </dgm:t>
    </dgm:pt>
    <dgm:pt modelId="{4F03DDE8-CF01-4D10-9280-2FA2BFA0B28C}">
      <dgm:prSet/>
      <dgm:spPr/>
      <dgm:t>
        <a:bodyPr/>
        <a:lstStyle/>
        <a:p>
          <a:r>
            <a:rPr lang="nb-NO"/>
            <a:t>Specific training</a:t>
          </a:r>
          <a:endParaRPr lang="en-US"/>
        </a:p>
      </dgm:t>
    </dgm:pt>
    <dgm:pt modelId="{BBB589D6-4C0F-42A3-824F-C174824F5FB6}" type="parTrans" cxnId="{2D5EE30C-12D8-4C14-BBC5-34F8755CA359}">
      <dgm:prSet/>
      <dgm:spPr/>
      <dgm:t>
        <a:bodyPr/>
        <a:lstStyle/>
        <a:p>
          <a:endParaRPr lang="en-US"/>
        </a:p>
      </dgm:t>
    </dgm:pt>
    <dgm:pt modelId="{CC340FDB-4CA8-4453-B341-08F72813ACC5}" type="sibTrans" cxnId="{2D5EE30C-12D8-4C14-BBC5-34F8755CA359}">
      <dgm:prSet/>
      <dgm:spPr/>
      <dgm:t>
        <a:bodyPr/>
        <a:lstStyle/>
        <a:p>
          <a:endParaRPr lang="en-US"/>
        </a:p>
      </dgm:t>
    </dgm:pt>
    <dgm:pt modelId="{5D80BC35-C25C-4C5B-A818-BC9BF8E5EA45}">
      <dgm:prSet/>
      <dgm:spPr/>
      <dgm:t>
        <a:bodyPr/>
        <a:lstStyle/>
        <a:p>
          <a:r>
            <a:rPr lang="nb-NO"/>
            <a:t>Less strength training  </a:t>
          </a:r>
          <a:endParaRPr lang="en-US"/>
        </a:p>
      </dgm:t>
    </dgm:pt>
    <dgm:pt modelId="{FC3C70EC-F058-4913-8729-91100560E50D}" type="parTrans" cxnId="{C6B831B5-EA22-4CB7-88FD-1F53E6C50CE7}">
      <dgm:prSet/>
      <dgm:spPr/>
      <dgm:t>
        <a:bodyPr/>
        <a:lstStyle/>
        <a:p>
          <a:endParaRPr lang="en-US"/>
        </a:p>
      </dgm:t>
    </dgm:pt>
    <dgm:pt modelId="{CCE70656-3BE5-42A7-A99F-CF0FD46A4CBC}" type="sibTrans" cxnId="{C6B831B5-EA22-4CB7-88FD-1F53E6C50CE7}">
      <dgm:prSet/>
      <dgm:spPr/>
      <dgm:t>
        <a:bodyPr/>
        <a:lstStyle/>
        <a:p>
          <a:endParaRPr lang="en-US"/>
        </a:p>
      </dgm:t>
    </dgm:pt>
    <dgm:pt modelId="{874505FF-F7D1-46DB-AC9C-94762E8C8A80}">
      <dgm:prSet/>
      <dgm:spPr/>
      <dgm:t>
        <a:bodyPr/>
        <a:lstStyle/>
        <a:p>
          <a:r>
            <a:rPr lang="nb-NO"/>
            <a:t>Competition – race day</a:t>
          </a:r>
          <a:endParaRPr lang="en-US"/>
        </a:p>
      </dgm:t>
    </dgm:pt>
    <dgm:pt modelId="{7F3E0C4E-D608-4ED5-AA2B-754E72A3E078}" type="parTrans" cxnId="{8CA55AE9-06AD-4707-95CB-B7E01C751C44}">
      <dgm:prSet/>
      <dgm:spPr/>
      <dgm:t>
        <a:bodyPr/>
        <a:lstStyle/>
        <a:p>
          <a:endParaRPr lang="en-US"/>
        </a:p>
      </dgm:t>
    </dgm:pt>
    <dgm:pt modelId="{430220D3-0D46-437C-85DD-9995CA7FC3A5}" type="sibTrans" cxnId="{8CA55AE9-06AD-4707-95CB-B7E01C751C44}">
      <dgm:prSet/>
      <dgm:spPr/>
      <dgm:t>
        <a:bodyPr/>
        <a:lstStyle/>
        <a:p>
          <a:endParaRPr lang="en-US"/>
        </a:p>
      </dgm:t>
    </dgm:pt>
    <dgm:pt modelId="{48794CEE-127F-493A-98B5-09F9D811276F}">
      <dgm:prSet/>
      <dgm:spPr/>
      <dgm:t>
        <a:bodyPr/>
        <a:lstStyle/>
        <a:p>
          <a:r>
            <a:rPr lang="nb-NO"/>
            <a:t>Post competition</a:t>
          </a:r>
          <a:endParaRPr lang="en-US"/>
        </a:p>
      </dgm:t>
    </dgm:pt>
    <dgm:pt modelId="{B2B48765-D48F-4837-8924-AB0C55529DD0}" type="parTrans" cxnId="{18AE7F2D-363A-4BE3-AFC2-F5D1EAB4AC1F}">
      <dgm:prSet/>
      <dgm:spPr/>
      <dgm:t>
        <a:bodyPr/>
        <a:lstStyle/>
        <a:p>
          <a:endParaRPr lang="en-US"/>
        </a:p>
      </dgm:t>
    </dgm:pt>
    <dgm:pt modelId="{06895588-DCAB-4024-9322-AD0A093EC807}" type="sibTrans" cxnId="{18AE7F2D-363A-4BE3-AFC2-F5D1EAB4AC1F}">
      <dgm:prSet/>
      <dgm:spPr/>
      <dgm:t>
        <a:bodyPr/>
        <a:lstStyle/>
        <a:p>
          <a:endParaRPr lang="en-US"/>
        </a:p>
      </dgm:t>
    </dgm:pt>
    <dgm:pt modelId="{71BC5617-8815-4194-B1D8-E990209345F4}">
      <dgm:prSet/>
      <dgm:spPr/>
      <dgm:t>
        <a:bodyPr/>
        <a:lstStyle/>
        <a:p>
          <a:r>
            <a:rPr lang="nb-NO"/>
            <a:t>No training or very easy</a:t>
          </a:r>
          <a:endParaRPr lang="en-US"/>
        </a:p>
      </dgm:t>
    </dgm:pt>
    <dgm:pt modelId="{1F523442-34B5-4CF9-8A75-096E5DAAAEAD}" type="parTrans" cxnId="{A8F47E69-EA04-40BB-9B64-3F623FF432FE}">
      <dgm:prSet/>
      <dgm:spPr/>
      <dgm:t>
        <a:bodyPr/>
        <a:lstStyle/>
        <a:p>
          <a:endParaRPr lang="en-US"/>
        </a:p>
      </dgm:t>
    </dgm:pt>
    <dgm:pt modelId="{86DE01AF-A3D5-4EB2-8BA2-16AD56420A72}" type="sibTrans" cxnId="{A8F47E69-EA04-40BB-9B64-3F623FF432FE}">
      <dgm:prSet/>
      <dgm:spPr/>
      <dgm:t>
        <a:bodyPr/>
        <a:lstStyle/>
        <a:p>
          <a:endParaRPr lang="en-US"/>
        </a:p>
      </dgm:t>
    </dgm:pt>
    <dgm:pt modelId="{E01B4026-1A67-405D-8D53-5662631EAC24}">
      <dgm:prSet/>
      <dgm:spPr/>
      <dgm:t>
        <a:bodyPr/>
        <a:lstStyle/>
        <a:p>
          <a:r>
            <a:rPr lang="nb-NO"/>
            <a:t>1-2 weeks</a:t>
          </a:r>
          <a:endParaRPr lang="en-US"/>
        </a:p>
      </dgm:t>
    </dgm:pt>
    <dgm:pt modelId="{8C97D765-AD91-4B52-9531-5BE37064DD79}" type="parTrans" cxnId="{D54F22BE-23E1-41BD-BF5B-3AA618EF85AE}">
      <dgm:prSet/>
      <dgm:spPr/>
      <dgm:t>
        <a:bodyPr/>
        <a:lstStyle/>
        <a:p>
          <a:endParaRPr lang="en-US"/>
        </a:p>
      </dgm:t>
    </dgm:pt>
    <dgm:pt modelId="{B481C586-DBF6-486C-B161-101FED68E19D}" type="sibTrans" cxnId="{D54F22BE-23E1-41BD-BF5B-3AA618EF85AE}">
      <dgm:prSet/>
      <dgm:spPr/>
      <dgm:t>
        <a:bodyPr/>
        <a:lstStyle/>
        <a:p>
          <a:endParaRPr lang="en-US"/>
        </a:p>
      </dgm:t>
    </dgm:pt>
    <dgm:pt modelId="{C6B9E19C-F70A-4C9B-9AAA-3DF65CDFC9E7}" type="pres">
      <dgm:prSet presAssocID="{B1ACE3ED-7EF4-4355-96F8-6F700986C275}" presName="Name0" presStyleCnt="0">
        <dgm:presLayoutVars>
          <dgm:dir/>
          <dgm:resizeHandles/>
        </dgm:presLayoutVars>
      </dgm:prSet>
      <dgm:spPr/>
    </dgm:pt>
    <dgm:pt modelId="{18B63797-A1FE-4199-93FD-B89A15768FAE}" type="pres">
      <dgm:prSet presAssocID="{1451CE2A-4B63-41B2-B250-9F7E52E9D104}" presName="compNode" presStyleCnt="0"/>
      <dgm:spPr/>
    </dgm:pt>
    <dgm:pt modelId="{EC71653D-A79B-4834-A73B-F8A239E0D28E}" type="pres">
      <dgm:prSet presAssocID="{1451CE2A-4B63-41B2-B250-9F7E52E9D104}" presName="dummyConnPt" presStyleCnt="0"/>
      <dgm:spPr/>
    </dgm:pt>
    <dgm:pt modelId="{F8BAD04F-C5E0-44D4-B978-6EF052E16443}" type="pres">
      <dgm:prSet presAssocID="{1451CE2A-4B63-41B2-B250-9F7E52E9D104}" presName="node" presStyleLbl="node1" presStyleIdx="0" presStyleCnt="9">
        <dgm:presLayoutVars>
          <dgm:bulletEnabled val="1"/>
        </dgm:presLayoutVars>
      </dgm:prSet>
      <dgm:spPr/>
    </dgm:pt>
    <dgm:pt modelId="{DA7652EF-57CF-4AE7-819D-00938C454C29}" type="pres">
      <dgm:prSet presAssocID="{22CD6443-1CCB-465A-827C-C01C3619D757}" presName="sibTrans" presStyleLbl="bgSibTrans2D1" presStyleIdx="0" presStyleCnt="8"/>
      <dgm:spPr/>
    </dgm:pt>
    <dgm:pt modelId="{10F1966A-7540-421E-8914-461B421C4E68}" type="pres">
      <dgm:prSet presAssocID="{72BB8180-68BD-4A48-BD7C-17F1015E7780}" presName="compNode" presStyleCnt="0"/>
      <dgm:spPr/>
    </dgm:pt>
    <dgm:pt modelId="{709729D4-3E16-412E-A165-721041CB9561}" type="pres">
      <dgm:prSet presAssocID="{72BB8180-68BD-4A48-BD7C-17F1015E7780}" presName="dummyConnPt" presStyleCnt="0"/>
      <dgm:spPr/>
    </dgm:pt>
    <dgm:pt modelId="{0CCA49DB-F500-4927-9439-C9B7906BF3B9}" type="pres">
      <dgm:prSet presAssocID="{72BB8180-68BD-4A48-BD7C-17F1015E7780}" presName="node" presStyleLbl="node1" presStyleIdx="1" presStyleCnt="9">
        <dgm:presLayoutVars>
          <dgm:bulletEnabled val="1"/>
        </dgm:presLayoutVars>
      </dgm:prSet>
      <dgm:spPr/>
    </dgm:pt>
    <dgm:pt modelId="{DBA868E7-D404-4112-B5AF-7081B09F2ACF}" type="pres">
      <dgm:prSet presAssocID="{4BFFC3FA-4FD1-4931-A872-B1023A0B6044}" presName="sibTrans" presStyleLbl="bgSibTrans2D1" presStyleIdx="1" presStyleCnt="8"/>
      <dgm:spPr/>
    </dgm:pt>
    <dgm:pt modelId="{E036FC4A-7FDC-4312-8358-FBA7EBAA0872}" type="pres">
      <dgm:prSet presAssocID="{276971D7-C21F-4E5B-91F4-E42662E8792C}" presName="compNode" presStyleCnt="0"/>
      <dgm:spPr/>
    </dgm:pt>
    <dgm:pt modelId="{BC5B253E-A720-4320-B4CF-99E9FCFB90EF}" type="pres">
      <dgm:prSet presAssocID="{276971D7-C21F-4E5B-91F4-E42662E8792C}" presName="dummyConnPt" presStyleCnt="0"/>
      <dgm:spPr/>
    </dgm:pt>
    <dgm:pt modelId="{782D6FF7-6277-4876-AF82-BF5247A684D4}" type="pres">
      <dgm:prSet presAssocID="{276971D7-C21F-4E5B-91F4-E42662E8792C}" presName="node" presStyleLbl="node1" presStyleIdx="2" presStyleCnt="9">
        <dgm:presLayoutVars>
          <dgm:bulletEnabled val="1"/>
        </dgm:presLayoutVars>
      </dgm:prSet>
      <dgm:spPr/>
    </dgm:pt>
    <dgm:pt modelId="{940985EB-BE9E-4E52-BF70-2D20D28F9E28}" type="pres">
      <dgm:prSet presAssocID="{7F17A972-6157-4C4E-A94C-A67332378A05}" presName="sibTrans" presStyleLbl="bgSibTrans2D1" presStyleIdx="2" presStyleCnt="8"/>
      <dgm:spPr/>
    </dgm:pt>
    <dgm:pt modelId="{52B9038A-A6C9-4AD3-8C86-F6088A9701E6}" type="pres">
      <dgm:prSet presAssocID="{4F03DDE8-CF01-4D10-9280-2FA2BFA0B28C}" presName="compNode" presStyleCnt="0"/>
      <dgm:spPr/>
    </dgm:pt>
    <dgm:pt modelId="{9B360DBE-F1ED-4803-BEE7-0C7742C7B381}" type="pres">
      <dgm:prSet presAssocID="{4F03DDE8-CF01-4D10-9280-2FA2BFA0B28C}" presName="dummyConnPt" presStyleCnt="0"/>
      <dgm:spPr/>
    </dgm:pt>
    <dgm:pt modelId="{EDFEFB32-F7E0-4257-BE93-344DC37BC939}" type="pres">
      <dgm:prSet presAssocID="{4F03DDE8-CF01-4D10-9280-2FA2BFA0B28C}" presName="node" presStyleLbl="node1" presStyleIdx="3" presStyleCnt="9">
        <dgm:presLayoutVars>
          <dgm:bulletEnabled val="1"/>
        </dgm:presLayoutVars>
      </dgm:prSet>
      <dgm:spPr/>
    </dgm:pt>
    <dgm:pt modelId="{001EEE61-9184-4C56-900B-902CE28D1011}" type="pres">
      <dgm:prSet presAssocID="{CC340FDB-4CA8-4453-B341-08F72813ACC5}" presName="sibTrans" presStyleLbl="bgSibTrans2D1" presStyleIdx="3" presStyleCnt="8"/>
      <dgm:spPr/>
    </dgm:pt>
    <dgm:pt modelId="{858F651D-53D0-48A9-BF52-3057A535CDCF}" type="pres">
      <dgm:prSet presAssocID="{5D80BC35-C25C-4C5B-A818-BC9BF8E5EA45}" presName="compNode" presStyleCnt="0"/>
      <dgm:spPr/>
    </dgm:pt>
    <dgm:pt modelId="{4489AD0F-5926-4732-B9AE-CE82B7361962}" type="pres">
      <dgm:prSet presAssocID="{5D80BC35-C25C-4C5B-A818-BC9BF8E5EA45}" presName="dummyConnPt" presStyleCnt="0"/>
      <dgm:spPr/>
    </dgm:pt>
    <dgm:pt modelId="{D28FFA14-BCA1-4405-8944-ECD49DC9CB20}" type="pres">
      <dgm:prSet presAssocID="{5D80BC35-C25C-4C5B-A818-BC9BF8E5EA45}" presName="node" presStyleLbl="node1" presStyleIdx="4" presStyleCnt="9">
        <dgm:presLayoutVars>
          <dgm:bulletEnabled val="1"/>
        </dgm:presLayoutVars>
      </dgm:prSet>
      <dgm:spPr/>
    </dgm:pt>
    <dgm:pt modelId="{BEEAA222-1991-492B-BCDF-87AA3C572010}" type="pres">
      <dgm:prSet presAssocID="{CCE70656-3BE5-42A7-A99F-CF0FD46A4CBC}" presName="sibTrans" presStyleLbl="bgSibTrans2D1" presStyleIdx="4" presStyleCnt="8"/>
      <dgm:spPr/>
    </dgm:pt>
    <dgm:pt modelId="{A2E68FFD-7113-4DFB-B74E-A7DEF6C48555}" type="pres">
      <dgm:prSet presAssocID="{874505FF-F7D1-46DB-AC9C-94762E8C8A80}" presName="compNode" presStyleCnt="0"/>
      <dgm:spPr/>
    </dgm:pt>
    <dgm:pt modelId="{560B09EB-25F1-461C-A8E6-0E768E10E2C9}" type="pres">
      <dgm:prSet presAssocID="{874505FF-F7D1-46DB-AC9C-94762E8C8A80}" presName="dummyConnPt" presStyleCnt="0"/>
      <dgm:spPr/>
    </dgm:pt>
    <dgm:pt modelId="{0F97EA15-A28D-4F01-9B79-BF2F39083FA6}" type="pres">
      <dgm:prSet presAssocID="{874505FF-F7D1-46DB-AC9C-94762E8C8A80}" presName="node" presStyleLbl="node1" presStyleIdx="5" presStyleCnt="9">
        <dgm:presLayoutVars>
          <dgm:bulletEnabled val="1"/>
        </dgm:presLayoutVars>
      </dgm:prSet>
      <dgm:spPr/>
    </dgm:pt>
    <dgm:pt modelId="{545214BE-9ED6-44F0-A048-2490A37D5076}" type="pres">
      <dgm:prSet presAssocID="{430220D3-0D46-437C-85DD-9995CA7FC3A5}" presName="sibTrans" presStyleLbl="bgSibTrans2D1" presStyleIdx="5" presStyleCnt="8"/>
      <dgm:spPr/>
    </dgm:pt>
    <dgm:pt modelId="{8D96DEF6-9F7E-42F6-86A3-69A1BCED7599}" type="pres">
      <dgm:prSet presAssocID="{48794CEE-127F-493A-98B5-09F9D811276F}" presName="compNode" presStyleCnt="0"/>
      <dgm:spPr/>
    </dgm:pt>
    <dgm:pt modelId="{DDE0BC18-63B0-498D-848F-AFA35571AE7E}" type="pres">
      <dgm:prSet presAssocID="{48794CEE-127F-493A-98B5-09F9D811276F}" presName="dummyConnPt" presStyleCnt="0"/>
      <dgm:spPr/>
    </dgm:pt>
    <dgm:pt modelId="{9CDEEF9C-49A2-42F8-AC8A-26A787D01C05}" type="pres">
      <dgm:prSet presAssocID="{48794CEE-127F-493A-98B5-09F9D811276F}" presName="node" presStyleLbl="node1" presStyleIdx="6" presStyleCnt="9">
        <dgm:presLayoutVars>
          <dgm:bulletEnabled val="1"/>
        </dgm:presLayoutVars>
      </dgm:prSet>
      <dgm:spPr/>
    </dgm:pt>
    <dgm:pt modelId="{1315A67B-1B20-4CDD-A1AB-9C1350546414}" type="pres">
      <dgm:prSet presAssocID="{06895588-DCAB-4024-9322-AD0A093EC807}" presName="sibTrans" presStyleLbl="bgSibTrans2D1" presStyleIdx="6" presStyleCnt="8"/>
      <dgm:spPr/>
    </dgm:pt>
    <dgm:pt modelId="{D8A25D83-85E7-4386-84F9-594644E4F9C1}" type="pres">
      <dgm:prSet presAssocID="{71BC5617-8815-4194-B1D8-E990209345F4}" presName="compNode" presStyleCnt="0"/>
      <dgm:spPr/>
    </dgm:pt>
    <dgm:pt modelId="{0D287609-EFF6-475F-9BDD-FCD8BCB693FA}" type="pres">
      <dgm:prSet presAssocID="{71BC5617-8815-4194-B1D8-E990209345F4}" presName="dummyConnPt" presStyleCnt="0"/>
      <dgm:spPr/>
    </dgm:pt>
    <dgm:pt modelId="{23642492-198C-4A73-AA73-9312EA14454D}" type="pres">
      <dgm:prSet presAssocID="{71BC5617-8815-4194-B1D8-E990209345F4}" presName="node" presStyleLbl="node1" presStyleIdx="7" presStyleCnt="9">
        <dgm:presLayoutVars>
          <dgm:bulletEnabled val="1"/>
        </dgm:presLayoutVars>
      </dgm:prSet>
      <dgm:spPr/>
    </dgm:pt>
    <dgm:pt modelId="{6CB725D1-F259-4828-8592-CC1611E71299}" type="pres">
      <dgm:prSet presAssocID="{86DE01AF-A3D5-4EB2-8BA2-16AD56420A72}" presName="sibTrans" presStyleLbl="bgSibTrans2D1" presStyleIdx="7" presStyleCnt="8"/>
      <dgm:spPr/>
    </dgm:pt>
    <dgm:pt modelId="{316679F1-895A-4F2A-9357-8C8D37C77A10}" type="pres">
      <dgm:prSet presAssocID="{E01B4026-1A67-405D-8D53-5662631EAC24}" presName="compNode" presStyleCnt="0"/>
      <dgm:spPr/>
    </dgm:pt>
    <dgm:pt modelId="{17F1407C-3488-4A99-85B1-F9979E10A8CF}" type="pres">
      <dgm:prSet presAssocID="{E01B4026-1A67-405D-8D53-5662631EAC24}" presName="dummyConnPt" presStyleCnt="0"/>
      <dgm:spPr/>
    </dgm:pt>
    <dgm:pt modelId="{D22D3F8A-33B1-4337-B2F9-EC0F91B75877}" type="pres">
      <dgm:prSet presAssocID="{E01B4026-1A67-405D-8D53-5662631EAC24}" presName="node" presStyleLbl="node1" presStyleIdx="8" presStyleCnt="9">
        <dgm:presLayoutVars>
          <dgm:bulletEnabled val="1"/>
        </dgm:presLayoutVars>
      </dgm:prSet>
      <dgm:spPr/>
    </dgm:pt>
  </dgm:ptLst>
  <dgm:cxnLst>
    <dgm:cxn modelId="{2D5EE30C-12D8-4C14-BBC5-34F8755CA359}" srcId="{B1ACE3ED-7EF4-4355-96F8-6F700986C275}" destId="{4F03DDE8-CF01-4D10-9280-2FA2BFA0B28C}" srcOrd="3" destOrd="0" parTransId="{BBB589D6-4C0F-42A3-824F-C174824F5FB6}" sibTransId="{CC340FDB-4CA8-4453-B341-08F72813ACC5}"/>
    <dgm:cxn modelId="{AF2E4B1F-F6D0-41F2-9DA0-E76E0995E6AF}" type="presOf" srcId="{72BB8180-68BD-4A48-BD7C-17F1015E7780}" destId="{0CCA49DB-F500-4927-9439-C9B7906BF3B9}" srcOrd="0" destOrd="0" presId="urn:microsoft.com/office/officeart/2005/8/layout/bProcess4"/>
    <dgm:cxn modelId="{18AE7F2D-363A-4BE3-AFC2-F5D1EAB4AC1F}" srcId="{B1ACE3ED-7EF4-4355-96F8-6F700986C275}" destId="{48794CEE-127F-493A-98B5-09F9D811276F}" srcOrd="6" destOrd="0" parTransId="{B2B48765-D48F-4837-8924-AB0C55529DD0}" sibTransId="{06895588-DCAB-4024-9322-AD0A093EC807}"/>
    <dgm:cxn modelId="{99BCA32D-FDB0-453C-BF3E-6C68D73C6EB9}" type="presOf" srcId="{48794CEE-127F-493A-98B5-09F9D811276F}" destId="{9CDEEF9C-49A2-42F8-AC8A-26A787D01C05}" srcOrd="0" destOrd="0" presId="urn:microsoft.com/office/officeart/2005/8/layout/bProcess4"/>
    <dgm:cxn modelId="{2148532E-5F35-4069-BFC3-5C50EA88578E}" type="presOf" srcId="{22CD6443-1CCB-465A-827C-C01C3619D757}" destId="{DA7652EF-57CF-4AE7-819D-00938C454C29}" srcOrd="0" destOrd="0" presId="urn:microsoft.com/office/officeart/2005/8/layout/bProcess4"/>
    <dgm:cxn modelId="{DD71DA30-6AF8-49B2-A9CF-150A5BF83275}" type="presOf" srcId="{86DE01AF-A3D5-4EB2-8BA2-16AD56420A72}" destId="{6CB725D1-F259-4828-8592-CC1611E71299}" srcOrd="0" destOrd="0" presId="urn:microsoft.com/office/officeart/2005/8/layout/bProcess4"/>
    <dgm:cxn modelId="{67DE5631-568F-493A-A674-154EC0AE5620}" type="presOf" srcId="{B1ACE3ED-7EF4-4355-96F8-6F700986C275}" destId="{C6B9E19C-F70A-4C9B-9AAA-3DF65CDFC9E7}" srcOrd="0" destOrd="0" presId="urn:microsoft.com/office/officeart/2005/8/layout/bProcess4"/>
    <dgm:cxn modelId="{34D47B34-65B8-4B58-B1A4-23649E94217B}" type="presOf" srcId="{CC340FDB-4CA8-4453-B341-08F72813ACC5}" destId="{001EEE61-9184-4C56-900B-902CE28D1011}" srcOrd="0" destOrd="0" presId="urn:microsoft.com/office/officeart/2005/8/layout/bProcess4"/>
    <dgm:cxn modelId="{5E7FBE3C-4A48-495A-A828-5948C32D5B20}" type="presOf" srcId="{276971D7-C21F-4E5B-91F4-E42662E8792C}" destId="{782D6FF7-6277-4876-AF82-BF5247A684D4}" srcOrd="0" destOrd="0" presId="urn:microsoft.com/office/officeart/2005/8/layout/bProcess4"/>
    <dgm:cxn modelId="{09457846-8FAA-4EE7-9E9F-48754208CF1A}" type="presOf" srcId="{CCE70656-3BE5-42A7-A99F-CF0FD46A4CBC}" destId="{BEEAA222-1991-492B-BCDF-87AA3C572010}" srcOrd="0" destOrd="0" presId="urn:microsoft.com/office/officeart/2005/8/layout/bProcess4"/>
    <dgm:cxn modelId="{A8F47E69-EA04-40BB-9B64-3F623FF432FE}" srcId="{B1ACE3ED-7EF4-4355-96F8-6F700986C275}" destId="{71BC5617-8815-4194-B1D8-E990209345F4}" srcOrd="7" destOrd="0" parTransId="{1F523442-34B5-4CF9-8A75-096E5DAAAEAD}" sibTransId="{86DE01AF-A3D5-4EB2-8BA2-16AD56420A72}"/>
    <dgm:cxn modelId="{E91D7256-BFE7-4CA5-868E-79D2B6426947}" type="presOf" srcId="{1451CE2A-4B63-41B2-B250-9F7E52E9D104}" destId="{F8BAD04F-C5E0-44D4-B978-6EF052E16443}" srcOrd="0" destOrd="0" presId="urn:microsoft.com/office/officeart/2005/8/layout/bProcess4"/>
    <dgm:cxn modelId="{9D178180-9520-46AE-87EB-41BED7F31B2F}" srcId="{B1ACE3ED-7EF4-4355-96F8-6F700986C275}" destId="{1451CE2A-4B63-41B2-B250-9F7E52E9D104}" srcOrd="0" destOrd="0" parTransId="{66A46A59-31F1-4DD7-9098-718FE28EA229}" sibTransId="{22CD6443-1CCB-465A-827C-C01C3619D757}"/>
    <dgm:cxn modelId="{3051AB92-98B3-4988-A5FF-A59C641DEFCE}" type="presOf" srcId="{7F17A972-6157-4C4E-A94C-A67332378A05}" destId="{940985EB-BE9E-4E52-BF70-2D20D28F9E28}" srcOrd="0" destOrd="0" presId="urn:microsoft.com/office/officeart/2005/8/layout/bProcess4"/>
    <dgm:cxn modelId="{472F17B0-6C77-4DA7-A389-D2CBF3953CB8}" srcId="{B1ACE3ED-7EF4-4355-96F8-6F700986C275}" destId="{72BB8180-68BD-4A48-BD7C-17F1015E7780}" srcOrd="1" destOrd="0" parTransId="{851EF28E-7307-4B21-9C6E-4D526B40875A}" sibTransId="{4BFFC3FA-4FD1-4931-A872-B1023A0B6044}"/>
    <dgm:cxn modelId="{C6B831B5-EA22-4CB7-88FD-1F53E6C50CE7}" srcId="{B1ACE3ED-7EF4-4355-96F8-6F700986C275}" destId="{5D80BC35-C25C-4C5B-A818-BC9BF8E5EA45}" srcOrd="4" destOrd="0" parTransId="{FC3C70EC-F058-4913-8729-91100560E50D}" sibTransId="{CCE70656-3BE5-42A7-A99F-CF0FD46A4CBC}"/>
    <dgm:cxn modelId="{D54F22BE-23E1-41BD-BF5B-3AA618EF85AE}" srcId="{B1ACE3ED-7EF4-4355-96F8-6F700986C275}" destId="{E01B4026-1A67-405D-8D53-5662631EAC24}" srcOrd="8" destOrd="0" parTransId="{8C97D765-AD91-4B52-9531-5BE37064DD79}" sibTransId="{B481C586-DBF6-486C-B161-101FED68E19D}"/>
    <dgm:cxn modelId="{BCFA61CB-51BF-4193-9AA1-92514E6AE73A}" type="presOf" srcId="{71BC5617-8815-4194-B1D8-E990209345F4}" destId="{23642492-198C-4A73-AA73-9312EA14454D}" srcOrd="0" destOrd="0" presId="urn:microsoft.com/office/officeart/2005/8/layout/bProcess4"/>
    <dgm:cxn modelId="{07BA43D8-2497-4D4F-ABD3-AE94FA1B5AD6}" type="presOf" srcId="{874505FF-F7D1-46DB-AC9C-94762E8C8A80}" destId="{0F97EA15-A28D-4F01-9B79-BF2F39083FA6}" srcOrd="0" destOrd="0" presId="urn:microsoft.com/office/officeart/2005/8/layout/bProcess4"/>
    <dgm:cxn modelId="{8CA55AE9-06AD-4707-95CB-B7E01C751C44}" srcId="{B1ACE3ED-7EF4-4355-96F8-6F700986C275}" destId="{874505FF-F7D1-46DB-AC9C-94762E8C8A80}" srcOrd="5" destOrd="0" parTransId="{7F3E0C4E-D608-4ED5-AA2B-754E72A3E078}" sibTransId="{430220D3-0D46-437C-85DD-9995CA7FC3A5}"/>
    <dgm:cxn modelId="{4CE87EEB-56B7-4DA1-9965-8E6B26D32967}" type="presOf" srcId="{4BFFC3FA-4FD1-4931-A872-B1023A0B6044}" destId="{DBA868E7-D404-4112-B5AF-7081B09F2ACF}" srcOrd="0" destOrd="0" presId="urn:microsoft.com/office/officeart/2005/8/layout/bProcess4"/>
    <dgm:cxn modelId="{189BC0EB-50A1-4E4B-8245-5ADBB2D5EAAB}" srcId="{B1ACE3ED-7EF4-4355-96F8-6F700986C275}" destId="{276971D7-C21F-4E5B-91F4-E42662E8792C}" srcOrd="2" destOrd="0" parTransId="{32F142E6-61E8-4EA4-8201-CE378566BE2B}" sibTransId="{7F17A972-6157-4C4E-A94C-A67332378A05}"/>
    <dgm:cxn modelId="{C431F2EE-30BF-40B6-B1C5-A05BBD92F010}" type="presOf" srcId="{E01B4026-1A67-405D-8D53-5662631EAC24}" destId="{D22D3F8A-33B1-4337-B2F9-EC0F91B75877}" srcOrd="0" destOrd="0" presId="urn:microsoft.com/office/officeart/2005/8/layout/bProcess4"/>
    <dgm:cxn modelId="{C531EBF0-6652-40A8-8BC1-EBA5DB7FFB42}" type="presOf" srcId="{5D80BC35-C25C-4C5B-A818-BC9BF8E5EA45}" destId="{D28FFA14-BCA1-4405-8944-ECD49DC9CB20}" srcOrd="0" destOrd="0" presId="urn:microsoft.com/office/officeart/2005/8/layout/bProcess4"/>
    <dgm:cxn modelId="{4202FAF0-B153-478B-9930-7608F5C05E3A}" type="presOf" srcId="{430220D3-0D46-437C-85DD-9995CA7FC3A5}" destId="{545214BE-9ED6-44F0-A048-2490A37D5076}" srcOrd="0" destOrd="0" presId="urn:microsoft.com/office/officeart/2005/8/layout/bProcess4"/>
    <dgm:cxn modelId="{98770DF8-A659-4984-9646-F51A20F81453}" type="presOf" srcId="{06895588-DCAB-4024-9322-AD0A093EC807}" destId="{1315A67B-1B20-4CDD-A1AB-9C1350546414}" srcOrd="0" destOrd="0" presId="urn:microsoft.com/office/officeart/2005/8/layout/bProcess4"/>
    <dgm:cxn modelId="{043EC5FF-C7EE-4C0E-9146-4F73AD648ED3}" type="presOf" srcId="{4F03DDE8-CF01-4D10-9280-2FA2BFA0B28C}" destId="{EDFEFB32-F7E0-4257-BE93-344DC37BC939}" srcOrd="0" destOrd="0" presId="urn:microsoft.com/office/officeart/2005/8/layout/bProcess4"/>
    <dgm:cxn modelId="{15A95D99-477C-45D6-8F25-BAE59E30E09B}" type="presParOf" srcId="{C6B9E19C-F70A-4C9B-9AAA-3DF65CDFC9E7}" destId="{18B63797-A1FE-4199-93FD-B89A15768FAE}" srcOrd="0" destOrd="0" presId="urn:microsoft.com/office/officeart/2005/8/layout/bProcess4"/>
    <dgm:cxn modelId="{BA44750C-48EE-415E-8A22-CA6008164074}" type="presParOf" srcId="{18B63797-A1FE-4199-93FD-B89A15768FAE}" destId="{EC71653D-A79B-4834-A73B-F8A239E0D28E}" srcOrd="0" destOrd="0" presId="urn:microsoft.com/office/officeart/2005/8/layout/bProcess4"/>
    <dgm:cxn modelId="{2C2B2568-73FD-4F65-A6E9-5094198F4AA5}" type="presParOf" srcId="{18B63797-A1FE-4199-93FD-B89A15768FAE}" destId="{F8BAD04F-C5E0-44D4-B978-6EF052E16443}" srcOrd="1" destOrd="0" presId="urn:microsoft.com/office/officeart/2005/8/layout/bProcess4"/>
    <dgm:cxn modelId="{C486D8AC-99C3-49B3-8C53-F11EA73F2640}" type="presParOf" srcId="{C6B9E19C-F70A-4C9B-9AAA-3DF65CDFC9E7}" destId="{DA7652EF-57CF-4AE7-819D-00938C454C29}" srcOrd="1" destOrd="0" presId="urn:microsoft.com/office/officeart/2005/8/layout/bProcess4"/>
    <dgm:cxn modelId="{E85A703D-008E-4F15-B076-11E3186E7602}" type="presParOf" srcId="{C6B9E19C-F70A-4C9B-9AAA-3DF65CDFC9E7}" destId="{10F1966A-7540-421E-8914-461B421C4E68}" srcOrd="2" destOrd="0" presId="urn:microsoft.com/office/officeart/2005/8/layout/bProcess4"/>
    <dgm:cxn modelId="{EB851C13-8B8E-46BD-B6E1-CD1CFE3D487B}" type="presParOf" srcId="{10F1966A-7540-421E-8914-461B421C4E68}" destId="{709729D4-3E16-412E-A165-721041CB9561}" srcOrd="0" destOrd="0" presId="urn:microsoft.com/office/officeart/2005/8/layout/bProcess4"/>
    <dgm:cxn modelId="{85D48EC8-D2E4-4156-9AD1-68AE5CFDF8E3}" type="presParOf" srcId="{10F1966A-7540-421E-8914-461B421C4E68}" destId="{0CCA49DB-F500-4927-9439-C9B7906BF3B9}" srcOrd="1" destOrd="0" presId="urn:microsoft.com/office/officeart/2005/8/layout/bProcess4"/>
    <dgm:cxn modelId="{24E8FE06-BE81-4F28-BD0B-D20E1344A0E4}" type="presParOf" srcId="{C6B9E19C-F70A-4C9B-9AAA-3DF65CDFC9E7}" destId="{DBA868E7-D404-4112-B5AF-7081B09F2ACF}" srcOrd="3" destOrd="0" presId="urn:microsoft.com/office/officeart/2005/8/layout/bProcess4"/>
    <dgm:cxn modelId="{02E80724-0FCF-4AB3-942D-BE135F67CE33}" type="presParOf" srcId="{C6B9E19C-F70A-4C9B-9AAA-3DF65CDFC9E7}" destId="{E036FC4A-7FDC-4312-8358-FBA7EBAA0872}" srcOrd="4" destOrd="0" presId="urn:microsoft.com/office/officeart/2005/8/layout/bProcess4"/>
    <dgm:cxn modelId="{3F5F3A3C-B78B-4354-BF92-240981EADA42}" type="presParOf" srcId="{E036FC4A-7FDC-4312-8358-FBA7EBAA0872}" destId="{BC5B253E-A720-4320-B4CF-99E9FCFB90EF}" srcOrd="0" destOrd="0" presId="urn:microsoft.com/office/officeart/2005/8/layout/bProcess4"/>
    <dgm:cxn modelId="{9D1583B3-E346-49DD-B4C2-AEF15AE92626}" type="presParOf" srcId="{E036FC4A-7FDC-4312-8358-FBA7EBAA0872}" destId="{782D6FF7-6277-4876-AF82-BF5247A684D4}" srcOrd="1" destOrd="0" presId="urn:microsoft.com/office/officeart/2005/8/layout/bProcess4"/>
    <dgm:cxn modelId="{4EE4A036-F6A8-4095-812B-CC5683380A2F}" type="presParOf" srcId="{C6B9E19C-F70A-4C9B-9AAA-3DF65CDFC9E7}" destId="{940985EB-BE9E-4E52-BF70-2D20D28F9E28}" srcOrd="5" destOrd="0" presId="urn:microsoft.com/office/officeart/2005/8/layout/bProcess4"/>
    <dgm:cxn modelId="{67FA29ED-BC5B-4489-8E1A-0D2C0020657E}" type="presParOf" srcId="{C6B9E19C-F70A-4C9B-9AAA-3DF65CDFC9E7}" destId="{52B9038A-A6C9-4AD3-8C86-F6088A9701E6}" srcOrd="6" destOrd="0" presId="urn:microsoft.com/office/officeart/2005/8/layout/bProcess4"/>
    <dgm:cxn modelId="{98D77B81-3846-45FB-80EB-88705D55C374}" type="presParOf" srcId="{52B9038A-A6C9-4AD3-8C86-F6088A9701E6}" destId="{9B360DBE-F1ED-4803-BEE7-0C7742C7B381}" srcOrd="0" destOrd="0" presId="urn:microsoft.com/office/officeart/2005/8/layout/bProcess4"/>
    <dgm:cxn modelId="{F42100DC-7043-4644-9D4C-60C9931BA290}" type="presParOf" srcId="{52B9038A-A6C9-4AD3-8C86-F6088A9701E6}" destId="{EDFEFB32-F7E0-4257-BE93-344DC37BC939}" srcOrd="1" destOrd="0" presId="urn:microsoft.com/office/officeart/2005/8/layout/bProcess4"/>
    <dgm:cxn modelId="{42DBAC24-9457-48B9-8376-7D00E2DF7652}" type="presParOf" srcId="{C6B9E19C-F70A-4C9B-9AAA-3DF65CDFC9E7}" destId="{001EEE61-9184-4C56-900B-902CE28D1011}" srcOrd="7" destOrd="0" presId="urn:microsoft.com/office/officeart/2005/8/layout/bProcess4"/>
    <dgm:cxn modelId="{60BA9020-BD00-4E45-A5B2-56E480AF7494}" type="presParOf" srcId="{C6B9E19C-F70A-4C9B-9AAA-3DF65CDFC9E7}" destId="{858F651D-53D0-48A9-BF52-3057A535CDCF}" srcOrd="8" destOrd="0" presId="urn:microsoft.com/office/officeart/2005/8/layout/bProcess4"/>
    <dgm:cxn modelId="{805E00AE-B574-40A3-869F-CE1D0451C2D6}" type="presParOf" srcId="{858F651D-53D0-48A9-BF52-3057A535CDCF}" destId="{4489AD0F-5926-4732-B9AE-CE82B7361962}" srcOrd="0" destOrd="0" presId="urn:microsoft.com/office/officeart/2005/8/layout/bProcess4"/>
    <dgm:cxn modelId="{4C469EFC-57BC-4C4F-9CEF-2382928D7A2F}" type="presParOf" srcId="{858F651D-53D0-48A9-BF52-3057A535CDCF}" destId="{D28FFA14-BCA1-4405-8944-ECD49DC9CB20}" srcOrd="1" destOrd="0" presId="urn:microsoft.com/office/officeart/2005/8/layout/bProcess4"/>
    <dgm:cxn modelId="{4065F07F-4920-496A-9C2D-9145F448F9AD}" type="presParOf" srcId="{C6B9E19C-F70A-4C9B-9AAA-3DF65CDFC9E7}" destId="{BEEAA222-1991-492B-BCDF-87AA3C572010}" srcOrd="9" destOrd="0" presId="urn:microsoft.com/office/officeart/2005/8/layout/bProcess4"/>
    <dgm:cxn modelId="{24D80014-FF32-4B4B-8E7F-A0D59CFCB7E8}" type="presParOf" srcId="{C6B9E19C-F70A-4C9B-9AAA-3DF65CDFC9E7}" destId="{A2E68FFD-7113-4DFB-B74E-A7DEF6C48555}" srcOrd="10" destOrd="0" presId="urn:microsoft.com/office/officeart/2005/8/layout/bProcess4"/>
    <dgm:cxn modelId="{3E4847A9-135E-48D0-846D-88E11D044BB2}" type="presParOf" srcId="{A2E68FFD-7113-4DFB-B74E-A7DEF6C48555}" destId="{560B09EB-25F1-461C-A8E6-0E768E10E2C9}" srcOrd="0" destOrd="0" presId="urn:microsoft.com/office/officeart/2005/8/layout/bProcess4"/>
    <dgm:cxn modelId="{886C89F0-FCA6-45E3-858E-EDCF38F7EE50}" type="presParOf" srcId="{A2E68FFD-7113-4DFB-B74E-A7DEF6C48555}" destId="{0F97EA15-A28D-4F01-9B79-BF2F39083FA6}" srcOrd="1" destOrd="0" presId="urn:microsoft.com/office/officeart/2005/8/layout/bProcess4"/>
    <dgm:cxn modelId="{1FC3C0FB-C195-4A50-B7EC-581705C26C4B}" type="presParOf" srcId="{C6B9E19C-F70A-4C9B-9AAA-3DF65CDFC9E7}" destId="{545214BE-9ED6-44F0-A048-2490A37D5076}" srcOrd="11" destOrd="0" presId="urn:microsoft.com/office/officeart/2005/8/layout/bProcess4"/>
    <dgm:cxn modelId="{5C51EB1A-49C1-4B53-BB29-B1696DE7223B}" type="presParOf" srcId="{C6B9E19C-F70A-4C9B-9AAA-3DF65CDFC9E7}" destId="{8D96DEF6-9F7E-42F6-86A3-69A1BCED7599}" srcOrd="12" destOrd="0" presId="urn:microsoft.com/office/officeart/2005/8/layout/bProcess4"/>
    <dgm:cxn modelId="{58256026-A82D-4561-BC77-09FE5B91CBAC}" type="presParOf" srcId="{8D96DEF6-9F7E-42F6-86A3-69A1BCED7599}" destId="{DDE0BC18-63B0-498D-848F-AFA35571AE7E}" srcOrd="0" destOrd="0" presId="urn:microsoft.com/office/officeart/2005/8/layout/bProcess4"/>
    <dgm:cxn modelId="{91ACE425-A226-4E23-8BA5-FA7C57E8CD34}" type="presParOf" srcId="{8D96DEF6-9F7E-42F6-86A3-69A1BCED7599}" destId="{9CDEEF9C-49A2-42F8-AC8A-26A787D01C05}" srcOrd="1" destOrd="0" presId="urn:microsoft.com/office/officeart/2005/8/layout/bProcess4"/>
    <dgm:cxn modelId="{005CD271-24A1-4F77-AC0E-84ADC2E181B2}" type="presParOf" srcId="{C6B9E19C-F70A-4C9B-9AAA-3DF65CDFC9E7}" destId="{1315A67B-1B20-4CDD-A1AB-9C1350546414}" srcOrd="13" destOrd="0" presId="urn:microsoft.com/office/officeart/2005/8/layout/bProcess4"/>
    <dgm:cxn modelId="{9855B25F-05DB-48CC-8E99-7A8690B3A663}" type="presParOf" srcId="{C6B9E19C-F70A-4C9B-9AAA-3DF65CDFC9E7}" destId="{D8A25D83-85E7-4386-84F9-594644E4F9C1}" srcOrd="14" destOrd="0" presId="urn:microsoft.com/office/officeart/2005/8/layout/bProcess4"/>
    <dgm:cxn modelId="{1EAEDFD1-E5C1-4BC8-B85D-AAF489CCFAAA}" type="presParOf" srcId="{D8A25D83-85E7-4386-84F9-594644E4F9C1}" destId="{0D287609-EFF6-475F-9BDD-FCD8BCB693FA}" srcOrd="0" destOrd="0" presId="urn:microsoft.com/office/officeart/2005/8/layout/bProcess4"/>
    <dgm:cxn modelId="{0A660C46-D999-4CDD-9372-9823EF0EB1B3}" type="presParOf" srcId="{D8A25D83-85E7-4386-84F9-594644E4F9C1}" destId="{23642492-198C-4A73-AA73-9312EA14454D}" srcOrd="1" destOrd="0" presId="urn:microsoft.com/office/officeart/2005/8/layout/bProcess4"/>
    <dgm:cxn modelId="{773826D8-4C28-4649-93BB-1427D66CD5A3}" type="presParOf" srcId="{C6B9E19C-F70A-4C9B-9AAA-3DF65CDFC9E7}" destId="{6CB725D1-F259-4828-8592-CC1611E71299}" srcOrd="15" destOrd="0" presId="urn:microsoft.com/office/officeart/2005/8/layout/bProcess4"/>
    <dgm:cxn modelId="{1C2C2C87-02D8-472F-9A55-CB65384E8AF6}" type="presParOf" srcId="{C6B9E19C-F70A-4C9B-9AAA-3DF65CDFC9E7}" destId="{316679F1-895A-4F2A-9357-8C8D37C77A10}" srcOrd="16" destOrd="0" presId="urn:microsoft.com/office/officeart/2005/8/layout/bProcess4"/>
    <dgm:cxn modelId="{A69FD59B-4436-4621-8ED3-2A80DACB8B86}" type="presParOf" srcId="{316679F1-895A-4F2A-9357-8C8D37C77A10}" destId="{17F1407C-3488-4A99-85B1-F9979E10A8CF}" srcOrd="0" destOrd="0" presId="urn:microsoft.com/office/officeart/2005/8/layout/bProcess4"/>
    <dgm:cxn modelId="{FB2B7061-979B-4DD1-AA92-23131FBF2CE4}" type="presParOf" srcId="{316679F1-895A-4F2A-9357-8C8D37C77A10}" destId="{D22D3F8A-33B1-4337-B2F9-EC0F91B7587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61D5D9-43E1-45CF-9B49-9F1EBBA0D9B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589D745C-06D7-43F5-85E1-19BD8C951DAC}">
      <dgm:prSet/>
      <dgm:spPr/>
      <dgm:t>
        <a:bodyPr/>
        <a:lstStyle/>
        <a:p>
          <a:r>
            <a:rPr lang="nb-NO"/>
            <a:t>Heavy strength training (1-6 reps at 80-90% of 1RM)</a:t>
          </a:r>
          <a:endParaRPr lang="en-US"/>
        </a:p>
      </dgm:t>
    </dgm:pt>
    <dgm:pt modelId="{F15B48F7-AD63-4470-A110-F28AA579AFBD}" type="parTrans" cxnId="{46AF5220-D842-4284-B41F-741F4FECC50E}">
      <dgm:prSet/>
      <dgm:spPr/>
      <dgm:t>
        <a:bodyPr/>
        <a:lstStyle/>
        <a:p>
          <a:endParaRPr lang="en-US"/>
        </a:p>
      </dgm:t>
    </dgm:pt>
    <dgm:pt modelId="{70B30EBF-DED1-4BE3-B2B5-36C7DE31264E}" type="sibTrans" cxnId="{46AF5220-D842-4284-B41F-741F4FECC50E}">
      <dgm:prSet/>
      <dgm:spPr/>
      <dgm:t>
        <a:bodyPr/>
        <a:lstStyle/>
        <a:p>
          <a:endParaRPr lang="en-US"/>
        </a:p>
      </dgm:t>
    </dgm:pt>
    <dgm:pt modelId="{BB00029B-CD8B-45D2-A425-B8CD262E72BB}">
      <dgm:prSet/>
      <dgm:spPr/>
      <dgm:t>
        <a:bodyPr/>
        <a:lstStyle/>
        <a:p>
          <a:r>
            <a:rPr lang="nb-NO"/>
            <a:t>Plyometrics (box jumps and other jumping exercises)</a:t>
          </a:r>
          <a:endParaRPr lang="en-US"/>
        </a:p>
      </dgm:t>
    </dgm:pt>
    <dgm:pt modelId="{82AA6464-2886-4115-BA8B-D77FE254CEDD}" type="parTrans" cxnId="{25D2E66F-FEE2-4545-9821-F23490E70606}">
      <dgm:prSet/>
      <dgm:spPr/>
      <dgm:t>
        <a:bodyPr/>
        <a:lstStyle/>
        <a:p>
          <a:endParaRPr lang="en-US"/>
        </a:p>
      </dgm:t>
    </dgm:pt>
    <dgm:pt modelId="{DCDF9EFC-337B-4809-BB1D-F4B6C5734938}" type="sibTrans" cxnId="{25D2E66F-FEE2-4545-9821-F23490E70606}">
      <dgm:prSet/>
      <dgm:spPr/>
      <dgm:t>
        <a:bodyPr/>
        <a:lstStyle/>
        <a:p>
          <a:endParaRPr lang="en-US"/>
        </a:p>
      </dgm:t>
    </dgm:pt>
    <dgm:pt modelId="{FD77FBAB-AD11-4D88-98B4-2E8839FEC802}">
      <dgm:prSet/>
      <dgm:spPr/>
      <dgm:t>
        <a:bodyPr/>
        <a:lstStyle/>
        <a:p>
          <a:r>
            <a:rPr lang="nb-NO"/>
            <a:t>Lower limb focus (Squats, deadlifts, calf raises, leg press etc.)</a:t>
          </a:r>
          <a:endParaRPr lang="en-US"/>
        </a:p>
      </dgm:t>
    </dgm:pt>
    <dgm:pt modelId="{D5D0B2E3-9462-45B1-BE26-F797F1A6EE40}" type="parTrans" cxnId="{331D201D-7302-4BB3-8F2E-2E494801EE2E}">
      <dgm:prSet/>
      <dgm:spPr/>
      <dgm:t>
        <a:bodyPr/>
        <a:lstStyle/>
        <a:p>
          <a:endParaRPr lang="en-US"/>
        </a:p>
      </dgm:t>
    </dgm:pt>
    <dgm:pt modelId="{3D8E81E7-332D-45C2-B0C9-1D335D10B5F5}" type="sibTrans" cxnId="{331D201D-7302-4BB3-8F2E-2E494801EE2E}">
      <dgm:prSet/>
      <dgm:spPr/>
      <dgm:t>
        <a:bodyPr/>
        <a:lstStyle/>
        <a:p>
          <a:endParaRPr lang="en-US"/>
        </a:p>
      </dgm:t>
    </dgm:pt>
    <dgm:pt modelId="{69A63BE5-EC21-4BF0-84DB-797C83518990}">
      <dgm:prSet/>
      <dgm:spPr/>
      <dgm:t>
        <a:bodyPr/>
        <a:lstStyle/>
        <a:p>
          <a:r>
            <a:rPr lang="nb-NO"/>
            <a:t>2-3 times per week</a:t>
          </a:r>
          <a:endParaRPr lang="en-US"/>
        </a:p>
      </dgm:t>
    </dgm:pt>
    <dgm:pt modelId="{6D9D3C59-CD09-4910-93F6-A5E2F2044A71}" type="parTrans" cxnId="{F01C96DD-52B1-4196-8826-F2F6F3BDDFAB}">
      <dgm:prSet/>
      <dgm:spPr/>
      <dgm:t>
        <a:bodyPr/>
        <a:lstStyle/>
        <a:p>
          <a:endParaRPr lang="en-US"/>
        </a:p>
      </dgm:t>
    </dgm:pt>
    <dgm:pt modelId="{9E97FCD9-7AAF-4545-8350-2889621E18F7}" type="sibTrans" cxnId="{F01C96DD-52B1-4196-8826-F2F6F3BDDFAB}">
      <dgm:prSet/>
      <dgm:spPr/>
      <dgm:t>
        <a:bodyPr/>
        <a:lstStyle/>
        <a:p>
          <a:endParaRPr lang="en-US"/>
        </a:p>
      </dgm:t>
    </dgm:pt>
    <dgm:pt modelId="{0BAC1DF0-C89E-4BFA-91EF-087330346FA4}" type="pres">
      <dgm:prSet presAssocID="{0A61D5D9-43E1-45CF-9B49-9F1EBBA0D9BF}" presName="root" presStyleCnt="0">
        <dgm:presLayoutVars>
          <dgm:dir/>
          <dgm:resizeHandles val="exact"/>
        </dgm:presLayoutVars>
      </dgm:prSet>
      <dgm:spPr/>
    </dgm:pt>
    <dgm:pt modelId="{A686C882-454B-41B7-A96A-A2DD08CA0409}" type="pres">
      <dgm:prSet presAssocID="{589D745C-06D7-43F5-85E1-19BD8C951DAC}" presName="compNode" presStyleCnt="0"/>
      <dgm:spPr/>
    </dgm:pt>
    <dgm:pt modelId="{B58069D0-5473-4FCB-A321-7CFB0FB7E58C}" type="pres">
      <dgm:prSet presAssocID="{589D745C-06D7-43F5-85E1-19BD8C951DA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dy Builder"/>
        </a:ext>
      </dgm:extLst>
    </dgm:pt>
    <dgm:pt modelId="{2E9A7AC2-F141-4701-8596-8BAA924D6A31}" type="pres">
      <dgm:prSet presAssocID="{589D745C-06D7-43F5-85E1-19BD8C951DAC}" presName="spaceRect" presStyleCnt="0"/>
      <dgm:spPr/>
    </dgm:pt>
    <dgm:pt modelId="{D8A52680-3C5F-4F3B-BDB5-78647C5017E4}" type="pres">
      <dgm:prSet presAssocID="{589D745C-06D7-43F5-85E1-19BD8C951DAC}" presName="textRect" presStyleLbl="revTx" presStyleIdx="0" presStyleCnt="4">
        <dgm:presLayoutVars>
          <dgm:chMax val="1"/>
          <dgm:chPref val="1"/>
        </dgm:presLayoutVars>
      </dgm:prSet>
      <dgm:spPr/>
    </dgm:pt>
    <dgm:pt modelId="{186CC24E-28F8-4446-9502-6DA5DFEA3EDE}" type="pres">
      <dgm:prSet presAssocID="{70B30EBF-DED1-4BE3-B2B5-36C7DE31264E}" presName="sibTrans" presStyleCnt="0"/>
      <dgm:spPr/>
    </dgm:pt>
    <dgm:pt modelId="{CA265B9B-E20B-4E82-AFD7-9D71405994A8}" type="pres">
      <dgm:prSet presAssocID="{BB00029B-CD8B-45D2-A425-B8CD262E72BB}" presName="compNode" presStyleCnt="0"/>
      <dgm:spPr/>
    </dgm:pt>
    <dgm:pt modelId="{D58A11F8-7BF2-48B8-A7B4-23B6F86C8DBE}" type="pres">
      <dgm:prSet presAssocID="{BB00029B-CD8B-45D2-A425-B8CD262E72B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oga med heldekkende fyll"/>
        </a:ext>
      </dgm:extLst>
    </dgm:pt>
    <dgm:pt modelId="{2B5522BE-B4F3-4186-ABBB-AAEA69B3E75A}" type="pres">
      <dgm:prSet presAssocID="{BB00029B-CD8B-45D2-A425-B8CD262E72BB}" presName="spaceRect" presStyleCnt="0"/>
      <dgm:spPr/>
    </dgm:pt>
    <dgm:pt modelId="{B0EAC2E0-50A4-43ED-B3DC-9937925BA3F2}" type="pres">
      <dgm:prSet presAssocID="{BB00029B-CD8B-45D2-A425-B8CD262E72BB}" presName="textRect" presStyleLbl="revTx" presStyleIdx="1" presStyleCnt="4">
        <dgm:presLayoutVars>
          <dgm:chMax val="1"/>
          <dgm:chPref val="1"/>
        </dgm:presLayoutVars>
      </dgm:prSet>
      <dgm:spPr/>
    </dgm:pt>
    <dgm:pt modelId="{11473B64-85F2-4757-9AAF-034BD0E4E044}" type="pres">
      <dgm:prSet presAssocID="{DCDF9EFC-337B-4809-BB1D-F4B6C5734938}" presName="sibTrans" presStyleCnt="0"/>
      <dgm:spPr/>
    </dgm:pt>
    <dgm:pt modelId="{BFFB74CB-D809-4086-833C-681EA933E4A0}" type="pres">
      <dgm:prSet presAssocID="{FD77FBAB-AD11-4D88-98B4-2E8839FEC802}" presName="compNode" presStyleCnt="0"/>
      <dgm:spPr/>
    </dgm:pt>
    <dgm:pt modelId="{FC1EA81F-2B82-4F9B-ACDE-FE5FBD9DA778}" type="pres">
      <dgm:prSet presAssocID="{FD77FBAB-AD11-4D88-98B4-2E8839FEC80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oga med heldekkende fyll"/>
        </a:ext>
      </dgm:extLst>
    </dgm:pt>
    <dgm:pt modelId="{3845485A-2473-4FFC-A6EF-12B00E9D8689}" type="pres">
      <dgm:prSet presAssocID="{FD77FBAB-AD11-4D88-98B4-2E8839FEC802}" presName="spaceRect" presStyleCnt="0"/>
      <dgm:spPr/>
    </dgm:pt>
    <dgm:pt modelId="{3BAACC82-8D2A-49EA-8295-68DBAF108187}" type="pres">
      <dgm:prSet presAssocID="{FD77FBAB-AD11-4D88-98B4-2E8839FEC802}" presName="textRect" presStyleLbl="revTx" presStyleIdx="2" presStyleCnt="4">
        <dgm:presLayoutVars>
          <dgm:chMax val="1"/>
          <dgm:chPref val="1"/>
        </dgm:presLayoutVars>
      </dgm:prSet>
      <dgm:spPr/>
    </dgm:pt>
    <dgm:pt modelId="{F9F6B385-3201-4F04-9880-3CC0467271E0}" type="pres">
      <dgm:prSet presAssocID="{3D8E81E7-332D-45C2-B0C9-1D335D10B5F5}" presName="sibTrans" presStyleCnt="0"/>
      <dgm:spPr/>
    </dgm:pt>
    <dgm:pt modelId="{CA373CB1-58BC-41A6-AD90-BE77515C2C25}" type="pres">
      <dgm:prSet presAssocID="{69A63BE5-EC21-4BF0-84DB-797C83518990}" presName="compNode" presStyleCnt="0"/>
      <dgm:spPr/>
    </dgm:pt>
    <dgm:pt modelId="{3F1650F8-63C4-400A-8697-D9E0DAA54CE5}" type="pres">
      <dgm:prSet presAssocID="{69A63BE5-EC21-4BF0-84DB-797C8351899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okke"/>
        </a:ext>
      </dgm:extLst>
    </dgm:pt>
    <dgm:pt modelId="{9D44EE89-73DD-429B-B2D4-59D957E9DAFE}" type="pres">
      <dgm:prSet presAssocID="{69A63BE5-EC21-4BF0-84DB-797C83518990}" presName="spaceRect" presStyleCnt="0"/>
      <dgm:spPr/>
    </dgm:pt>
    <dgm:pt modelId="{7714B789-9F3D-4508-B8A6-B3E7EC342096}" type="pres">
      <dgm:prSet presAssocID="{69A63BE5-EC21-4BF0-84DB-797C8351899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31D201D-7302-4BB3-8F2E-2E494801EE2E}" srcId="{0A61D5D9-43E1-45CF-9B49-9F1EBBA0D9BF}" destId="{FD77FBAB-AD11-4D88-98B4-2E8839FEC802}" srcOrd="2" destOrd="0" parTransId="{D5D0B2E3-9462-45B1-BE26-F797F1A6EE40}" sibTransId="{3D8E81E7-332D-45C2-B0C9-1D335D10B5F5}"/>
    <dgm:cxn modelId="{46AF5220-D842-4284-B41F-741F4FECC50E}" srcId="{0A61D5D9-43E1-45CF-9B49-9F1EBBA0D9BF}" destId="{589D745C-06D7-43F5-85E1-19BD8C951DAC}" srcOrd="0" destOrd="0" parTransId="{F15B48F7-AD63-4470-A110-F28AA579AFBD}" sibTransId="{70B30EBF-DED1-4BE3-B2B5-36C7DE31264E}"/>
    <dgm:cxn modelId="{98FD875B-F5CC-4235-A208-AE4E1A74A23F}" type="presOf" srcId="{BB00029B-CD8B-45D2-A425-B8CD262E72BB}" destId="{B0EAC2E0-50A4-43ED-B3DC-9937925BA3F2}" srcOrd="0" destOrd="0" presId="urn:microsoft.com/office/officeart/2018/2/layout/IconLabelList"/>
    <dgm:cxn modelId="{CC685E47-8573-43CF-BB29-14788D9F6561}" type="presOf" srcId="{FD77FBAB-AD11-4D88-98B4-2E8839FEC802}" destId="{3BAACC82-8D2A-49EA-8295-68DBAF108187}" srcOrd="0" destOrd="0" presId="urn:microsoft.com/office/officeart/2018/2/layout/IconLabelList"/>
    <dgm:cxn modelId="{25D2E66F-FEE2-4545-9821-F23490E70606}" srcId="{0A61D5D9-43E1-45CF-9B49-9F1EBBA0D9BF}" destId="{BB00029B-CD8B-45D2-A425-B8CD262E72BB}" srcOrd="1" destOrd="0" parTransId="{82AA6464-2886-4115-BA8B-D77FE254CEDD}" sibTransId="{DCDF9EFC-337B-4809-BB1D-F4B6C5734938}"/>
    <dgm:cxn modelId="{86F4577E-B24B-4645-ADBB-8DEF50CCE243}" type="presOf" srcId="{0A61D5D9-43E1-45CF-9B49-9F1EBBA0D9BF}" destId="{0BAC1DF0-C89E-4BFA-91EF-087330346FA4}" srcOrd="0" destOrd="0" presId="urn:microsoft.com/office/officeart/2018/2/layout/IconLabelList"/>
    <dgm:cxn modelId="{87DC9685-2AB5-494B-B64C-E99B7E362459}" type="presOf" srcId="{589D745C-06D7-43F5-85E1-19BD8C951DAC}" destId="{D8A52680-3C5F-4F3B-BDB5-78647C5017E4}" srcOrd="0" destOrd="0" presId="urn:microsoft.com/office/officeart/2018/2/layout/IconLabelList"/>
    <dgm:cxn modelId="{BCB0B8B1-BA28-4778-AB54-65B88B4159CB}" type="presOf" srcId="{69A63BE5-EC21-4BF0-84DB-797C83518990}" destId="{7714B789-9F3D-4508-B8A6-B3E7EC342096}" srcOrd="0" destOrd="0" presId="urn:microsoft.com/office/officeart/2018/2/layout/IconLabelList"/>
    <dgm:cxn modelId="{F01C96DD-52B1-4196-8826-F2F6F3BDDFAB}" srcId="{0A61D5D9-43E1-45CF-9B49-9F1EBBA0D9BF}" destId="{69A63BE5-EC21-4BF0-84DB-797C83518990}" srcOrd="3" destOrd="0" parTransId="{6D9D3C59-CD09-4910-93F6-A5E2F2044A71}" sibTransId="{9E97FCD9-7AAF-4545-8350-2889621E18F7}"/>
    <dgm:cxn modelId="{3FFB5EC8-46F2-44BB-A0F2-1AA9207CE4C0}" type="presParOf" srcId="{0BAC1DF0-C89E-4BFA-91EF-087330346FA4}" destId="{A686C882-454B-41B7-A96A-A2DD08CA0409}" srcOrd="0" destOrd="0" presId="urn:microsoft.com/office/officeart/2018/2/layout/IconLabelList"/>
    <dgm:cxn modelId="{2119A816-EC89-49B6-9F00-5B6A191CCBCE}" type="presParOf" srcId="{A686C882-454B-41B7-A96A-A2DD08CA0409}" destId="{B58069D0-5473-4FCB-A321-7CFB0FB7E58C}" srcOrd="0" destOrd="0" presId="urn:microsoft.com/office/officeart/2018/2/layout/IconLabelList"/>
    <dgm:cxn modelId="{45694067-A203-42FF-AFEB-FC63602FB108}" type="presParOf" srcId="{A686C882-454B-41B7-A96A-A2DD08CA0409}" destId="{2E9A7AC2-F141-4701-8596-8BAA924D6A31}" srcOrd="1" destOrd="0" presId="urn:microsoft.com/office/officeart/2018/2/layout/IconLabelList"/>
    <dgm:cxn modelId="{F5FB2E75-9860-4A3F-9D05-521CA5BF8E00}" type="presParOf" srcId="{A686C882-454B-41B7-A96A-A2DD08CA0409}" destId="{D8A52680-3C5F-4F3B-BDB5-78647C5017E4}" srcOrd="2" destOrd="0" presId="urn:microsoft.com/office/officeart/2018/2/layout/IconLabelList"/>
    <dgm:cxn modelId="{9AE1BC77-13E2-4E48-B6F6-99F6D8A4018C}" type="presParOf" srcId="{0BAC1DF0-C89E-4BFA-91EF-087330346FA4}" destId="{186CC24E-28F8-4446-9502-6DA5DFEA3EDE}" srcOrd="1" destOrd="0" presId="urn:microsoft.com/office/officeart/2018/2/layout/IconLabelList"/>
    <dgm:cxn modelId="{E61007CD-F3FC-4C73-8B14-5141570F6A9D}" type="presParOf" srcId="{0BAC1DF0-C89E-4BFA-91EF-087330346FA4}" destId="{CA265B9B-E20B-4E82-AFD7-9D71405994A8}" srcOrd="2" destOrd="0" presId="urn:microsoft.com/office/officeart/2018/2/layout/IconLabelList"/>
    <dgm:cxn modelId="{0D999D1E-EB46-4B0F-A616-964FD8EFBE49}" type="presParOf" srcId="{CA265B9B-E20B-4E82-AFD7-9D71405994A8}" destId="{D58A11F8-7BF2-48B8-A7B4-23B6F86C8DBE}" srcOrd="0" destOrd="0" presId="urn:microsoft.com/office/officeart/2018/2/layout/IconLabelList"/>
    <dgm:cxn modelId="{A14EE5E8-7FB1-4AD3-B883-525D9E12731A}" type="presParOf" srcId="{CA265B9B-E20B-4E82-AFD7-9D71405994A8}" destId="{2B5522BE-B4F3-4186-ABBB-AAEA69B3E75A}" srcOrd="1" destOrd="0" presId="urn:microsoft.com/office/officeart/2018/2/layout/IconLabelList"/>
    <dgm:cxn modelId="{D5EDA5E1-408D-4A84-97B6-999266BE6A58}" type="presParOf" srcId="{CA265B9B-E20B-4E82-AFD7-9D71405994A8}" destId="{B0EAC2E0-50A4-43ED-B3DC-9937925BA3F2}" srcOrd="2" destOrd="0" presId="urn:microsoft.com/office/officeart/2018/2/layout/IconLabelList"/>
    <dgm:cxn modelId="{33C20CCA-88F6-4CC1-B88E-5C07650D7BE4}" type="presParOf" srcId="{0BAC1DF0-C89E-4BFA-91EF-087330346FA4}" destId="{11473B64-85F2-4757-9AAF-034BD0E4E044}" srcOrd="3" destOrd="0" presId="urn:microsoft.com/office/officeart/2018/2/layout/IconLabelList"/>
    <dgm:cxn modelId="{71C053D6-A732-4109-8A52-CED3DB564D69}" type="presParOf" srcId="{0BAC1DF0-C89E-4BFA-91EF-087330346FA4}" destId="{BFFB74CB-D809-4086-833C-681EA933E4A0}" srcOrd="4" destOrd="0" presId="urn:microsoft.com/office/officeart/2018/2/layout/IconLabelList"/>
    <dgm:cxn modelId="{9222F390-8B15-4419-8F9E-5B38F37C6AA9}" type="presParOf" srcId="{BFFB74CB-D809-4086-833C-681EA933E4A0}" destId="{FC1EA81F-2B82-4F9B-ACDE-FE5FBD9DA778}" srcOrd="0" destOrd="0" presId="urn:microsoft.com/office/officeart/2018/2/layout/IconLabelList"/>
    <dgm:cxn modelId="{216E8A0B-2CBB-42D4-BCF6-D380E78C76DC}" type="presParOf" srcId="{BFFB74CB-D809-4086-833C-681EA933E4A0}" destId="{3845485A-2473-4FFC-A6EF-12B00E9D8689}" srcOrd="1" destOrd="0" presId="urn:microsoft.com/office/officeart/2018/2/layout/IconLabelList"/>
    <dgm:cxn modelId="{74A85D75-780C-463B-9F4D-80C8AF650AED}" type="presParOf" srcId="{BFFB74CB-D809-4086-833C-681EA933E4A0}" destId="{3BAACC82-8D2A-49EA-8295-68DBAF108187}" srcOrd="2" destOrd="0" presId="urn:microsoft.com/office/officeart/2018/2/layout/IconLabelList"/>
    <dgm:cxn modelId="{BC8EE50F-CDB6-4DBE-A011-A173C22CB344}" type="presParOf" srcId="{0BAC1DF0-C89E-4BFA-91EF-087330346FA4}" destId="{F9F6B385-3201-4F04-9880-3CC0467271E0}" srcOrd="5" destOrd="0" presId="urn:microsoft.com/office/officeart/2018/2/layout/IconLabelList"/>
    <dgm:cxn modelId="{5F4E8E7F-9066-496E-828B-206DBA51751B}" type="presParOf" srcId="{0BAC1DF0-C89E-4BFA-91EF-087330346FA4}" destId="{CA373CB1-58BC-41A6-AD90-BE77515C2C25}" srcOrd="6" destOrd="0" presId="urn:microsoft.com/office/officeart/2018/2/layout/IconLabelList"/>
    <dgm:cxn modelId="{C542B7E0-6096-48B6-9AC7-C4EAE3C1E2E2}" type="presParOf" srcId="{CA373CB1-58BC-41A6-AD90-BE77515C2C25}" destId="{3F1650F8-63C4-400A-8697-D9E0DAA54CE5}" srcOrd="0" destOrd="0" presId="urn:microsoft.com/office/officeart/2018/2/layout/IconLabelList"/>
    <dgm:cxn modelId="{8710D819-B90F-4C26-AB51-EF6D353D0BEC}" type="presParOf" srcId="{CA373CB1-58BC-41A6-AD90-BE77515C2C25}" destId="{9D44EE89-73DD-429B-B2D4-59D957E9DAFE}" srcOrd="1" destOrd="0" presId="urn:microsoft.com/office/officeart/2018/2/layout/IconLabelList"/>
    <dgm:cxn modelId="{40CD5CA9-0A56-46F1-905C-FA52047E9382}" type="presParOf" srcId="{CA373CB1-58BC-41A6-AD90-BE77515C2C25}" destId="{7714B789-9F3D-4508-B8A6-B3E7EC34209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995A3-6344-4DCE-A857-F2422098EF57}">
      <dsp:nvSpPr>
        <dsp:cNvPr id="0" name=""/>
        <dsp:cNvSpPr/>
      </dsp:nvSpPr>
      <dsp:spPr>
        <a:xfrm>
          <a:off x="3082131" y="0"/>
          <a:ext cx="4351338" cy="435133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66B3B-01A8-49E9-B8AE-68EF08415E2E}">
      <dsp:nvSpPr>
        <dsp:cNvPr id="0" name=""/>
        <dsp:cNvSpPr/>
      </dsp:nvSpPr>
      <dsp:spPr>
        <a:xfrm>
          <a:off x="3495508" y="413377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Vo2 max</a:t>
          </a:r>
          <a:endParaRPr lang="en-US" sz="2600" kern="1200"/>
        </a:p>
      </dsp:txBody>
      <dsp:txXfrm>
        <a:off x="3578350" y="496219"/>
        <a:ext cx="1531337" cy="1531337"/>
      </dsp:txXfrm>
    </dsp:sp>
    <dsp:sp modelId="{43EC55CF-BF62-4754-B23F-CC2642E270EB}">
      <dsp:nvSpPr>
        <dsp:cNvPr id="0" name=""/>
        <dsp:cNvSpPr/>
      </dsp:nvSpPr>
      <dsp:spPr>
        <a:xfrm>
          <a:off x="5323070" y="413377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Running Economy</a:t>
          </a:r>
          <a:endParaRPr lang="en-US" sz="2600" kern="1200" dirty="0"/>
        </a:p>
      </dsp:txBody>
      <dsp:txXfrm>
        <a:off x="5405912" y="496219"/>
        <a:ext cx="1531337" cy="1531337"/>
      </dsp:txXfrm>
    </dsp:sp>
    <dsp:sp modelId="{F0D64D77-7D26-40FB-AC07-4EDCF7EFAB30}">
      <dsp:nvSpPr>
        <dsp:cNvPr id="0" name=""/>
        <dsp:cNvSpPr/>
      </dsp:nvSpPr>
      <dsp:spPr>
        <a:xfrm>
          <a:off x="3495508" y="2240939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Lactate Treshold</a:t>
          </a:r>
          <a:endParaRPr lang="en-US" sz="2600" kern="1200"/>
        </a:p>
      </dsp:txBody>
      <dsp:txXfrm>
        <a:off x="3578350" y="2323781"/>
        <a:ext cx="1531337" cy="1531337"/>
      </dsp:txXfrm>
    </dsp:sp>
    <dsp:sp modelId="{BA2E05BB-CD95-46B2-820F-0EC68BEB2A3F}">
      <dsp:nvSpPr>
        <dsp:cNvPr id="0" name=""/>
        <dsp:cNvSpPr/>
      </dsp:nvSpPr>
      <dsp:spPr>
        <a:xfrm>
          <a:off x="5323070" y="2240939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Strength </a:t>
          </a:r>
          <a:endParaRPr lang="en-US" sz="2600" kern="1200"/>
        </a:p>
      </dsp:txBody>
      <dsp:txXfrm>
        <a:off x="5405912" y="2323781"/>
        <a:ext cx="1531337" cy="1531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652EF-57CF-4AE7-819D-00938C454C29}">
      <dsp:nvSpPr>
        <dsp:cNvPr id="0" name=""/>
        <dsp:cNvSpPr/>
      </dsp:nvSpPr>
      <dsp:spPr>
        <a:xfrm rot="5400000">
          <a:off x="-269886" y="1565740"/>
          <a:ext cx="1201696" cy="14538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AD04F-C5E0-44D4-B978-6EF052E16443}">
      <dsp:nvSpPr>
        <dsp:cNvPr id="0" name=""/>
        <dsp:cNvSpPr/>
      </dsp:nvSpPr>
      <dsp:spPr>
        <a:xfrm>
          <a:off x="2976" y="793530"/>
          <a:ext cx="1615363" cy="969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Pre competition period:</a:t>
          </a:r>
          <a:endParaRPr lang="en-US" sz="1800" kern="1200"/>
        </a:p>
      </dsp:txBody>
      <dsp:txXfrm>
        <a:off x="31363" y="821917"/>
        <a:ext cx="1558589" cy="912444"/>
      </dsp:txXfrm>
    </dsp:sp>
    <dsp:sp modelId="{DBA868E7-D404-4112-B5AF-7081B09F2ACF}">
      <dsp:nvSpPr>
        <dsp:cNvPr id="0" name=""/>
        <dsp:cNvSpPr/>
      </dsp:nvSpPr>
      <dsp:spPr>
        <a:xfrm rot="5400000">
          <a:off x="-269886" y="2777263"/>
          <a:ext cx="1201696" cy="14538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A49DB-F500-4927-9439-C9B7906BF3B9}">
      <dsp:nvSpPr>
        <dsp:cNvPr id="0" name=""/>
        <dsp:cNvSpPr/>
      </dsp:nvSpPr>
      <dsp:spPr>
        <a:xfrm>
          <a:off x="2976" y="2005052"/>
          <a:ext cx="1615363" cy="969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Taper</a:t>
          </a:r>
          <a:endParaRPr lang="en-US" sz="1800" kern="1200"/>
        </a:p>
      </dsp:txBody>
      <dsp:txXfrm>
        <a:off x="31363" y="2033439"/>
        <a:ext cx="1558589" cy="912444"/>
      </dsp:txXfrm>
    </dsp:sp>
    <dsp:sp modelId="{940985EB-BE9E-4E52-BF70-2D20D28F9E28}">
      <dsp:nvSpPr>
        <dsp:cNvPr id="0" name=""/>
        <dsp:cNvSpPr/>
      </dsp:nvSpPr>
      <dsp:spPr>
        <a:xfrm>
          <a:off x="335875" y="3383025"/>
          <a:ext cx="2138607" cy="14538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D6FF7-6277-4876-AF82-BF5247A684D4}">
      <dsp:nvSpPr>
        <dsp:cNvPr id="0" name=""/>
        <dsp:cNvSpPr/>
      </dsp:nvSpPr>
      <dsp:spPr>
        <a:xfrm>
          <a:off x="2976" y="3216575"/>
          <a:ext cx="1615363" cy="969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Gradual decrease in mileage</a:t>
          </a:r>
          <a:endParaRPr lang="en-US" sz="1800" kern="1200"/>
        </a:p>
      </dsp:txBody>
      <dsp:txXfrm>
        <a:off x="31363" y="3244962"/>
        <a:ext cx="1558589" cy="912444"/>
      </dsp:txXfrm>
    </dsp:sp>
    <dsp:sp modelId="{001EEE61-9184-4C56-900B-902CE28D1011}">
      <dsp:nvSpPr>
        <dsp:cNvPr id="0" name=""/>
        <dsp:cNvSpPr/>
      </dsp:nvSpPr>
      <dsp:spPr>
        <a:xfrm rot="16200000">
          <a:off x="1878547" y="2777263"/>
          <a:ext cx="1201696" cy="14538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EFB32-F7E0-4257-BE93-344DC37BC939}">
      <dsp:nvSpPr>
        <dsp:cNvPr id="0" name=""/>
        <dsp:cNvSpPr/>
      </dsp:nvSpPr>
      <dsp:spPr>
        <a:xfrm>
          <a:off x="2151410" y="3216575"/>
          <a:ext cx="1615363" cy="969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Specific training</a:t>
          </a:r>
          <a:endParaRPr lang="en-US" sz="1800" kern="1200"/>
        </a:p>
      </dsp:txBody>
      <dsp:txXfrm>
        <a:off x="2179797" y="3244962"/>
        <a:ext cx="1558589" cy="912444"/>
      </dsp:txXfrm>
    </dsp:sp>
    <dsp:sp modelId="{BEEAA222-1991-492B-BCDF-87AA3C572010}">
      <dsp:nvSpPr>
        <dsp:cNvPr id="0" name=""/>
        <dsp:cNvSpPr/>
      </dsp:nvSpPr>
      <dsp:spPr>
        <a:xfrm rot="16200000">
          <a:off x="1878547" y="1565740"/>
          <a:ext cx="1201696" cy="14538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FFA14-BCA1-4405-8944-ECD49DC9CB20}">
      <dsp:nvSpPr>
        <dsp:cNvPr id="0" name=""/>
        <dsp:cNvSpPr/>
      </dsp:nvSpPr>
      <dsp:spPr>
        <a:xfrm>
          <a:off x="2151410" y="2005052"/>
          <a:ext cx="1615363" cy="969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Less strength training  </a:t>
          </a:r>
          <a:endParaRPr lang="en-US" sz="1800" kern="1200"/>
        </a:p>
      </dsp:txBody>
      <dsp:txXfrm>
        <a:off x="2179797" y="2033439"/>
        <a:ext cx="1558589" cy="912444"/>
      </dsp:txXfrm>
    </dsp:sp>
    <dsp:sp modelId="{545214BE-9ED6-44F0-A048-2490A37D5076}">
      <dsp:nvSpPr>
        <dsp:cNvPr id="0" name=""/>
        <dsp:cNvSpPr/>
      </dsp:nvSpPr>
      <dsp:spPr>
        <a:xfrm>
          <a:off x="2484309" y="959979"/>
          <a:ext cx="2138607" cy="14538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7EA15-A28D-4F01-9B79-BF2F39083FA6}">
      <dsp:nvSpPr>
        <dsp:cNvPr id="0" name=""/>
        <dsp:cNvSpPr/>
      </dsp:nvSpPr>
      <dsp:spPr>
        <a:xfrm>
          <a:off x="2151410" y="793530"/>
          <a:ext cx="1615363" cy="969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Competition – race day</a:t>
          </a:r>
          <a:endParaRPr lang="en-US" sz="1800" kern="1200"/>
        </a:p>
      </dsp:txBody>
      <dsp:txXfrm>
        <a:off x="2179797" y="821917"/>
        <a:ext cx="1558589" cy="912444"/>
      </dsp:txXfrm>
    </dsp:sp>
    <dsp:sp modelId="{1315A67B-1B20-4CDD-A1AB-9C1350546414}">
      <dsp:nvSpPr>
        <dsp:cNvPr id="0" name=""/>
        <dsp:cNvSpPr/>
      </dsp:nvSpPr>
      <dsp:spPr>
        <a:xfrm rot="5400000">
          <a:off x="4026981" y="1565740"/>
          <a:ext cx="1201696" cy="14538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EEF9C-49A2-42F8-AC8A-26A787D01C05}">
      <dsp:nvSpPr>
        <dsp:cNvPr id="0" name=""/>
        <dsp:cNvSpPr/>
      </dsp:nvSpPr>
      <dsp:spPr>
        <a:xfrm>
          <a:off x="4299843" y="793530"/>
          <a:ext cx="1615363" cy="969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Post competition</a:t>
          </a:r>
          <a:endParaRPr lang="en-US" sz="1800" kern="1200"/>
        </a:p>
      </dsp:txBody>
      <dsp:txXfrm>
        <a:off x="4328230" y="821917"/>
        <a:ext cx="1558589" cy="912444"/>
      </dsp:txXfrm>
    </dsp:sp>
    <dsp:sp modelId="{6CB725D1-F259-4828-8592-CC1611E71299}">
      <dsp:nvSpPr>
        <dsp:cNvPr id="0" name=""/>
        <dsp:cNvSpPr/>
      </dsp:nvSpPr>
      <dsp:spPr>
        <a:xfrm rot="5400000">
          <a:off x="4026981" y="2777263"/>
          <a:ext cx="1201696" cy="14538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42492-198C-4A73-AA73-9312EA14454D}">
      <dsp:nvSpPr>
        <dsp:cNvPr id="0" name=""/>
        <dsp:cNvSpPr/>
      </dsp:nvSpPr>
      <dsp:spPr>
        <a:xfrm>
          <a:off x="4299843" y="2005052"/>
          <a:ext cx="1615363" cy="969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No training or very easy</a:t>
          </a:r>
          <a:endParaRPr lang="en-US" sz="1800" kern="1200"/>
        </a:p>
      </dsp:txBody>
      <dsp:txXfrm>
        <a:off x="4328230" y="2033439"/>
        <a:ext cx="1558589" cy="912444"/>
      </dsp:txXfrm>
    </dsp:sp>
    <dsp:sp modelId="{D22D3F8A-33B1-4337-B2F9-EC0F91B75877}">
      <dsp:nvSpPr>
        <dsp:cNvPr id="0" name=""/>
        <dsp:cNvSpPr/>
      </dsp:nvSpPr>
      <dsp:spPr>
        <a:xfrm>
          <a:off x="4299843" y="3216575"/>
          <a:ext cx="1615363" cy="969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1-2 weeks</a:t>
          </a:r>
          <a:endParaRPr lang="en-US" sz="1800" kern="1200"/>
        </a:p>
      </dsp:txBody>
      <dsp:txXfrm>
        <a:off x="4328230" y="3244962"/>
        <a:ext cx="1558589" cy="9124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069D0-5473-4FCB-A321-7CFB0FB7E58C}">
      <dsp:nvSpPr>
        <dsp:cNvPr id="0" name=""/>
        <dsp:cNvSpPr/>
      </dsp:nvSpPr>
      <dsp:spPr>
        <a:xfrm>
          <a:off x="1138979" y="1204112"/>
          <a:ext cx="932563" cy="9325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A52680-3C5F-4F3B-BDB5-78647C5017E4}">
      <dsp:nvSpPr>
        <dsp:cNvPr id="0" name=""/>
        <dsp:cNvSpPr/>
      </dsp:nvSpPr>
      <dsp:spPr>
        <a:xfrm>
          <a:off x="569079" y="2428431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Heavy strength training (1-6 reps at 80-90% of 1RM)</a:t>
          </a:r>
          <a:endParaRPr lang="en-US" sz="1600" kern="1200"/>
        </a:p>
      </dsp:txBody>
      <dsp:txXfrm>
        <a:off x="569079" y="2428431"/>
        <a:ext cx="2072362" cy="720000"/>
      </dsp:txXfrm>
    </dsp:sp>
    <dsp:sp modelId="{D58A11F8-7BF2-48B8-A7B4-23B6F86C8DBE}">
      <dsp:nvSpPr>
        <dsp:cNvPr id="0" name=""/>
        <dsp:cNvSpPr/>
      </dsp:nvSpPr>
      <dsp:spPr>
        <a:xfrm>
          <a:off x="3574005" y="1204112"/>
          <a:ext cx="932563" cy="9325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AC2E0-50A4-43ED-B3DC-9937925BA3F2}">
      <dsp:nvSpPr>
        <dsp:cNvPr id="0" name=""/>
        <dsp:cNvSpPr/>
      </dsp:nvSpPr>
      <dsp:spPr>
        <a:xfrm>
          <a:off x="3004105" y="2428431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Plyometrics (box jumps and other jumping exercises)</a:t>
          </a:r>
          <a:endParaRPr lang="en-US" sz="1600" kern="1200"/>
        </a:p>
      </dsp:txBody>
      <dsp:txXfrm>
        <a:off x="3004105" y="2428431"/>
        <a:ext cx="2072362" cy="720000"/>
      </dsp:txXfrm>
    </dsp:sp>
    <dsp:sp modelId="{FC1EA81F-2B82-4F9B-ACDE-FE5FBD9DA778}">
      <dsp:nvSpPr>
        <dsp:cNvPr id="0" name=""/>
        <dsp:cNvSpPr/>
      </dsp:nvSpPr>
      <dsp:spPr>
        <a:xfrm>
          <a:off x="6009031" y="1204112"/>
          <a:ext cx="932563" cy="9325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ACC82-8D2A-49EA-8295-68DBAF108187}">
      <dsp:nvSpPr>
        <dsp:cNvPr id="0" name=""/>
        <dsp:cNvSpPr/>
      </dsp:nvSpPr>
      <dsp:spPr>
        <a:xfrm>
          <a:off x="5439131" y="2428431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Lower limb focus (Squats, deadlifts, calf raises, leg press etc.)</a:t>
          </a:r>
          <a:endParaRPr lang="en-US" sz="1600" kern="1200"/>
        </a:p>
      </dsp:txBody>
      <dsp:txXfrm>
        <a:off x="5439131" y="2428431"/>
        <a:ext cx="2072362" cy="720000"/>
      </dsp:txXfrm>
    </dsp:sp>
    <dsp:sp modelId="{3F1650F8-63C4-400A-8697-D9E0DAA54CE5}">
      <dsp:nvSpPr>
        <dsp:cNvPr id="0" name=""/>
        <dsp:cNvSpPr/>
      </dsp:nvSpPr>
      <dsp:spPr>
        <a:xfrm>
          <a:off x="8444057" y="1204112"/>
          <a:ext cx="932563" cy="9325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4B789-9F3D-4508-B8A6-B3E7EC342096}">
      <dsp:nvSpPr>
        <dsp:cNvPr id="0" name=""/>
        <dsp:cNvSpPr/>
      </dsp:nvSpPr>
      <dsp:spPr>
        <a:xfrm>
          <a:off x="7874157" y="2428431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2-3 times per week</a:t>
          </a:r>
          <a:endParaRPr lang="en-US" sz="1600" kern="1200"/>
        </a:p>
      </dsp:txBody>
      <dsp:txXfrm>
        <a:off x="7874157" y="2428431"/>
        <a:ext cx="2072362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DCDBC-7B43-4CC1-978E-87EB36291446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FE7E8-2331-47B6-AAD8-7B769CBC8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639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FE7E8-2331-47B6-AAD8-7B769CBC846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611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1DDF7A-31A9-7E51-7BBF-EFA91C248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85341BB-0AAF-F04A-CF7F-374480A23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AE90ABF-F9A6-18EF-D6CA-856A8449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E01C-232F-4A46-87F9-E64CDD42C82E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FC61675-338C-D8B6-B99A-6319C23A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8B2E2D5-8AE1-BE40-C26A-4FB0D25F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13B7-1749-4EC8-B6E2-CC4393157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60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D1E330-CA49-F7BC-2EA7-20E024389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D1AA3EA-6351-5C12-4036-7A280878D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9192D84-B446-FC6C-14AB-1D119F6F3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E01C-232F-4A46-87F9-E64CDD42C82E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85B08B5-FD8E-33E3-0ADF-8FD0AA8E0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E264E1-EC91-7D64-D1BA-EFC3AFC6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13B7-1749-4EC8-B6E2-CC4393157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13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ED80F9B-5116-DDC2-78F4-756F8460A6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3AF2723-2758-1C50-F082-B12BDD2B0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F529D79-FBE6-3C77-31FC-5D14A1FE8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E01C-232F-4A46-87F9-E64CDD42C82E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52BB871-85DA-2384-1517-EFDBBC35C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DF456E3-2E05-E85C-C2E0-0143EC19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13B7-1749-4EC8-B6E2-CC4393157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53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1BA0E1-1F81-2C1F-AB66-C1073C1EE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EA29619-3D34-3E36-9E7A-ACD7776D7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7CE203F-6ACA-ABA8-7A71-69EDB9B84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E01C-232F-4A46-87F9-E64CDD42C82E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725334C-EFB4-332A-51C9-EE020C369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B1FA5D5-0D42-4FCA-8E3F-2D0872B8D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13B7-1749-4EC8-B6E2-CC4393157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17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7074D8-77F9-E0BE-3CED-FADBB982F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656FA5C-17AC-8380-00C1-0D08B2CCE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47869EA-8938-E709-9392-39AB34CFF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E01C-232F-4A46-87F9-E64CDD42C82E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F184ED5-B9AD-74DB-0546-CA532FA7F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DA9593A-B00A-B0F0-D989-84F78EC9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13B7-1749-4EC8-B6E2-CC4393157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107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92FA52-4902-9A2B-5981-2E2E08498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DC68CB-2D39-4F43-505A-5A1EBFF48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A705C42-CCD1-924B-2FCF-A2A13C2F7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2235206-29F9-3868-A857-2BD83AAB0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E01C-232F-4A46-87F9-E64CDD42C82E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CC34CE6-3C50-1B44-31BA-BF0F8E253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63068E3-8BCA-EA64-6647-2F8328AFF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13B7-1749-4EC8-B6E2-CC4393157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85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DF2EAC-0788-C2C3-84EF-B1B4B06AF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3FF863C-D37A-65EE-614B-DF9A8F022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3B20049-6D07-2551-4E49-06F424C6B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EC1C44A-4CEC-409E-FA32-F66F89350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BB510F8-FDFB-81E5-C581-FF4E683FFF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D2291B9-6928-5BFF-8893-C3687C619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E01C-232F-4A46-87F9-E64CDD42C82E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4EC228B-2D65-785A-85EB-734979EF6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E95B132-9448-E5E0-4296-CA6E19A9E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13B7-1749-4EC8-B6E2-CC4393157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5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28E406-1A56-778F-D544-96FB14378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CE66C29-4678-DF3D-C828-767D9732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E01C-232F-4A46-87F9-E64CDD42C82E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0432262-F9F5-D55F-F4AA-C37CCB2C0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1A44244-E30D-5DD8-085C-A871687DF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13B7-1749-4EC8-B6E2-CC4393157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22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E4D6B7D-5A51-D3ED-CBC3-4F90B8BFA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E01C-232F-4A46-87F9-E64CDD42C82E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043CB8E-AFFC-355E-F352-B1598BC9F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D38A545-BBD7-9C24-21A3-4E3EAD90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13B7-1749-4EC8-B6E2-CC4393157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72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4F538D-7ECA-4A71-1891-92A42F3DE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B7E6758-87D9-826A-5058-9FC015DEC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61DB0A7-569E-E90D-F7EB-D7789C413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DAD26C-1066-128B-165F-E18CC9D3F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E01C-232F-4A46-87F9-E64CDD42C82E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9CEB693-152B-E252-58D4-662F21D99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F10F230-1181-EEC0-548C-75970FDE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13B7-1749-4EC8-B6E2-CC4393157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66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790553-761E-88F7-8596-FCA53ACAA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DDFFF5F-C984-442B-95E0-B136AEFCB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BBCEDF7-8AFA-7787-435F-61DD93034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46B6BBA-D995-5E78-0734-F9901F65D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E01C-232F-4A46-87F9-E64CDD42C82E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BC067B6-D8E9-9C8F-76B6-514AE130C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6BC0744-54BB-FDBE-1F36-552A82FC2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13B7-1749-4EC8-B6E2-CC4393157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15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BCAE575-72C7-03C1-1A7B-573EEA553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5B3CCED-E4C5-6826-D3ED-481A2C4D2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4564DDF-B59C-A46F-BD83-E2D37EB379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BAE01C-232F-4A46-87F9-E64CDD42C82E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A6C12CC-0BA4-9777-1933-7C3C35A87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C3E3914-2D51-094C-2008-ED2C856EB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8813B7-1749-4EC8-B6E2-CC4393157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59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86/s40798-022-00438-7" TargetMode="External"/><Relationship Id="rId2" Type="http://schemas.openxmlformats.org/officeDocument/2006/relationships/hyperlink" Target="https://doi.org/10.1007/s40279-017-0835-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3389/fcvm.2022.856875" TargetMode="External"/><Relationship Id="rId5" Type="http://schemas.openxmlformats.org/officeDocument/2006/relationships/hyperlink" Target="https://doi.org/10.3390/jfmk8030128" TargetMode="External"/><Relationship Id="rId4" Type="http://schemas.openxmlformats.org/officeDocument/2006/relationships/hyperlink" Target="https://doi.org/10.1111/sms.1210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104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1032" descr="Worm's eye view of the feet of a person running on the road">
            <a:extLst>
              <a:ext uri="{FF2B5EF4-FFF2-40B4-BE49-F238E27FC236}">
                <a16:creationId xmlns:a16="http://schemas.microsoft.com/office/drawing/2014/main" id="{252C7A34-B119-2097-90AE-A798C293E8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1" b="11742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122F3F-EC93-17D9-7F4F-2F3861BFF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nb-NO" sz="6600">
                <a:solidFill>
                  <a:schemeClr val="bg1"/>
                </a:solidFill>
                <a:latin typeface="Algerian" panose="04020705040A02060702" pitchFamily="82" charset="0"/>
              </a:rPr>
              <a:t>Long-distance running</a:t>
            </a:r>
            <a:endParaRPr lang="en-GB" sz="660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3A8693C-1F18-F07F-7D5D-8E5B69659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nb-NO">
                <a:solidFill>
                  <a:schemeClr val="bg1"/>
                </a:solidFill>
                <a:latin typeface="Algerian" panose="04020705040A02060702" pitchFamily="82" charset="0"/>
              </a:rPr>
              <a:t>Strength and conditioning training</a:t>
            </a:r>
            <a:endParaRPr lang="en-GB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1048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1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F3FEFC01-C09C-C5A1-0013-9067A4F6C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nb-NO">
                <a:solidFill>
                  <a:schemeClr val="tx1">
                    <a:lumMod val="85000"/>
                    <a:lumOff val="15000"/>
                  </a:schemeClr>
                </a:solidFill>
              </a:rPr>
              <a:t>Sources </a:t>
            </a:r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12723EE-344E-8A8A-9534-18C3F4A03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en-GB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Blagrove, R. C., </a:t>
            </a:r>
            <a:r>
              <a:rPr lang="en-GB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Howatson</a:t>
            </a:r>
            <a:r>
              <a:rPr lang="en-GB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G., &amp; Hayes, P. R. (2017). Effects of Strength Training on the Physiological Determinants of Middle- and Long-Distance Running Performance: A Systematic Review. </a:t>
            </a:r>
            <a:r>
              <a:rPr lang="en-GB" sz="13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Sports Medicine</a:t>
            </a:r>
            <a:r>
              <a:rPr lang="en-GB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sz="13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48</a:t>
            </a:r>
            <a:r>
              <a:rPr lang="en-GB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(5), 1117–1149. </a:t>
            </a:r>
            <a:r>
              <a:rPr lang="en-GB" sz="13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https://doi.org/10.1007/s40279-017-0835-7</a:t>
            </a:r>
            <a:endParaRPr lang="en-GB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Haugen, T., </a:t>
            </a:r>
            <a:r>
              <a:rPr lang="en-GB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Sandbakk</a:t>
            </a:r>
            <a:r>
              <a:rPr lang="en-GB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Ø., Seiler, S., &amp; </a:t>
            </a:r>
            <a:r>
              <a:rPr lang="en-GB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Tønnessen</a:t>
            </a:r>
            <a:r>
              <a:rPr lang="en-GB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E. (2022). The Training Characteristics of World-Class Distance Runners: An Integration of Scientific Literature and Results-Proven Practice. </a:t>
            </a:r>
            <a:r>
              <a:rPr lang="en-GB" sz="13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Sports Medicine - Open</a:t>
            </a:r>
            <a:r>
              <a:rPr lang="en-GB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sz="13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</a:t>
            </a:r>
            <a:r>
              <a:rPr lang="en-GB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(1). </a:t>
            </a:r>
            <a:r>
              <a:rPr lang="en-GB" sz="13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https://doi.org/10.1186/s40798-022-00438-7</a:t>
            </a:r>
            <a:endParaRPr lang="en-GB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Rønnestad</a:t>
            </a:r>
            <a:r>
              <a:rPr lang="en-GB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B. R., &amp; </a:t>
            </a:r>
            <a:r>
              <a:rPr lang="en-GB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Mujika</a:t>
            </a:r>
            <a:r>
              <a:rPr lang="en-GB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I. (2013). Optimizing strength training for running and cycling endurance performance: A review. </a:t>
            </a:r>
            <a:r>
              <a:rPr lang="en-GB" sz="13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Scandinavian Journal of Medicine &amp; Science in Sports</a:t>
            </a:r>
            <a:r>
              <a:rPr lang="en-GB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sz="13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24</a:t>
            </a:r>
            <a:r>
              <a:rPr lang="en-GB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(4), 603–612. </a:t>
            </a:r>
            <a:r>
              <a:rPr lang="en-GB" sz="13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https://doi.org/10.1111/sms.12104</a:t>
            </a:r>
            <a:endParaRPr lang="en-GB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Stenerson, L. R., Melton, B. F., Bland, H. W., &amp; Ryan, G. A. (2023). Running-Related Overuse Injuries and Their Relationship with Run and Resistance Training Characteristics in Adult Recreational Runners: A Cross-Sectional Study. </a:t>
            </a:r>
            <a:r>
              <a:rPr lang="en-GB" sz="13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Journal of Functional Morphology and Kinesiology</a:t>
            </a:r>
            <a:r>
              <a:rPr lang="en-GB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sz="13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</a:t>
            </a:r>
            <a:r>
              <a:rPr lang="en-GB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(3), 128. </a:t>
            </a:r>
            <a:r>
              <a:rPr lang="en-GB" sz="1300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https://doi.org/10.3390/jfmk8030128</a:t>
            </a:r>
            <a:endParaRPr lang="en-GB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Venturini, E., &amp; </a:t>
            </a:r>
            <a:r>
              <a:rPr lang="en-GB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Giallauria</a:t>
            </a:r>
            <a:r>
              <a:rPr lang="en-GB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F. (2022). Factors Influencing Running Performance During a Marathon: Breaking the 2-h Barrier. </a:t>
            </a:r>
            <a:r>
              <a:rPr lang="en-GB" sz="13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Frontiers in Cardiovascular Medicine</a:t>
            </a:r>
            <a:r>
              <a:rPr lang="en-GB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sz="13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</a:t>
            </a:r>
            <a:r>
              <a:rPr lang="en-GB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(1). </a:t>
            </a:r>
            <a:r>
              <a:rPr lang="en-GB" sz="1300" dirty="0">
                <a:solidFill>
                  <a:schemeClr val="tx1">
                    <a:lumMod val="85000"/>
                    <a:lumOff val="15000"/>
                  </a:schemeClr>
                </a:solidFill>
                <a:hlinkClick r:id="rId6"/>
              </a:rPr>
              <a:t>https://doi.org/10.3389/fcvm.2022.856875</a:t>
            </a:r>
            <a:r>
              <a:rPr lang="en-GB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3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227B966-18D6-E864-F9B2-00FC001FF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nb-NO" sz="5400"/>
              <a:t>Introduction </a:t>
            </a:r>
            <a:endParaRPr lang="en-GB" sz="5400"/>
          </a:p>
        </p:txBody>
      </p:sp>
      <p:pic>
        <p:nvPicPr>
          <p:cNvPr id="5" name="Picture 4" descr="Dumbbell rack at gym">
            <a:extLst>
              <a:ext uri="{FF2B5EF4-FFF2-40B4-BE49-F238E27FC236}">
                <a16:creationId xmlns:a16="http://schemas.microsoft.com/office/drawing/2014/main" id="{C73C7B84-25F7-99FB-FF72-FA94FCBCF5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05" r="42090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B821D4-E134-813C-D0C4-E11AD3692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 err="1"/>
              <a:t>Understanding</a:t>
            </a:r>
            <a:r>
              <a:rPr lang="nb-NO" sz="2200" dirty="0"/>
              <a:t> </a:t>
            </a:r>
            <a:r>
              <a:rPr lang="nb-NO" sz="2200" dirty="0" err="1"/>
              <a:t>the</a:t>
            </a:r>
            <a:r>
              <a:rPr lang="nb-NO" sz="2200" dirty="0"/>
              <a:t> </a:t>
            </a:r>
            <a:r>
              <a:rPr lang="nb-NO" sz="2200" dirty="0" err="1"/>
              <a:t>importance</a:t>
            </a:r>
            <a:r>
              <a:rPr lang="nb-NO" sz="2200" dirty="0"/>
              <a:t> </a:t>
            </a:r>
            <a:r>
              <a:rPr lang="nb-NO" sz="2200" dirty="0" err="1"/>
              <a:t>of</a:t>
            </a:r>
            <a:r>
              <a:rPr lang="nb-NO" sz="2200" dirty="0"/>
              <a:t> </a:t>
            </a:r>
            <a:r>
              <a:rPr lang="nb-NO" sz="2200" dirty="0" err="1"/>
              <a:t>strength</a:t>
            </a:r>
            <a:r>
              <a:rPr lang="nb-NO" sz="2200" dirty="0"/>
              <a:t> training for long-</a:t>
            </a:r>
            <a:r>
              <a:rPr lang="nb-NO" sz="2200" dirty="0" err="1"/>
              <a:t>distance</a:t>
            </a:r>
            <a:r>
              <a:rPr lang="nb-NO" sz="2200" dirty="0"/>
              <a:t> runners</a:t>
            </a:r>
          </a:p>
          <a:p>
            <a:r>
              <a:rPr lang="nb-NO" sz="2200" dirty="0" err="1"/>
              <a:t>Physiological</a:t>
            </a:r>
            <a:r>
              <a:rPr lang="nb-NO" sz="2200" dirty="0"/>
              <a:t> determinants </a:t>
            </a:r>
            <a:r>
              <a:rPr lang="nb-NO" sz="2200" dirty="0" err="1"/>
              <a:t>of</a:t>
            </a:r>
            <a:r>
              <a:rPr lang="nb-NO" sz="2200" dirty="0"/>
              <a:t> </a:t>
            </a:r>
            <a:r>
              <a:rPr lang="nb-NO" sz="2200" dirty="0" err="1"/>
              <a:t>performance</a:t>
            </a:r>
            <a:endParaRPr lang="nb-NO" sz="2200" dirty="0"/>
          </a:p>
          <a:p>
            <a:r>
              <a:rPr lang="nb-NO" sz="2200" dirty="0" err="1"/>
              <a:t>Implementation</a:t>
            </a:r>
            <a:r>
              <a:rPr lang="nb-NO" sz="2200" dirty="0"/>
              <a:t> </a:t>
            </a:r>
            <a:r>
              <a:rPr lang="nb-NO" sz="2200" dirty="0" err="1"/>
              <a:t>of</a:t>
            </a:r>
            <a:r>
              <a:rPr lang="nb-NO" sz="2200" dirty="0"/>
              <a:t> </a:t>
            </a:r>
            <a:r>
              <a:rPr lang="nb-NO" sz="2200" dirty="0" err="1"/>
              <a:t>strength</a:t>
            </a:r>
            <a:r>
              <a:rPr lang="nb-NO" sz="2200" dirty="0"/>
              <a:t> training in </a:t>
            </a:r>
            <a:r>
              <a:rPr lang="nb-NO" sz="2200" dirty="0" err="1"/>
              <a:t>the</a:t>
            </a:r>
            <a:r>
              <a:rPr lang="nb-NO" sz="2200" dirty="0"/>
              <a:t> training plan in different parts </a:t>
            </a:r>
            <a:r>
              <a:rPr lang="nb-NO" sz="2200" dirty="0" err="1"/>
              <a:t>of</a:t>
            </a:r>
            <a:r>
              <a:rPr lang="nb-NO" sz="2200" dirty="0"/>
              <a:t> </a:t>
            </a:r>
            <a:r>
              <a:rPr lang="nb-NO" sz="2200" dirty="0" err="1"/>
              <a:t>the</a:t>
            </a:r>
            <a:r>
              <a:rPr lang="nb-NO" sz="2200" dirty="0"/>
              <a:t> </a:t>
            </a:r>
            <a:r>
              <a:rPr lang="nb-NO" sz="2200" dirty="0" err="1"/>
              <a:t>season</a:t>
            </a:r>
            <a:endParaRPr lang="nb-NO" sz="2200" dirty="0"/>
          </a:p>
          <a:p>
            <a:r>
              <a:rPr lang="nb-NO" sz="2200" dirty="0"/>
              <a:t>The </a:t>
            </a:r>
            <a:r>
              <a:rPr lang="nb-NO" sz="2200" dirty="0" err="1"/>
              <a:t>importance</a:t>
            </a:r>
            <a:r>
              <a:rPr lang="nb-NO" sz="2200" dirty="0"/>
              <a:t> </a:t>
            </a:r>
            <a:r>
              <a:rPr lang="nb-NO" sz="2200" dirty="0" err="1"/>
              <a:t>of</a:t>
            </a:r>
            <a:r>
              <a:rPr lang="nb-NO" sz="2200" dirty="0"/>
              <a:t> </a:t>
            </a:r>
            <a:r>
              <a:rPr lang="nb-NO" sz="2200" dirty="0" err="1"/>
              <a:t>strength</a:t>
            </a:r>
            <a:r>
              <a:rPr lang="nb-NO" sz="2200" dirty="0"/>
              <a:t> training to </a:t>
            </a:r>
            <a:r>
              <a:rPr lang="nb-NO" sz="2200" dirty="0" err="1"/>
              <a:t>avoid</a:t>
            </a:r>
            <a:r>
              <a:rPr lang="nb-NO" sz="2200" dirty="0"/>
              <a:t> injuries </a:t>
            </a:r>
          </a:p>
          <a:p>
            <a:endParaRPr lang="nb-NO" sz="2200" dirty="0"/>
          </a:p>
          <a:p>
            <a:endParaRPr lang="nb-NO" sz="2200" dirty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89192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A91BDC-E48C-B753-03B9-8620F56FB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Physiological determinants of running performance</a:t>
            </a:r>
          </a:p>
        </p:txBody>
      </p:sp>
      <p:graphicFrame>
        <p:nvGraphicFramePr>
          <p:cNvPr id="6" name="Plassholder for innhold 2">
            <a:extLst>
              <a:ext uri="{FF2B5EF4-FFF2-40B4-BE49-F238E27FC236}">
                <a16:creationId xmlns:a16="http://schemas.microsoft.com/office/drawing/2014/main" id="{BA9E34CF-F212-1E76-0D38-998CABB3EA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969934"/>
              </p:ext>
            </p:extLst>
          </p:nvPr>
        </p:nvGraphicFramePr>
        <p:xfrm>
          <a:off x="838200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FDF76436-397C-DC1F-4514-9CB9B7149A2E}"/>
              </a:ext>
            </a:extLst>
          </p:cNvPr>
          <p:cNvSpPr txBox="1"/>
          <p:nvPr/>
        </p:nvSpPr>
        <p:spPr>
          <a:xfrm>
            <a:off x="838200" y="5969655"/>
            <a:ext cx="10700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Venturini, E., &amp; </a:t>
            </a:r>
            <a:r>
              <a:rPr lang="en-GB" sz="1400" i="1" dirty="0" err="1"/>
              <a:t>Giallauria</a:t>
            </a:r>
            <a:r>
              <a:rPr lang="en-GB" sz="1400" i="1" dirty="0"/>
              <a:t>, F. (2022). Factors Influencing Running Performance During a Marathon: Breaking the 2-h Barrier. Frontiers in Cardiovascular Medicine, 9(1). https://doi.org/10.3389/fcvm.2022.856875 </a:t>
            </a:r>
          </a:p>
        </p:txBody>
      </p:sp>
    </p:spTree>
    <p:extLst>
      <p:ext uri="{BB962C8B-B14F-4D97-AF65-F5344CB8AC3E}">
        <p14:creationId xmlns:p14="http://schemas.microsoft.com/office/powerpoint/2010/main" val="3798156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587CC4A-C958-EB08-87C9-A6CFA125F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nb-NO" sz="5400"/>
              <a:t>What does training look like?</a:t>
            </a:r>
            <a:endParaRPr lang="en-GB" sz="5400"/>
          </a:p>
        </p:txBody>
      </p:sp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4A9C7955-6908-C2F0-E13C-A9FC0876B3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99" r="46169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B6EF71-9728-EDBE-793C-38639F28E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nb-NO" sz="2200"/>
              <a:t>2-3 competitions</a:t>
            </a:r>
          </a:p>
          <a:p>
            <a:r>
              <a:rPr lang="nb-NO" sz="2200"/>
              <a:t>80/20</a:t>
            </a:r>
          </a:p>
          <a:p>
            <a:r>
              <a:rPr lang="en-GB" sz="2200"/>
              <a:t>Preparation period</a:t>
            </a:r>
          </a:p>
          <a:p>
            <a:r>
              <a:rPr lang="en-GB" sz="2200"/>
              <a:t>Competition period</a:t>
            </a:r>
          </a:p>
          <a:p>
            <a:pPr marL="0" indent="0">
              <a:buNone/>
            </a:pPr>
            <a:endParaRPr lang="en-GB" sz="220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2F849DE7-E2D1-60BE-7657-0BE513F2F0B1}"/>
              </a:ext>
            </a:extLst>
          </p:cNvPr>
          <p:cNvSpPr txBox="1"/>
          <p:nvPr/>
        </p:nvSpPr>
        <p:spPr>
          <a:xfrm>
            <a:off x="4572000" y="5513153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Haugen, T., </a:t>
            </a:r>
            <a:r>
              <a:rPr lang="en-GB" sz="1400" i="1" dirty="0" err="1"/>
              <a:t>Sandbakk</a:t>
            </a:r>
            <a:r>
              <a:rPr lang="en-GB" sz="1400" i="1" dirty="0"/>
              <a:t>, Ø., Seiler, S., &amp; </a:t>
            </a:r>
            <a:r>
              <a:rPr lang="en-GB" sz="1400" i="1" dirty="0" err="1"/>
              <a:t>Tønnessen</a:t>
            </a:r>
            <a:r>
              <a:rPr lang="en-GB" sz="1400" i="1" dirty="0"/>
              <a:t>, E. (2022). The Training Characteristics of World-Class Distance Runners: An Integration of Scientific Literature and Results-Proven Practice. Sports Medicine - Open, 8(1). https://doi.org/10.1186/s40798-022-00438-7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776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Freeform: Shape 2065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2DCF9EE-46C2-3CB1-1D4C-68A31003D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Preparation</a:t>
            </a:r>
            <a:r>
              <a:rPr lang="nb-NO" dirty="0"/>
              <a:t> </a:t>
            </a:r>
            <a:r>
              <a:rPr lang="nb-NO" dirty="0" err="1"/>
              <a:t>period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9B2824-EE41-8D4D-283F-CF8556CE4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/>
              <a:t>General preparation </a:t>
            </a:r>
          </a:p>
          <a:p>
            <a:r>
              <a:rPr lang="nb-NO" sz="2000"/>
              <a:t>Building up mileage</a:t>
            </a:r>
          </a:p>
          <a:p>
            <a:r>
              <a:rPr lang="nb-NO" sz="2000"/>
              <a:t>Mostly easy runs</a:t>
            </a:r>
          </a:p>
          <a:p>
            <a:r>
              <a:rPr lang="nb-NO" sz="2000"/>
              <a:t>2-3 strength training sessions</a:t>
            </a:r>
          </a:p>
          <a:p>
            <a:pPr marL="0" indent="0">
              <a:buNone/>
            </a:pPr>
            <a:r>
              <a:rPr lang="nb-NO" sz="2000"/>
              <a:t>Specific preparation</a:t>
            </a:r>
          </a:p>
          <a:p>
            <a:r>
              <a:rPr lang="en-GB" sz="2000"/>
              <a:t>Increase of intensity</a:t>
            </a:r>
          </a:p>
          <a:p>
            <a:r>
              <a:rPr lang="en-GB" sz="2000"/>
              <a:t>Mostly easy runs</a:t>
            </a:r>
          </a:p>
          <a:p>
            <a:r>
              <a:rPr lang="en-GB" sz="2000"/>
              <a:t>2-3 strength training sessions</a:t>
            </a:r>
          </a:p>
        </p:txBody>
      </p:sp>
      <p:pic>
        <p:nvPicPr>
          <p:cNvPr id="2050" name="Picture 2" descr="Oppadgående tendens med heldekkende fyll">
            <a:extLst>
              <a:ext uri="{FF2B5EF4-FFF2-40B4-BE49-F238E27FC236}">
                <a16:creationId xmlns:a16="http://schemas.microsoft.com/office/drawing/2014/main" id="{FBAFCE5B-4AAF-6DE0-FDE1-4B8A4998B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7235662" y="2184914"/>
            <a:ext cx="3755915" cy="375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" name="Freeform: Shape 2067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63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F6BF70-C7D1-4AF9-8DB4-BEEB8A9C3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0518263-BEA6-9896-90D7-51641417F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097280"/>
            <a:ext cx="3796306" cy="4666207"/>
          </a:xfrm>
        </p:spPr>
        <p:txBody>
          <a:bodyPr anchor="ctr">
            <a:normAutofit/>
          </a:bodyPr>
          <a:lstStyle/>
          <a:p>
            <a:r>
              <a:rPr lang="nb-NO" sz="4800"/>
              <a:t>Pre competative period and competition period</a:t>
            </a:r>
            <a:endParaRPr lang="en-GB" sz="48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Plassholder for innhold 2">
            <a:extLst>
              <a:ext uri="{FF2B5EF4-FFF2-40B4-BE49-F238E27FC236}">
                <a16:creationId xmlns:a16="http://schemas.microsoft.com/office/drawing/2014/main" id="{59986A48-CADC-29CE-C3BF-6474383942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622099"/>
              </p:ext>
            </p:extLst>
          </p:nvPr>
        </p:nvGraphicFramePr>
        <p:xfrm>
          <a:off x="5431536" y="1014153"/>
          <a:ext cx="5918184" cy="497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0703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umbbells on a gym floor">
            <a:extLst>
              <a:ext uri="{FF2B5EF4-FFF2-40B4-BE49-F238E27FC236}">
                <a16:creationId xmlns:a16="http://schemas.microsoft.com/office/drawing/2014/main" id="{AA3020AE-F617-F459-6B04-2C6A770AAE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09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8148BD3-D07E-13D5-59AD-854A24686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368" y="677672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nb-NO" sz="3600" dirty="0" err="1"/>
              <a:t>Why</a:t>
            </a:r>
            <a:r>
              <a:rPr lang="nb-NO" sz="3600" dirty="0"/>
              <a:t> runners </a:t>
            </a:r>
            <a:r>
              <a:rPr lang="nb-NO" sz="3600" dirty="0" err="1"/>
              <a:t>should</a:t>
            </a:r>
            <a:r>
              <a:rPr lang="nb-NO" sz="3600" dirty="0"/>
              <a:t> do </a:t>
            </a:r>
            <a:r>
              <a:rPr lang="nb-NO" sz="3600" dirty="0" err="1"/>
              <a:t>strength</a:t>
            </a:r>
            <a:r>
              <a:rPr lang="nb-NO" sz="3600" dirty="0"/>
              <a:t> training</a:t>
            </a:r>
            <a:endParaRPr lang="en-GB" sz="3600" dirty="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59918F1-FBB5-8A1E-1759-134EFB41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808" y="1975932"/>
            <a:ext cx="4458446" cy="3109740"/>
          </a:xfrm>
        </p:spPr>
        <p:txBody>
          <a:bodyPr anchor="ctr">
            <a:normAutofit/>
          </a:bodyPr>
          <a:lstStyle/>
          <a:p>
            <a:r>
              <a:rPr lang="nb-NO" sz="1800" dirty="0" err="1"/>
              <a:t>Improved</a:t>
            </a:r>
            <a:r>
              <a:rPr lang="nb-NO" sz="1800" dirty="0"/>
              <a:t> </a:t>
            </a:r>
            <a:r>
              <a:rPr lang="nb-NO" sz="1800" dirty="0" err="1"/>
              <a:t>running</a:t>
            </a:r>
            <a:r>
              <a:rPr lang="nb-NO" sz="1800" dirty="0"/>
              <a:t> </a:t>
            </a:r>
            <a:r>
              <a:rPr lang="nb-NO" sz="1800" dirty="0" err="1"/>
              <a:t>economy</a:t>
            </a:r>
            <a:endParaRPr lang="nb-NO" sz="1800" dirty="0"/>
          </a:p>
          <a:p>
            <a:r>
              <a:rPr lang="nb-NO" sz="1800" dirty="0" err="1"/>
              <a:t>Increased</a:t>
            </a:r>
            <a:r>
              <a:rPr lang="nb-NO" sz="1800" dirty="0"/>
              <a:t> </a:t>
            </a:r>
            <a:r>
              <a:rPr lang="nb-NO" sz="1800" dirty="0" err="1"/>
              <a:t>anaerobic</a:t>
            </a:r>
            <a:r>
              <a:rPr lang="nb-NO" sz="1800" dirty="0"/>
              <a:t> </a:t>
            </a:r>
            <a:r>
              <a:rPr lang="nb-NO" sz="1800" dirty="0" err="1"/>
              <a:t>capacity</a:t>
            </a:r>
            <a:endParaRPr lang="nb-NO" sz="1800" dirty="0"/>
          </a:p>
          <a:p>
            <a:r>
              <a:rPr lang="nb-NO" sz="1800" dirty="0"/>
              <a:t> vVO2 </a:t>
            </a:r>
            <a:r>
              <a:rPr lang="nb-NO" sz="1800" dirty="0" err="1"/>
              <a:t>max</a:t>
            </a:r>
            <a:r>
              <a:rPr lang="nb-NO" sz="1800" dirty="0"/>
              <a:t>?</a:t>
            </a:r>
          </a:p>
          <a:p>
            <a:r>
              <a:rPr lang="en-GB" sz="1800" dirty="0"/>
              <a:t>Increased strength </a:t>
            </a:r>
          </a:p>
          <a:p>
            <a:r>
              <a:rPr lang="en-GB" sz="1800" dirty="0"/>
              <a:t>Improved neuromuscular efficiency and delayed fatigue</a:t>
            </a:r>
          </a:p>
          <a:p>
            <a:r>
              <a:rPr lang="en-GB" sz="1800" dirty="0"/>
              <a:t>Improved competition performance</a:t>
            </a:r>
          </a:p>
          <a:p>
            <a:r>
              <a:rPr lang="en-GB" sz="1800" dirty="0"/>
              <a:t>Injury prevention</a:t>
            </a:r>
          </a:p>
          <a:p>
            <a:pPr marL="0" indent="0">
              <a:buNone/>
            </a:pPr>
            <a:endParaRPr lang="en-GB" sz="1300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E5855D1E-B7D1-D91F-EE06-46A58F053AC3}"/>
              </a:ext>
            </a:extLst>
          </p:cNvPr>
          <p:cNvSpPr txBox="1"/>
          <p:nvPr/>
        </p:nvSpPr>
        <p:spPr>
          <a:xfrm>
            <a:off x="1320838" y="4974591"/>
            <a:ext cx="4775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Blagrove, R. C., </a:t>
            </a:r>
            <a:r>
              <a:rPr lang="en-GB" sz="1200" i="1" dirty="0" err="1"/>
              <a:t>Howatson</a:t>
            </a:r>
            <a:r>
              <a:rPr lang="en-GB" sz="1200" i="1" dirty="0"/>
              <a:t>, G., &amp; Hayes, P. R. (2017). Effects of Strength Training on the Physiological Determinants of Middle- and Long-Distance Running Performance: A Systematic Review. Sports Medicine, 48(5), 1117–1149. https://doi.org/10.1007/s40279-017-0835-7</a:t>
            </a:r>
          </a:p>
        </p:txBody>
      </p:sp>
    </p:spTree>
    <p:extLst>
      <p:ext uri="{BB962C8B-B14F-4D97-AF65-F5344CB8AC3E}">
        <p14:creationId xmlns:p14="http://schemas.microsoft.com/office/powerpoint/2010/main" val="1195877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EB8725B-730D-35DD-7C56-F043080DF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nb-NO" sz="4800"/>
              <a:t>Strength training for long-distance runners</a:t>
            </a:r>
            <a:endParaRPr lang="en-GB" sz="4800"/>
          </a:p>
        </p:txBody>
      </p:sp>
      <p:graphicFrame>
        <p:nvGraphicFramePr>
          <p:cNvPr id="17" name="Plassholder for innhold 2">
            <a:extLst>
              <a:ext uri="{FF2B5EF4-FFF2-40B4-BE49-F238E27FC236}">
                <a16:creationId xmlns:a16="http://schemas.microsoft.com/office/drawing/2014/main" id="{333AEFD1-21C1-9FCE-3B2F-422E3ED3AD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913212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7859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953E74-D241-4DDF-8508-F0365EA13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C3C901A-B2F4-4A3C-BCDD-7C8D587EC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371134"/>
          </a:xfrm>
          <a:custGeom>
            <a:avLst/>
            <a:gdLst>
              <a:gd name="connsiteX0" fmla="*/ 0 w 12192000"/>
              <a:gd name="connsiteY0" fmla="*/ 0 h 2515690"/>
              <a:gd name="connsiteX1" fmla="*/ 170442 w 12192000"/>
              <a:gd name="connsiteY1" fmla="*/ 96074 h 2515690"/>
              <a:gd name="connsiteX2" fmla="*/ 424739 w 12192000"/>
              <a:gd name="connsiteY2" fmla="*/ 224865 h 2515690"/>
              <a:gd name="connsiteX3" fmla="*/ 748273 w 12192000"/>
              <a:gd name="connsiteY3" fmla="*/ 373939 h 2515690"/>
              <a:gd name="connsiteX4" fmla="*/ 1037058 w 12192000"/>
              <a:gd name="connsiteY4" fmla="*/ 499994 h 2515690"/>
              <a:gd name="connsiteX5" fmla="*/ 1101312 w 12192000"/>
              <a:gd name="connsiteY5" fmla="*/ 428540 h 2515690"/>
              <a:gd name="connsiteX6" fmla="*/ 1367071 w 12192000"/>
              <a:gd name="connsiteY6" fmla="*/ 516118 h 2515690"/>
              <a:gd name="connsiteX7" fmla="*/ 2189943 w 12192000"/>
              <a:gd name="connsiteY7" fmla="*/ 794533 h 2515690"/>
              <a:gd name="connsiteX8" fmla="*/ 2390329 w 12192000"/>
              <a:gd name="connsiteY8" fmla="*/ 920897 h 2515690"/>
              <a:gd name="connsiteX9" fmla="*/ 2459570 w 12192000"/>
              <a:gd name="connsiteY9" fmla="*/ 983740 h 2515690"/>
              <a:gd name="connsiteX10" fmla="*/ 2503252 w 12192000"/>
              <a:gd name="connsiteY10" fmla="*/ 1000151 h 2515690"/>
              <a:gd name="connsiteX11" fmla="*/ 2503252 w 12192000"/>
              <a:gd name="connsiteY11" fmla="*/ 1008273 h 2515690"/>
              <a:gd name="connsiteX12" fmla="*/ 2511191 w 12192000"/>
              <a:gd name="connsiteY12" fmla="*/ 1009499 h 2515690"/>
              <a:gd name="connsiteX13" fmla="*/ 2565029 w 12192000"/>
              <a:gd name="connsiteY13" fmla="*/ 1015977 h 2515690"/>
              <a:gd name="connsiteX14" fmla="*/ 2593745 w 12192000"/>
              <a:gd name="connsiteY14" fmla="*/ 1019963 h 2515690"/>
              <a:gd name="connsiteX15" fmla="*/ 2591015 w 12192000"/>
              <a:gd name="connsiteY15" fmla="*/ 1019651 h 2515690"/>
              <a:gd name="connsiteX16" fmla="*/ 2590137 w 12192000"/>
              <a:gd name="connsiteY16" fmla="*/ 1019549 h 2515690"/>
              <a:gd name="connsiteX17" fmla="*/ 2589021 w 12192000"/>
              <a:gd name="connsiteY17" fmla="*/ 1019424 h 2515690"/>
              <a:gd name="connsiteX18" fmla="*/ 2591015 w 12192000"/>
              <a:gd name="connsiteY18" fmla="*/ 1019651 h 2515690"/>
              <a:gd name="connsiteX19" fmla="*/ 2602385 w 12192000"/>
              <a:gd name="connsiteY19" fmla="*/ 1020975 h 2515690"/>
              <a:gd name="connsiteX20" fmla="*/ 2614445 w 12192000"/>
              <a:gd name="connsiteY20" fmla="*/ 1022389 h 2515690"/>
              <a:gd name="connsiteX21" fmla="*/ 2614445 w 12192000"/>
              <a:gd name="connsiteY21" fmla="*/ 1020966 h 2515690"/>
              <a:gd name="connsiteX22" fmla="*/ 2676661 w 12192000"/>
              <a:gd name="connsiteY22" fmla="*/ 1029355 h 2515690"/>
              <a:gd name="connsiteX23" fmla="*/ 2788597 w 12192000"/>
              <a:gd name="connsiteY23" fmla="*/ 1048926 h 2515690"/>
              <a:gd name="connsiteX24" fmla="*/ 2812742 w 12192000"/>
              <a:gd name="connsiteY24" fmla="*/ 1057667 h 2515690"/>
              <a:gd name="connsiteX25" fmla="*/ 2970201 w 12192000"/>
              <a:gd name="connsiteY25" fmla="*/ 949091 h 2515690"/>
              <a:gd name="connsiteX26" fmla="*/ 3030610 w 12192000"/>
              <a:gd name="connsiteY26" fmla="*/ 1049340 h 2515690"/>
              <a:gd name="connsiteX27" fmla="*/ 3058913 w 12192000"/>
              <a:gd name="connsiteY27" fmla="*/ 1048085 h 2515690"/>
              <a:gd name="connsiteX28" fmla="*/ 3072697 w 12192000"/>
              <a:gd name="connsiteY28" fmla="*/ 1045316 h 2515690"/>
              <a:gd name="connsiteX29" fmla="*/ 3083305 w 12192000"/>
              <a:gd name="connsiteY29" fmla="*/ 1040550 h 2515690"/>
              <a:gd name="connsiteX30" fmla="*/ 3125603 w 12192000"/>
              <a:gd name="connsiteY30" fmla="*/ 1004583 h 2515690"/>
              <a:gd name="connsiteX31" fmla="*/ 3385106 w 12192000"/>
              <a:gd name="connsiteY31" fmla="*/ 1042233 h 2515690"/>
              <a:gd name="connsiteX32" fmla="*/ 3424945 w 12192000"/>
              <a:gd name="connsiteY32" fmla="*/ 1065268 h 2515690"/>
              <a:gd name="connsiteX33" fmla="*/ 3436948 w 12192000"/>
              <a:gd name="connsiteY33" fmla="*/ 1068018 h 2515690"/>
              <a:gd name="connsiteX34" fmla="*/ 3466714 w 12192000"/>
              <a:gd name="connsiteY34" fmla="*/ 1063419 h 2515690"/>
              <a:gd name="connsiteX35" fmla="*/ 3550909 w 12192000"/>
              <a:gd name="connsiteY35" fmla="*/ 1044511 h 2515690"/>
              <a:gd name="connsiteX36" fmla="*/ 3555900 w 12192000"/>
              <a:gd name="connsiteY36" fmla="*/ 1041996 h 2515690"/>
              <a:gd name="connsiteX37" fmla="*/ 3625978 w 12192000"/>
              <a:gd name="connsiteY37" fmla="*/ 1023459 h 2515690"/>
              <a:gd name="connsiteX38" fmla="*/ 3632465 w 12192000"/>
              <a:gd name="connsiteY38" fmla="*/ 1023522 h 2515690"/>
              <a:gd name="connsiteX39" fmla="*/ 3649063 w 12192000"/>
              <a:gd name="connsiteY39" fmla="*/ 1018726 h 2515690"/>
              <a:gd name="connsiteX40" fmla="*/ 3805954 w 12192000"/>
              <a:gd name="connsiteY40" fmla="*/ 917517 h 2515690"/>
              <a:gd name="connsiteX41" fmla="*/ 4020506 w 12192000"/>
              <a:gd name="connsiteY41" fmla="*/ 816231 h 2515690"/>
              <a:gd name="connsiteX42" fmla="*/ 4233682 w 12192000"/>
              <a:gd name="connsiteY42" fmla="*/ 799511 h 2515690"/>
              <a:gd name="connsiteX43" fmla="*/ 4306552 w 12192000"/>
              <a:gd name="connsiteY43" fmla="*/ 610207 h 2515690"/>
              <a:gd name="connsiteX44" fmla="*/ 4816604 w 12192000"/>
              <a:gd name="connsiteY44" fmla="*/ 773163 h 2515690"/>
              <a:gd name="connsiteX45" fmla="*/ 4916502 w 12192000"/>
              <a:gd name="connsiteY45" fmla="*/ 788104 h 2515690"/>
              <a:gd name="connsiteX46" fmla="*/ 5224415 w 12192000"/>
              <a:gd name="connsiteY46" fmla="*/ 674418 h 2515690"/>
              <a:gd name="connsiteX47" fmla="*/ 5274077 w 12192000"/>
              <a:gd name="connsiteY47" fmla="*/ 655978 h 2515690"/>
              <a:gd name="connsiteX48" fmla="*/ 5371217 w 12192000"/>
              <a:gd name="connsiteY48" fmla="*/ 614372 h 2515690"/>
              <a:gd name="connsiteX49" fmla="*/ 5364523 w 12192000"/>
              <a:gd name="connsiteY49" fmla="*/ 502501 h 2515690"/>
              <a:gd name="connsiteX50" fmla="*/ 5457871 w 12192000"/>
              <a:gd name="connsiteY50" fmla="*/ 558285 h 2515690"/>
              <a:gd name="connsiteX51" fmla="*/ 5750580 w 12192000"/>
              <a:gd name="connsiteY51" fmla="*/ 663503 h 2515690"/>
              <a:gd name="connsiteX52" fmla="*/ 5976618 w 12192000"/>
              <a:gd name="connsiteY52" fmla="*/ 582652 h 2515690"/>
              <a:gd name="connsiteX53" fmla="*/ 6009346 w 12192000"/>
              <a:gd name="connsiteY53" fmla="*/ 559470 h 2515690"/>
              <a:gd name="connsiteX54" fmla="*/ 6069735 w 12192000"/>
              <a:gd name="connsiteY54" fmla="*/ 587803 h 2515690"/>
              <a:gd name="connsiteX55" fmla="*/ 6270319 w 12192000"/>
              <a:gd name="connsiteY55" fmla="*/ 643982 h 2515690"/>
              <a:gd name="connsiteX56" fmla="*/ 6406781 w 12192000"/>
              <a:gd name="connsiteY56" fmla="*/ 672327 h 2515690"/>
              <a:gd name="connsiteX57" fmla="*/ 6469508 w 12192000"/>
              <a:gd name="connsiteY57" fmla="*/ 708574 h 2515690"/>
              <a:gd name="connsiteX58" fmla="*/ 6515869 w 12192000"/>
              <a:gd name="connsiteY58" fmla="*/ 715738 h 2515690"/>
              <a:gd name="connsiteX59" fmla="*/ 6725938 w 12192000"/>
              <a:gd name="connsiteY59" fmla="*/ 691128 h 2515690"/>
              <a:gd name="connsiteX60" fmla="*/ 6778240 w 12192000"/>
              <a:gd name="connsiteY60" fmla="*/ 678998 h 2515690"/>
              <a:gd name="connsiteX61" fmla="*/ 6806944 w 12192000"/>
              <a:gd name="connsiteY61" fmla="*/ 646178 h 2515690"/>
              <a:gd name="connsiteX62" fmla="*/ 6830632 w 12192000"/>
              <a:gd name="connsiteY62" fmla="*/ 633915 h 2515690"/>
              <a:gd name="connsiteX63" fmla="*/ 6858072 w 12192000"/>
              <a:gd name="connsiteY63" fmla="*/ 646178 h 2515690"/>
              <a:gd name="connsiteX64" fmla="*/ 6891322 w 12192000"/>
              <a:gd name="connsiteY64" fmla="*/ 678998 h 2515690"/>
              <a:gd name="connsiteX65" fmla="*/ 6951905 w 12192000"/>
              <a:gd name="connsiteY65" fmla="*/ 691128 h 2515690"/>
              <a:gd name="connsiteX66" fmla="*/ 7195246 w 12192000"/>
              <a:gd name="connsiteY66" fmla="*/ 715738 h 2515690"/>
              <a:gd name="connsiteX67" fmla="*/ 7248949 w 12192000"/>
              <a:gd name="connsiteY67" fmla="*/ 708574 h 2515690"/>
              <a:gd name="connsiteX68" fmla="*/ 7321609 w 12192000"/>
              <a:gd name="connsiteY68" fmla="*/ 672327 h 2515690"/>
              <a:gd name="connsiteX69" fmla="*/ 7479684 w 12192000"/>
              <a:gd name="connsiteY69" fmla="*/ 643982 h 2515690"/>
              <a:gd name="connsiteX70" fmla="*/ 7712035 w 12192000"/>
              <a:gd name="connsiteY70" fmla="*/ 587803 h 2515690"/>
              <a:gd name="connsiteX71" fmla="*/ 7781987 w 12192000"/>
              <a:gd name="connsiteY71" fmla="*/ 559470 h 2515690"/>
              <a:gd name="connsiteX72" fmla="*/ 7819900 w 12192000"/>
              <a:gd name="connsiteY72" fmla="*/ 582652 h 2515690"/>
              <a:gd name="connsiteX73" fmla="*/ 8081736 w 12192000"/>
              <a:gd name="connsiteY73" fmla="*/ 663503 h 2515690"/>
              <a:gd name="connsiteX74" fmla="*/ 8420801 w 12192000"/>
              <a:gd name="connsiteY74" fmla="*/ 558285 h 2515690"/>
              <a:gd name="connsiteX75" fmla="*/ 8528933 w 12192000"/>
              <a:gd name="connsiteY75" fmla="*/ 502501 h 2515690"/>
              <a:gd name="connsiteX76" fmla="*/ 8521178 w 12192000"/>
              <a:gd name="connsiteY76" fmla="*/ 614372 h 2515690"/>
              <a:gd name="connsiteX77" fmla="*/ 8633702 w 12192000"/>
              <a:gd name="connsiteY77" fmla="*/ 655978 h 2515690"/>
              <a:gd name="connsiteX78" fmla="*/ 8691231 w 12192000"/>
              <a:gd name="connsiteY78" fmla="*/ 674418 h 2515690"/>
              <a:gd name="connsiteX79" fmla="*/ 9047908 w 12192000"/>
              <a:gd name="connsiteY79" fmla="*/ 788104 h 2515690"/>
              <a:gd name="connsiteX80" fmla="*/ 9163628 w 12192000"/>
              <a:gd name="connsiteY80" fmla="*/ 773163 h 2515690"/>
              <a:gd name="connsiteX81" fmla="*/ 9754459 w 12192000"/>
              <a:gd name="connsiteY81" fmla="*/ 610207 h 2515690"/>
              <a:gd name="connsiteX82" fmla="*/ 9838868 w 12192000"/>
              <a:gd name="connsiteY82" fmla="*/ 799511 h 2515690"/>
              <a:gd name="connsiteX83" fmla="*/ 10085808 w 12192000"/>
              <a:gd name="connsiteY83" fmla="*/ 816231 h 2515690"/>
              <a:gd name="connsiteX84" fmla="*/ 10334338 w 12192000"/>
              <a:gd name="connsiteY84" fmla="*/ 917517 h 2515690"/>
              <a:gd name="connsiteX85" fmla="*/ 10516076 w 12192000"/>
              <a:gd name="connsiteY85" fmla="*/ 1018726 h 2515690"/>
              <a:gd name="connsiteX86" fmla="*/ 10535302 w 12192000"/>
              <a:gd name="connsiteY86" fmla="*/ 1023522 h 2515690"/>
              <a:gd name="connsiteX87" fmla="*/ 10542819 w 12192000"/>
              <a:gd name="connsiteY87" fmla="*/ 1023458 h 2515690"/>
              <a:gd name="connsiteX88" fmla="*/ 10623994 w 12192000"/>
              <a:gd name="connsiteY88" fmla="*/ 1041996 h 2515690"/>
              <a:gd name="connsiteX89" fmla="*/ 10629774 w 12192000"/>
              <a:gd name="connsiteY89" fmla="*/ 1044511 h 2515690"/>
              <a:gd name="connsiteX90" fmla="*/ 10727305 w 12192000"/>
              <a:gd name="connsiteY90" fmla="*/ 1063419 h 2515690"/>
              <a:gd name="connsiteX91" fmla="*/ 10761785 w 12192000"/>
              <a:gd name="connsiteY91" fmla="*/ 1068017 h 2515690"/>
              <a:gd name="connsiteX92" fmla="*/ 10775688 w 12192000"/>
              <a:gd name="connsiteY92" fmla="*/ 1065268 h 2515690"/>
              <a:gd name="connsiteX93" fmla="*/ 10821837 w 12192000"/>
              <a:gd name="connsiteY93" fmla="*/ 1042232 h 2515690"/>
              <a:gd name="connsiteX94" fmla="*/ 11122438 w 12192000"/>
              <a:gd name="connsiteY94" fmla="*/ 1004583 h 2515690"/>
              <a:gd name="connsiteX95" fmla="*/ 11171433 w 12192000"/>
              <a:gd name="connsiteY95" fmla="*/ 1040550 h 2515690"/>
              <a:gd name="connsiteX96" fmla="*/ 11183724 w 12192000"/>
              <a:gd name="connsiteY96" fmla="*/ 1045316 h 2515690"/>
              <a:gd name="connsiteX97" fmla="*/ 11199690 w 12192000"/>
              <a:gd name="connsiteY97" fmla="*/ 1048085 h 2515690"/>
              <a:gd name="connsiteX98" fmla="*/ 11232475 w 12192000"/>
              <a:gd name="connsiteY98" fmla="*/ 1049340 h 2515690"/>
              <a:gd name="connsiteX99" fmla="*/ 11302451 w 12192000"/>
              <a:gd name="connsiteY99" fmla="*/ 949091 h 2515690"/>
              <a:gd name="connsiteX100" fmla="*/ 11484849 w 12192000"/>
              <a:gd name="connsiteY100" fmla="*/ 1057667 h 2515690"/>
              <a:gd name="connsiteX101" fmla="*/ 11512818 w 12192000"/>
              <a:gd name="connsiteY101" fmla="*/ 1048926 h 2515690"/>
              <a:gd name="connsiteX102" fmla="*/ 11642481 w 12192000"/>
              <a:gd name="connsiteY102" fmla="*/ 1029355 h 2515690"/>
              <a:gd name="connsiteX103" fmla="*/ 11714551 w 12192000"/>
              <a:gd name="connsiteY103" fmla="*/ 1020966 h 2515690"/>
              <a:gd name="connsiteX104" fmla="*/ 11714551 w 12192000"/>
              <a:gd name="connsiteY104" fmla="*/ 1022389 h 2515690"/>
              <a:gd name="connsiteX105" fmla="*/ 11728519 w 12192000"/>
              <a:gd name="connsiteY105" fmla="*/ 1020975 h 2515690"/>
              <a:gd name="connsiteX106" fmla="*/ 11741691 w 12192000"/>
              <a:gd name="connsiteY106" fmla="*/ 1019651 h 2515690"/>
              <a:gd name="connsiteX107" fmla="*/ 11743999 w 12192000"/>
              <a:gd name="connsiteY107" fmla="*/ 1019424 h 2515690"/>
              <a:gd name="connsiteX108" fmla="*/ 11742709 w 12192000"/>
              <a:gd name="connsiteY108" fmla="*/ 1019549 h 2515690"/>
              <a:gd name="connsiteX109" fmla="*/ 11741691 w 12192000"/>
              <a:gd name="connsiteY109" fmla="*/ 1019651 h 2515690"/>
              <a:gd name="connsiteX110" fmla="*/ 11738529 w 12192000"/>
              <a:gd name="connsiteY110" fmla="*/ 1019963 h 2515690"/>
              <a:gd name="connsiteX111" fmla="*/ 11771791 w 12192000"/>
              <a:gd name="connsiteY111" fmla="*/ 1015977 h 2515690"/>
              <a:gd name="connsiteX112" fmla="*/ 11834157 w 12192000"/>
              <a:gd name="connsiteY112" fmla="*/ 1009499 h 2515690"/>
              <a:gd name="connsiteX113" fmla="*/ 11843354 w 12192000"/>
              <a:gd name="connsiteY113" fmla="*/ 1008273 h 2515690"/>
              <a:gd name="connsiteX114" fmla="*/ 11843354 w 12192000"/>
              <a:gd name="connsiteY114" fmla="*/ 1000151 h 2515690"/>
              <a:gd name="connsiteX115" fmla="*/ 11893955 w 12192000"/>
              <a:gd name="connsiteY115" fmla="*/ 983740 h 2515690"/>
              <a:gd name="connsiteX116" fmla="*/ 11974160 w 12192000"/>
              <a:gd name="connsiteY116" fmla="*/ 920897 h 2515690"/>
              <a:gd name="connsiteX117" fmla="*/ 12143531 w 12192000"/>
              <a:gd name="connsiteY117" fmla="*/ 823664 h 2515690"/>
              <a:gd name="connsiteX118" fmla="*/ 12192000 w 12192000"/>
              <a:gd name="connsiteY118" fmla="*/ 801163 h 2515690"/>
              <a:gd name="connsiteX119" fmla="*/ 12192000 w 12192000"/>
              <a:gd name="connsiteY119" fmla="*/ 2515690 h 2515690"/>
              <a:gd name="connsiteX120" fmla="*/ 0 w 12192000"/>
              <a:gd name="connsiteY120" fmla="*/ 2515690 h 251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2192000" h="2515690">
                <a:moveTo>
                  <a:pt x="0" y="0"/>
                </a:moveTo>
                <a:lnTo>
                  <a:pt x="170442" y="96074"/>
                </a:lnTo>
                <a:cubicBezTo>
                  <a:pt x="323315" y="179510"/>
                  <a:pt x="418777" y="223899"/>
                  <a:pt x="424739" y="224865"/>
                </a:cubicBezTo>
                <a:cubicBezTo>
                  <a:pt x="573781" y="248496"/>
                  <a:pt x="654649" y="314572"/>
                  <a:pt x="748273" y="373939"/>
                </a:cubicBezTo>
                <a:cubicBezTo>
                  <a:pt x="830321" y="425631"/>
                  <a:pt x="917271" y="480784"/>
                  <a:pt x="1037058" y="499994"/>
                </a:cubicBezTo>
                <a:cubicBezTo>
                  <a:pt x="1195925" y="525362"/>
                  <a:pt x="1048105" y="445478"/>
                  <a:pt x="1101312" y="428540"/>
                </a:cubicBezTo>
                <a:cubicBezTo>
                  <a:pt x="1188473" y="458169"/>
                  <a:pt x="1274625" y="505369"/>
                  <a:pt x="1367071" y="516118"/>
                </a:cubicBezTo>
                <a:cubicBezTo>
                  <a:pt x="1701323" y="554463"/>
                  <a:pt x="1964451" y="648887"/>
                  <a:pt x="2189943" y="794533"/>
                </a:cubicBezTo>
                <a:cubicBezTo>
                  <a:pt x="2255082" y="836300"/>
                  <a:pt x="2357481" y="862342"/>
                  <a:pt x="2390329" y="920897"/>
                </a:cubicBezTo>
                <a:cubicBezTo>
                  <a:pt x="2406050" y="949359"/>
                  <a:pt x="2430126" y="969285"/>
                  <a:pt x="2459570" y="983740"/>
                </a:cubicBezTo>
                <a:lnTo>
                  <a:pt x="2503252" y="1000151"/>
                </a:lnTo>
                <a:lnTo>
                  <a:pt x="2503252" y="1008273"/>
                </a:lnTo>
                <a:lnTo>
                  <a:pt x="2511191" y="1009499"/>
                </a:lnTo>
                <a:cubicBezTo>
                  <a:pt x="2529847" y="1011974"/>
                  <a:pt x="2562849" y="1015701"/>
                  <a:pt x="2565029" y="1015977"/>
                </a:cubicBezTo>
                <a:cubicBezTo>
                  <a:pt x="2610845" y="1021778"/>
                  <a:pt x="2601577" y="1020837"/>
                  <a:pt x="2593745" y="1019963"/>
                </a:cubicBezTo>
                <a:lnTo>
                  <a:pt x="2591015" y="1019651"/>
                </a:lnTo>
                <a:lnTo>
                  <a:pt x="2590137" y="1019549"/>
                </a:lnTo>
                <a:cubicBezTo>
                  <a:pt x="2588203" y="1019326"/>
                  <a:pt x="2588125" y="1019321"/>
                  <a:pt x="2589021" y="1019424"/>
                </a:cubicBezTo>
                <a:lnTo>
                  <a:pt x="2591015" y="1019651"/>
                </a:lnTo>
                <a:lnTo>
                  <a:pt x="2602385" y="1020975"/>
                </a:lnTo>
                <a:lnTo>
                  <a:pt x="2614445" y="1022389"/>
                </a:lnTo>
                <a:lnTo>
                  <a:pt x="2614445" y="1020966"/>
                </a:lnTo>
                <a:lnTo>
                  <a:pt x="2676661" y="1029355"/>
                </a:lnTo>
                <a:cubicBezTo>
                  <a:pt x="2715592" y="1034194"/>
                  <a:pt x="2753901" y="1039695"/>
                  <a:pt x="2788597" y="1048926"/>
                </a:cubicBezTo>
                <a:lnTo>
                  <a:pt x="2812742" y="1057667"/>
                </a:lnTo>
                <a:lnTo>
                  <a:pt x="2970201" y="949091"/>
                </a:lnTo>
                <a:cubicBezTo>
                  <a:pt x="3052785" y="982961"/>
                  <a:pt x="2996105" y="1020057"/>
                  <a:pt x="3030610" y="1049340"/>
                </a:cubicBezTo>
                <a:cubicBezTo>
                  <a:pt x="3039005" y="1048442"/>
                  <a:pt x="3049621" y="1048500"/>
                  <a:pt x="3058913" y="1048085"/>
                </a:cubicBezTo>
                <a:lnTo>
                  <a:pt x="3072697" y="1045316"/>
                </a:lnTo>
                <a:lnTo>
                  <a:pt x="3083305" y="1040550"/>
                </a:lnTo>
                <a:lnTo>
                  <a:pt x="3125603" y="1004583"/>
                </a:lnTo>
                <a:cubicBezTo>
                  <a:pt x="3221669" y="925596"/>
                  <a:pt x="3242489" y="937564"/>
                  <a:pt x="3385106" y="1042233"/>
                </a:cubicBezTo>
                <a:cubicBezTo>
                  <a:pt x="3399403" y="1052670"/>
                  <a:pt x="3412529" y="1060209"/>
                  <a:pt x="3424945" y="1065268"/>
                </a:cubicBezTo>
                <a:lnTo>
                  <a:pt x="3436948" y="1068018"/>
                </a:lnTo>
                <a:lnTo>
                  <a:pt x="3466714" y="1063419"/>
                </a:lnTo>
                <a:lnTo>
                  <a:pt x="3550909" y="1044511"/>
                </a:lnTo>
                <a:lnTo>
                  <a:pt x="3555900" y="1041996"/>
                </a:lnTo>
                <a:cubicBezTo>
                  <a:pt x="3573827" y="1033454"/>
                  <a:pt x="3594382" y="1025941"/>
                  <a:pt x="3625978" y="1023459"/>
                </a:cubicBezTo>
                <a:lnTo>
                  <a:pt x="3632465" y="1023522"/>
                </a:lnTo>
                <a:lnTo>
                  <a:pt x="3649063" y="1018726"/>
                </a:lnTo>
                <a:cubicBezTo>
                  <a:pt x="3741849" y="989371"/>
                  <a:pt x="3810578" y="953657"/>
                  <a:pt x="3805954" y="917517"/>
                </a:cubicBezTo>
                <a:cubicBezTo>
                  <a:pt x="4031729" y="953901"/>
                  <a:pt x="4031729" y="953901"/>
                  <a:pt x="4020506" y="816231"/>
                </a:cubicBezTo>
                <a:cubicBezTo>
                  <a:pt x="4171643" y="865324"/>
                  <a:pt x="4206308" y="864422"/>
                  <a:pt x="4233682" y="799511"/>
                </a:cubicBezTo>
                <a:cubicBezTo>
                  <a:pt x="4260226" y="737017"/>
                  <a:pt x="4254728" y="668575"/>
                  <a:pt x="4306552" y="610207"/>
                </a:cubicBezTo>
                <a:cubicBezTo>
                  <a:pt x="4495313" y="657923"/>
                  <a:pt x="4699922" y="667347"/>
                  <a:pt x="4816604" y="773163"/>
                </a:cubicBezTo>
                <a:cubicBezTo>
                  <a:pt x="4834734" y="789836"/>
                  <a:pt x="4890507" y="799946"/>
                  <a:pt x="4916502" y="788104"/>
                </a:cubicBezTo>
                <a:cubicBezTo>
                  <a:pt x="5013526" y="746101"/>
                  <a:pt x="5238129" y="796871"/>
                  <a:pt x="5224415" y="674418"/>
                </a:cubicBezTo>
                <a:cubicBezTo>
                  <a:pt x="5223051" y="659300"/>
                  <a:pt x="5240524" y="644890"/>
                  <a:pt x="5274077" y="655978"/>
                </a:cubicBezTo>
                <a:cubicBezTo>
                  <a:pt x="5388582" y="694066"/>
                  <a:pt x="5367022" y="644784"/>
                  <a:pt x="5371217" y="614372"/>
                </a:cubicBezTo>
                <a:cubicBezTo>
                  <a:pt x="5375856" y="577567"/>
                  <a:pt x="5319010" y="537578"/>
                  <a:pt x="5364523" y="502501"/>
                </a:cubicBezTo>
                <a:cubicBezTo>
                  <a:pt x="5425408" y="508891"/>
                  <a:pt x="5433299" y="538191"/>
                  <a:pt x="5457871" y="558285"/>
                </a:cubicBezTo>
                <a:cubicBezTo>
                  <a:pt x="5530352" y="617005"/>
                  <a:pt x="5609566" y="664386"/>
                  <a:pt x="5750580" y="663503"/>
                </a:cubicBezTo>
                <a:cubicBezTo>
                  <a:pt x="5864519" y="662926"/>
                  <a:pt x="5966527" y="666650"/>
                  <a:pt x="5976618" y="582652"/>
                </a:cubicBezTo>
                <a:cubicBezTo>
                  <a:pt x="5978145" y="569455"/>
                  <a:pt x="5990792" y="562346"/>
                  <a:pt x="6009346" y="559470"/>
                </a:cubicBezTo>
                <a:cubicBezTo>
                  <a:pt x="6030639" y="568485"/>
                  <a:pt x="6052592" y="577083"/>
                  <a:pt x="6069735" y="587803"/>
                </a:cubicBezTo>
                <a:cubicBezTo>
                  <a:pt x="6126182" y="623812"/>
                  <a:pt x="6196945" y="634730"/>
                  <a:pt x="6270319" y="643982"/>
                </a:cubicBezTo>
                <a:cubicBezTo>
                  <a:pt x="6317101" y="649940"/>
                  <a:pt x="6363466" y="657107"/>
                  <a:pt x="6406781" y="672327"/>
                </a:cubicBezTo>
                <a:cubicBezTo>
                  <a:pt x="6433586" y="681598"/>
                  <a:pt x="6454928" y="693402"/>
                  <a:pt x="6469508" y="708574"/>
                </a:cubicBezTo>
                <a:cubicBezTo>
                  <a:pt x="6482729" y="721786"/>
                  <a:pt x="6496225" y="725422"/>
                  <a:pt x="6515869" y="715738"/>
                </a:cubicBezTo>
                <a:cubicBezTo>
                  <a:pt x="6572200" y="688353"/>
                  <a:pt x="6639257" y="676241"/>
                  <a:pt x="6725938" y="691128"/>
                </a:cubicBezTo>
                <a:cubicBezTo>
                  <a:pt x="6752109" y="695629"/>
                  <a:pt x="6772625" y="691505"/>
                  <a:pt x="6778240" y="678998"/>
                </a:cubicBezTo>
                <a:cubicBezTo>
                  <a:pt x="6784286" y="665981"/>
                  <a:pt x="6794269" y="655280"/>
                  <a:pt x="6806944" y="646178"/>
                </a:cubicBezTo>
                <a:lnTo>
                  <a:pt x="6830632" y="633915"/>
                </a:lnTo>
                <a:lnTo>
                  <a:pt x="6858072" y="646178"/>
                </a:lnTo>
                <a:cubicBezTo>
                  <a:pt x="6872754" y="655280"/>
                  <a:pt x="6884317" y="665981"/>
                  <a:pt x="6891322" y="678998"/>
                </a:cubicBezTo>
                <a:cubicBezTo>
                  <a:pt x="6897826" y="691505"/>
                  <a:pt x="6921592" y="695629"/>
                  <a:pt x="6951905" y="691128"/>
                </a:cubicBezTo>
                <a:cubicBezTo>
                  <a:pt x="7052317" y="676241"/>
                  <a:pt x="7129994" y="688353"/>
                  <a:pt x="7195246" y="715738"/>
                </a:cubicBezTo>
                <a:cubicBezTo>
                  <a:pt x="7217999" y="725422"/>
                  <a:pt x="7233634" y="721786"/>
                  <a:pt x="7248949" y="708574"/>
                </a:cubicBezTo>
                <a:cubicBezTo>
                  <a:pt x="7265838" y="693402"/>
                  <a:pt x="7290560" y="681598"/>
                  <a:pt x="7321609" y="672327"/>
                </a:cubicBezTo>
                <a:cubicBezTo>
                  <a:pt x="7371785" y="657107"/>
                  <a:pt x="7425493" y="649940"/>
                  <a:pt x="7479684" y="643982"/>
                </a:cubicBezTo>
                <a:cubicBezTo>
                  <a:pt x="7564679" y="634730"/>
                  <a:pt x="7646649" y="623812"/>
                  <a:pt x="7712035" y="587803"/>
                </a:cubicBezTo>
                <a:cubicBezTo>
                  <a:pt x="7731892" y="577083"/>
                  <a:pt x="7757322" y="568485"/>
                  <a:pt x="7781987" y="559470"/>
                </a:cubicBezTo>
                <a:cubicBezTo>
                  <a:pt x="7803481" y="562346"/>
                  <a:pt x="7818130" y="569455"/>
                  <a:pt x="7819900" y="582652"/>
                </a:cubicBezTo>
                <a:cubicBezTo>
                  <a:pt x="7831588" y="666650"/>
                  <a:pt x="7949751" y="662926"/>
                  <a:pt x="8081736" y="663503"/>
                </a:cubicBezTo>
                <a:cubicBezTo>
                  <a:pt x="8245081" y="664386"/>
                  <a:pt x="8336842" y="617005"/>
                  <a:pt x="8420801" y="558285"/>
                </a:cubicBezTo>
                <a:cubicBezTo>
                  <a:pt x="8449265" y="538191"/>
                  <a:pt x="8458404" y="508890"/>
                  <a:pt x="8528933" y="502501"/>
                </a:cubicBezTo>
                <a:cubicBezTo>
                  <a:pt x="8581654" y="537578"/>
                  <a:pt x="8515805" y="577567"/>
                  <a:pt x="8521178" y="614372"/>
                </a:cubicBezTo>
                <a:cubicBezTo>
                  <a:pt x="8526038" y="644784"/>
                  <a:pt x="8501063" y="694066"/>
                  <a:pt x="8633702" y="655978"/>
                </a:cubicBezTo>
                <a:cubicBezTo>
                  <a:pt x="8672570" y="644890"/>
                  <a:pt x="8692811" y="659300"/>
                  <a:pt x="8691231" y="674418"/>
                </a:cubicBezTo>
                <a:cubicBezTo>
                  <a:pt x="8675345" y="796871"/>
                  <a:pt x="8935518" y="746101"/>
                  <a:pt x="9047908" y="788104"/>
                </a:cubicBezTo>
                <a:cubicBezTo>
                  <a:pt x="9078021" y="799946"/>
                  <a:pt x="9142627" y="789836"/>
                  <a:pt x="9163628" y="773163"/>
                </a:cubicBezTo>
                <a:cubicBezTo>
                  <a:pt x="9298789" y="667347"/>
                  <a:pt x="9535801" y="657923"/>
                  <a:pt x="9754459" y="610207"/>
                </a:cubicBezTo>
                <a:cubicBezTo>
                  <a:pt x="9814490" y="668575"/>
                  <a:pt x="9808123" y="737017"/>
                  <a:pt x="9838868" y="799511"/>
                </a:cubicBezTo>
                <a:cubicBezTo>
                  <a:pt x="9870579" y="864422"/>
                  <a:pt x="9910733" y="865324"/>
                  <a:pt x="10085808" y="816231"/>
                </a:cubicBezTo>
                <a:cubicBezTo>
                  <a:pt x="10072804" y="953901"/>
                  <a:pt x="10072804" y="953901"/>
                  <a:pt x="10334338" y="917517"/>
                </a:cubicBezTo>
                <a:cubicBezTo>
                  <a:pt x="10328982" y="953657"/>
                  <a:pt x="10408594" y="989371"/>
                  <a:pt x="10516076" y="1018726"/>
                </a:cubicBezTo>
                <a:lnTo>
                  <a:pt x="10535302" y="1023522"/>
                </a:lnTo>
                <a:lnTo>
                  <a:pt x="10542819" y="1023458"/>
                </a:lnTo>
                <a:cubicBezTo>
                  <a:pt x="10579419" y="1025941"/>
                  <a:pt x="10603227" y="1033454"/>
                  <a:pt x="10623994" y="1041996"/>
                </a:cubicBezTo>
                <a:lnTo>
                  <a:pt x="10629774" y="1044511"/>
                </a:lnTo>
                <a:lnTo>
                  <a:pt x="10727305" y="1063419"/>
                </a:lnTo>
                <a:lnTo>
                  <a:pt x="10761785" y="1068017"/>
                </a:lnTo>
                <a:lnTo>
                  <a:pt x="10775688" y="1065268"/>
                </a:lnTo>
                <a:cubicBezTo>
                  <a:pt x="10790070" y="1060209"/>
                  <a:pt x="10805275" y="1052670"/>
                  <a:pt x="10821837" y="1042232"/>
                </a:cubicBezTo>
                <a:cubicBezTo>
                  <a:pt x="10987041" y="937564"/>
                  <a:pt x="11011156" y="925596"/>
                  <a:pt x="11122438" y="1004583"/>
                </a:cubicBezTo>
                <a:lnTo>
                  <a:pt x="11171433" y="1040550"/>
                </a:lnTo>
                <a:lnTo>
                  <a:pt x="11183724" y="1045316"/>
                </a:lnTo>
                <a:lnTo>
                  <a:pt x="11199690" y="1048085"/>
                </a:lnTo>
                <a:cubicBezTo>
                  <a:pt x="11210452" y="1048499"/>
                  <a:pt x="11222752" y="1048442"/>
                  <a:pt x="11232475" y="1049340"/>
                </a:cubicBezTo>
                <a:cubicBezTo>
                  <a:pt x="11272445" y="1020057"/>
                  <a:pt x="11206789" y="982961"/>
                  <a:pt x="11302451" y="949091"/>
                </a:cubicBezTo>
                <a:lnTo>
                  <a:pt x="11484849" y="1057667"/>
                </a:lnTo>
                <a:lnTo>
                  <a:pt x="11512818" y="1048926"/>
                </a:lnTo>
                <a:cubicBezTo>
                  <a:pt x="11553007" y="1039695"/>
                  <a:pt x="11597385" y="1034194"/>
                  <a:pt x="11642481" y="1029355"/>
                </a:cubicBezTo>
                <a:lnTo>
                  <a:pt x="11714551" y="1020966"/>
                </a:lnTo>
                <a:lnTo>
                  <a:pt x="11714551" y="1022389"/>
                </a:lnTo>
                <a:lnTo>
                  <a:pt x="11728519" y="1020975"/>
                </a:lnTo>
                <a:lnTo>
                  <a:pt x="11741691" y="1019651"/>
                </a:lnTo>
                <a:lnTo>
                  <a:pt x="11743999" y="1019424"/>
                </a:lnTo>
                <a:cubicBezTo>
                  <a:pt x="11745037" y="1019320"/>
                  <a:pt x="11744948" y="1019326"/>
                  <a:pt x="11742709" y="1019549"/>
                </a:cubicBezTo>
                <a:lnTo>
                  <a:pt x="11741691" y="1019651"/>
                </a:lnTo>
                <a:lnTo>
                  <a:pt x="11738529" y="1019963"/>
                </a:lnTo>
                <a:cubicBezTo>
                  <a:pt x="11729455" y="1020837"/>
                  <a:pt x="11718720" y="1021778"/>
                  <a:pt x="11771791" y="1015977"/>
                </a:cubicBezTo>
                <a:cubicBezTo>
                  <a:pt x="11774317" y="1015701"/>
                  <a:pt x="11812546" y="1011974"/>
                  <a:pt x="11834157" y="1009499"/>
                </a:cubicBezTo>
                <a:lnTo>
                  <a:pt x="11843354" y="1008273"/>
                </a:lnTo>
                <a:lnTo>
                  <a:pt x="11843354" y="1000151"/>
                </a:lnTo>
                <a:lnTo>
                  <a:pt x="11893955" y="983740"/>
                </a:lnTo>
                <a:cubicBezTo>
                  <a:pt x="11928061" y="969285"/>
                  <a:pt x="11955951" y="949359"/>
                  <a:pt x="11974160" y="920897"/>
                </a:cubicBezTo>
                <a:cubicBezTo>
                  <a:pt x="12002698" y="876981"/>
                  <a:pt x="12076554" y="851353"/>
                  <a:pt x="12143531" y="823664"/>
                </a:cubicBezTo>
                <a:lnTo>
                  <a:pt x="12192000" y="801163"/>
                </a:lnTo>
                <a:lnTo>
                  <a:pt x="12192000" y="2515690"/>
                </a:lnTo>
                <a:lnTo>
                  <a:pt x="0" y="251569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853AD84-B489-5D7E-E7B4-29AC70819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Frequent injuries and prevention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9620A71-0798-AC3C-3B3F-58C023D9AE79}"/>
              </a:ext>
            </a:extLst>
          </p:cNvPr>
          <p:cNvSpPr>
            <a:spLocks/>
          </p:cNvSpPr>
          <p:nvPr/>
        </p:nvSpPr>
        <p:spPr>
          <a:xfrm>
            <a:off x="1068386" y="2011363"/>
            <a:ext cx="4954750" cy="4160837"/>
          </a:xfrm>
          <a:prstGeom prst="rect">
            <a:avLst/>
          </a:prstGeom>
        </p:spPr>
        <p:txBody>
          <a:bodyPr/>
          <a:lstStyle/>
          <a:p>
            <a:pPr defTabSz="868680">
              <a:spcAft>
                <a:spcPts val="600"/>
              </a:spcAft>
            </a:pPr>
            <a:r>
              <a:rPr lang="nb-NO" sz="171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Overuse</a:t>
            </a:r>
            <a:r>
              <a:rPr lang="nb-NO" sz="171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injuries</a:t>
            </a:r>
          </a:p>
          <a:p>
            <a:pPr marL="285750" indent="-285750" defTabSz="8686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71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Runners </a:t>
            </a:r>
            <a:r>
              <a:rPr lang="nb-NO" sz="171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knee</a:t>
            </a:r>
            <a:endParaRPr lang="nb-NO" sz="171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 defTabSz="8686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71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Shin splints </a:t>
            </a:r>
          </a:p>
          <a:p>
            <a:pPr marL="285750" indent="-285750" defTabSz="8686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71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Plantar</a:t>
            </a:r>
            <a:r>
              <a:rPr lang="nb-NO" sz="171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fasciitis </a:t>
            </a:r>
          </a:p>
          <a:p>
            <a:pPr marL="285750" indent="-285750" defTabSz="8686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1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Ankle sprains</a:t>
            </a:r>
          </a:p>
          <a:p>
            <a:pPr marL="285750" indent="-285750" defTabSz="8686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1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Stress fractures</a:t>
            </a:r>
            <a:endParaRPr lang="en-GB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18EAE79B-31F2-D80F-AD36-3C2D9A16C60F}"/>
              </a:ext>
            </a:extLst>
          </p:cNvPr>
          <p:cNvSpPr>
            <a:spLocks/>
          </p:cNvSpPr>
          <p:nvPr/>
        </p:nvSpPr>
        <p:spPr>
          <a:xfrm>
            <a:off x="6168864" y="2011363"/>
            <a:ext cx="4954750" cy="4160837"/>
          </a:xfrm>
          <a:prstGeom prst="rect">
            <a:avLst/>
          </a:prstGeom>
        </p:spPr>
        <p:txBody>
          <a:bodyPr/>
          <a:lstStyle/>
          <a:p>
            <a:pPr defTabSz="868680">
              <a:spcAft>
                <a:spcPts val="600"/>
              </a:spcAft>
            </a:pPr>
            <a:r>
              <a:rPr lang="nb-NO" sz="171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Resistance</a:t>
            </a:r>
            <a:r>
              <a:rPr lang="nb-NO" sz="171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training</a:t>
            </a:r>
          </a:p>
          <a:p>
            <a:pPr defTabSz="868680">
              <a:spcAft>
                <a:spcPts val="600"/>
              </a:spcAft>
            </a:pPr>
            <a:r>
              <a:rPr lang="nb-NO" sz="171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Gradually</a:t>
            </a:r>
            <a:r>
              <a:rPr lang="nb-NO" sz="171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71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increased</a:t>
            </a:r>
            <a:r>
              <a:rPr lang="nb-NO" sz="171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71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load</a:t>
            </a:r>
            <a:endParaRPr lang="nb-NO" sz="171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868680">
              <a:spcAft>
                <a:spcPts val="600"/>
              </a:spcAft>
            </a:pPr>
            <a:r>
              <a:rPr lang="nb-NO" sz="171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Frequent</a:t>
            </a:r>
            <a:r>
              <a:rPr lang="nb-NO" sz="171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71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de-load</a:t>
            </a:r>
            <a:r>
              <a:rPr lang="nb-NO" sz="171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71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weeks</a:t>
            </a:r>
            <a:endParaRPr lang="nb-NO" sz="171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ACC6E2E-0FED-F18B-37EB-CCEFDEF63A3F}"/>
              </a:ext>
            </a:extLst>
          </p:cNvPr>
          <p:cNvSpPr txBox="1"/>
          <p:nvPr/>
        </p:nvSpPr>
        <p:spPr>
          <a:xfrm>
            <a:off x="1068386" y="5671458"/>
            <a:ext cx="10285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Stenerson, L. R., Melton, B. F., Bland, H. W., &amp; Ryan, G. A. (2023). Running-Related Overuse Injuries and Their Relationship with Run and Resistance Training Characteristics in Adult Recreational Runners: A Cross-Sectional Study. Journal of Functional Morphology and Kinesiology, 8(3), 128. https://doi.org/10.3390/jfmk8030128</a:t>
            </a:r>
          </a:p>
        </p:txBody>
      </p:sp>
    </p:spTree>
    <p:extLst>
      <p:ext uri="{BB962C8B-B14F-4D97-AF65-F5344CB8AC3E}">
        <p14:creationId xmlns:p14="http://schemas.microsoft.com/office/powerpoint/2010/main" val="873518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3035</TotalTime>
  <Words>717</Words>
  <Application>Microsoft Office PowerPoint</Application>
  <PresentationFormat>Widescreen</PresentationFormat>
  <Paragraphs>71</Paragraphs>
  <Slides>10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Algerian</vt:lpstr>
      <vt:lpstr>Aptos</vt:lpstr>
      <vt:lpstr>Aptos Display</vt:lpstr>
      <vt:lpstr>Arial</vt:lpstr>
      <vt:lpstr>Office-tema</vt:lpstr>
      <vt:lpstr>Long-distance running</vt:lpstr>
      <vt:lpstr>Introduction </vt:lpstr>
      <vt:lpstr>Physiological determinants of running performance</vt:lpstr>
      <vt:lpstr>What does training look like?</vt:lpstr>
      <vt:lpstr>Preparation period</vt:lpstr>
      <vt:lpstr>Pre competative period and competition period</vt:lpstr>
      <vt:lpstr>Why runners should do strength training</vt:lpstr>
      <vt:lpstr>Strength training for long-distance runners</vt:lpstr>
      <vt:lpstr>Frequent injuries and prevention </vt:lpstr>
      <vt:lpstr>Sources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Long-distance running</dc:title>
  <dc:creator>Mathias Østbø</dc:creator>
  <cp:lastModifiedBy>Mathias Østbø</cp:lastModifiedBy>
  <cp:revision>9</cp:revision>
  <dcterms:created xsi:type="dcterms:W3CDTF">2024-04-21T16:43:17Z</dcterms:created>
  <dcterms:modified xsi:type="dcterms:W3CDTF">2024-04-23T19:18:43Z</dcterms:modified>
</cp:coreProperties>
</file>