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1D2DFB-AD73-F2AC-BBCB-4613DD22C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D4E11D4-FDF9-0515-3F76-C4EE66442B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9BF068-6EFA-EB80-6EE4-56D2A4F4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8F9296-166F-486D-C0FC-E499EEC4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CA05E6-6AAA-A002-FE8F-A6ED944B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1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56C418-7029-4931-DB34-8EBA6A90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5CC8E3E-8D92-DEC4-61E9-E31E3BC53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DB01320-376D-8157-61F1-8F2275D9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0F795A-F1DA-C6EE-9CB0-027D8FCE9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E69610-BEC3-1AAC-9C2B-3BE8D8DA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3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46CE567-2B89-C402-79EF-40CF55928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41F14E2-C75C-380E-1BB7-B750F5555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17DC5AC-18B4-C7F0-5F21-053136D3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E7DEDC8-BE85-6B9E-A584-D51A5D85F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570F31-DD94-62AC-6709-0EA471DB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4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6DEAEC-36BF-7E9C-501D-61672AE6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296837-9680-EFBE-CF33-D884554B0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C231B98-143A-E7B7-4CD3-86FFCD41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6C8C52-A24E-55AE-FEDD-941A4387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07011E-272D-5248-8332-A0648125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7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D57D9B-A58E-4119-F749-A032B305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EF428E4-02B4-DEB2-6687-D53FE4AD0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29BE1B-CE88-39DA-8678-EBA85EF4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AD6237-AB81-D6EE-6EE3-6C18A8CC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A16B62-FAF4-17A4-D60C-6A5DE058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9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30D3EB-E14B-BA4C-613A-6835A269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BC259F9-3622-531C-5606-20A4B2F61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101E952-6B4B-6F04-5F2D-C9CDBF4D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F76C83F-9A76-BD8F-B589-A12BA2DEE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1CB335-5FFB-72FA-6BF8-AE4BC596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A4A0D30-3B8A-10CD-185E-EC8B7459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3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DB6F21-754B-B51B-8C13-159FCE365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B4B8F9-FBC5-E8B5-8A0A-8C6A842BD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A6081AB-B1A3-CA67-C782-AB09D766F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3DA4C8F-D8D0-95D5-F7A4-DE2B79A84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44BBAC5-270D-EFD9-5002-7266C98922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6AA0E6C-8B63-557B-5B96-CD17880D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039E774-0D55-3A8A-4912-FFBD94DB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1AF98DD-3F5A-4011-AC19-49E3C9BA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2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C1C1FA-7943-BD8D-F32F-96AE592E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C3A0E5B-50D4-DA02-EE70-0D581BDDF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5AEF8F1-76A4-27BD-0E1B-D2E1E637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6E5D962-544F-5F56-230E-81DCB2DF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4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DC0A6D2-A1D9-122C-9221-2B49CFFD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A2D76DA-402A-2555-4BD1-8E713779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01AD52-3ECA-C98D-AF95-19A8934A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3C3F64-BA01-0D3F-B1DC-739A0F5E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4F040D-7847-FA68-3742-1FC00CDF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297BBB4-4885-BE36-8AC4-D8D63432A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86D338C-0FD2-A3EF-56C0-3DC120501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60800C7-A627-8A0F-40C2-AA774CB59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2B0C9BD-443C-931B-9730-E777F78F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6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5A5149-300B-7F4A-B752-1D7AF30B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20BB241-2C22-F715-98DF-0D9B9650E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D12ED43-6859-130B-AA8E-89E6AD58F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36F9623-A4C1-7F76-8DEE-E6EF3863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D7E0236-8E40-A885-0132-281C7E82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D0A3DDB-C3BC-623D-0D01-BA787919F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2BE4D3B-FBC5-B73A-C6CF-C8828516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22AABCF-2E82-29A8-1E0F-49F35D18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DAB1F8-4AA8-F99D-0B5A-5F9751ABD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4B4E99-0CEE-462E-B294-0121560443D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2F68FE-541F-922F-7D68-D178EDF00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56D31A-65E9-31FB-EE12-EC3BDD591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F7F0C5-7727-43CC-AA7C-EDDD99A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2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ngrenn.com/external/styrketrening-for-langrennslopere-del-1-hvilke-effekter/" TargetMode="External"/><Relationship Id="rId2" Type="http://schemas.openxmlformats.org/officeDocument/2006/relationships/hyperlink" Target="https://kildekompasset.no/en/references/journal-article-with-1-autho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rkebeiner.no/no/nyheter/hvordan-forebygge-langrennsrelaterte-skader" TargetMode="External"/><Relationship Id="rId4" Type="http://schemas.openxmlformats.org/officeDocument/2006/relationships/hyperlink" Target="https://www.langrenn.com/external/beste-styrkeovelser-for-a-bli-bedre-langrennslop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44416A-FD23-0407-A16F-C36FEE63D8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Strength training for cross-country skiing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236BC02-8944-10E1-1100-C0D9A4162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performance and prevention of injuries</a:t>
            </a:r>
          </a:p>
        </p:txBody>
      </p:sp>
    </p:spTree>
    <p:extLst>
      <p:ext uri="{BB962C8B-B14F-4D97-AF65-F5344CB8AC3E}">
        <p14:creationId xmlns:p14="http://schemas.microsoft.com/office/powerpoint/2010/main" val="413765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62AA25-CB07-1498-7C38-7A31677B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cross-country skiing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0C1D86-47F8-26FD-D963-015156F37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winter sport.</a:t>
            </a:r>
          </a:p>
          <a:p>
            <a:r>
              <a:rPr lang="en-US" dirty="0"/>
              <a:t> equipment</a:t>
            </a:r>
          </a:p>
          <a:p>
            <a:r>
              <a:rPr lang="en-US" dirty="0"/>
              <a:t>For everyone</a:t>
            </a:r>
          </a:p>
          <a:p>
            <a:endParaRPr lang="en-US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E0FD1D8-89C2-C42E-EFA9-AED73134F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850" y="507869"/>
            <a:ext cx="3272279" cy="183247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1BE14CB0-9E36-4122-EB24-789AC777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850" y="2628212"/>
            <a:ext cx="3272279" cy="2157807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B4F00356-5D8D-D62B-F642-D116BCA2B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3103" y="146880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9E9F15-57B2-D8CF-B201-5B3E3991C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Strength, why and principles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11B24F-CD47-30FA-75A5-D6053B13B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the strength </a:t>
            </a:r>
          </a:p>
          <a:p>
            <a:r>
              <a:rPr lang="en-US" dirty="0"/>
              <a:t>Increase energy usage </a:t>
            </a:r>
          </a:p>
          <a:p>
            <a:r>
              <a:rPr lang="en-US" dirty="0"/>
              <a:t>Reduce the time for energy generation</a:t>
            </a:r>
          </a:p>
          <a:p>
            <a:r>
              <a:rPr lang="en-US" dirty="0"/>
              <a:t>4 principles.</a:t>
            </a:r>
          </a:p>
          <a:p>
            <a:r>
              <a:rPr lang="en-US" sz="1800" dirty="0"/>
              <a:t>Muscles specification. </a:t>
            </a:r>
          </a:p>
          <a:p>
            <a:r>
              <a:rPr lang="en-US" sz="1800" dirty="0"/>
              <a:t>Muscle length </a:t>
            </a:r>
          </a:p>
          <a:p>
            <a:r>
              <a:rPr lang="en-US" dirty="0"/>
              <a:t> </a:t>
            </a:r>
            <a:r>
              <a:rPr lang="en-US" sz="1800" dirty="0"/>
              <a:t>the speed curve</a:t>
            </a:r>
          </a:p>
          <a:p>
            <a:r>
              <a:rPr lang="en-US" sz="1800" dirty="0"/>
              <a:t>plyometric muscle power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2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F7ED3E-EA99-E21B-59F5-C3501C2F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 recommendation for improved performance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8181F8-4A50-2DC5-F754-5923848E5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Standing medical Ball throw</a:t>
            </a:r>
          </a:p>
          <a:p>
            <a:r>
              <a:rPr lang="en-US" dirty="0"/>
              <a:t>Pull-over on elevated bench</a:t>
            </a:r>
          </a:p>
          <a:p>
            <a:r>
              <a:rPr lang="en-US" dirty="0"/>
              <a:t>Chin ups</a:t>
            </a:r>
          </a:p>
          <a:p>
            <a:r>
              <a:rPr lang="en-US" dirty="0"/>
              <a:t>Staking with cable. </a:t>
            </a:r>
          </a:p>
          <a:p>
            <a:endParaRPr lang="en-US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E9AEF45-4D78-6DCC-3EC4-0857A542C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885" y="1041965"/>
            <a:ext cx="3130878" cy="1753292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D78559B-11D7-E5D3-C9D2-0035BFA74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620" y="105218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52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67C6FA-AC46-3057-28CB-062B9560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of damage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74357A3-47F2-2AA4-221A-DE29FD1CD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many injuries, </a:t>
            </a:r>
          </a:p>
          <a:p>
            <a:r>
              <a:rPr lang="en-US" dirty="0"/>
              <a:t>Difference between pro and amateurs.</a:t>
            </a:r>
          </a:p>
          <a:p>
            <a:r>
              <a:rPr lang="en-US" dirty="0"/>
              <a:t>Full body work out all year.  </a:t>
            </a:r>
          </a:p>
          <a:p>
            <a:endParaRPr lang="en-US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DB68B1C-B1A1-652F-777F-CE38F4743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3912" y="314562"/>
            <a:ext cx="2857500" cy="1600200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595EB2C1-7318-1684-E7BA-A930544F7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6206" y="2522554"/>
            <a:ext cx="2162175" cy="211455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266761F8-43A6-F50B-CE67-8135378B8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429000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9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335779-B787-9BFD-9988-2891EF3B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work out plan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D1D148-85E5-B438-3D69-997D4E741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athletes focus on upper body for strength</a:t>
            </a:r>
          </a:p>
          <a:p>
            <a:r>
              <a:rPr lang="en-US" dirty="0"/>
              <a:t>For everyone else full body strength. 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792C274-735C-D77E-0669-24501226E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4809" y="748694"/>
            <a:ext cx="2619375" cy="174307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94A1E16B-327E-B65A-C9A7-899FB9AA6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999" y="2626706"/>
            <a:ext cx="3740549" cy="173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D03CC9-3864-5741-658D-143FB270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85952AB-4C6B-DB03-1C67-7EC71A2E4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Rolf </a:t>
            </a:r>
            <a:r>
              <a:rPr lang="en-US" dirty="0" err="1"/>
              <a:t>Bryhn</a:t>
            </a:r>
            <a:r>
              <a:rPr lang="en-US" dirty="0"/>
              <a:t> (29. </a:t>
            </a:r>
            <a:r>
              <a:rPr lang="en-US" dirty="0" err="1"/>
              <a:t>november</a:t>
            </a:r>
            <a:r>
              <a:rPr lang="en-US" dirty="0"/>
              <a:t> 2019) </a:t>
            </a:r>
            <a:r>
              <a:rPr lang="en-US" i="1" dirty="0" err="1"/>
              <a:t>langrenn</a:t>
            </a:r>
            <a:r>
              <a:rPr lang="en-US" i="1" dirty="0"/>
              <a:t>. </a:t>
            </a:r>
            <a:r>
              <a:rPr lang="en-US" i="1" dirty="0">
                <a:hlinkClick r:id="rId2"/>
              </a:rPr>
              <a:t>https://kildekompasset.no/en/references/journal-article-with-1-author/</a:t>
            </a:r>
            <a:endParaRPr lang="en-US" i="1" dirty="0"/>
          </a:p>
          <a:p>
            <a:r>
              <a:rPr lang="en-US" dirty="0"/>
              <a:t>Simen Aaland (08.12.2015) </a:t>
            </a:r>
            <a:r>
              <a:rPr lang="nb-NO" i="1" dirty="0"/>
              <a:t>Styrketrening for langrennsløpere: Del 1 – Hvilke effekter.</a:t>
            </a:r>
            <a:r>
              <a:rPr lang="nb-NO" dirty="0"/>
              <a:t> </a:t>
            </a:r>
            <a:r>
              <a:rPr lang="nb-NO" dirty="0">
                <a:hlinkClick r:id="rId3"/>
              </a:rPr>
              <a:t>https://www.langrenn.com/external/styrketrening-for-langrennslopere-del-1-hvilke-effekter/</a:t>
            </a:r>
            <a:endParaRPr lang="nb-NO" dirty="0"/>
          </a:p>
          <a:p>
            <a:r>
              <a:rPr lang="nb-NO" dirty="0"/>
              <a:t>Simen Aaland (08.12.2015) </a:t>
            </a:r>
            <a:r>
              <a:rPr lang="nb-NO" i="1" dirty="0"/>
              <a:t>Beste styrkeøvelser for å bli bedre langrennsløper </a:t>
            </a:r>
            <a:r>
              <a:rPr lang="nb-NO" i="1" dirty="0">
                <a:hlinkClick r:id="rId4"/>
              </a:rPr>
              <a:t>https://www.langrenn.com/external/beste-styrkeovelser-for-a-bli-bedre-langrennsloper/</a:t>
            </a:r>
            <a:endParaRPr lang="nb-NO" i="1" dirty="0"/>
          </a:p>
          <a:p>
            <a:r>
              <a:rPr lang="nb-NO" dirty="0"/>
              <a:t>Luna Elisabeth Søgaard (last sen 14.05.2024) </a:t>
            </a:r>
            <a:r>
              <a:rPr lang="nb-NO" i="1" dirty="0"/>
              <a:t>Hvordan forebygge </a:t>
            </a:r>
            <a:r>
              <a:rPr lang="nb-NO" i="1" dirty="0" err="1"/>
              <a:t>langrennsrelaterte</a:t>
            </a:r>
            <a:r>
              <a:rPr lang="nb-NO" i="1" dirty="0"/>
              <a:t> skader </a:t>
            </a:r>
            <a:r>
              <a:rPr lang="nb-NO" dirty="0">
                <a:hlinkClick r:id="rId5"/>
              </a:rPr>
              <a:t>https://birkebeiner.no/no/nyheter/hvordan-forebygge-langrennsrelaterte-skader</a:t>
            </a:r>
            <a:endParaRPr lang="nb-NO" dirty="0"/>
          </a:p>
          <a:p>
            <a:endParaRPr lang="nb-NO" i="1" dirty="0"/>
          </a:p>
          <a:p>
            <a:endParaRPr lang="nb-NO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8826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209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Office-tema</vt:lpstr>
      <vt:lpstr>Strength training for cross-country skiing</vt:lpstr>
      <vt:lpstr>what is cross-country skiing </vt:lpstr>
      <vt:lpstr>Strength, why and principles </vt:lpstr>
      <vt:lpstr>Exercises recommendation for improved performance </vt:lpstr>
      <vt:lpstr>Prevention of damage </vt:lpstr>
      <vt:lpstr>Full work out plan </vt:lpstr>
      <vt:lpstr>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 training for cross-country skiing</dc:title>
  <dc:creator>Tomas Vik Kleppe</dc:creator>
  <cp:lastModifiedBy>Tomas Vik Kleppe</cp:lastModifiedBy>
  <cp:revision>8</cp:revision>
  <dcterms:created xsi:type="dcterms:W3CDTF">2024-05-14T16:53:29Z</dcterms:created>
  <dcterms:modified xsi:type="dcterms:W3CDTF">2024-05-15T06:01:06Z</dcterms:modified>
</cp:coreProperties>
</file>