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3" r:id="rId1"/>
  </p:sldMasterIdLst>
  <p:notesMasterIdLst>
    <p:notesMasterId r:id="rId10"/>
  </p:notesMasterIdLst>
  <p:sldIdLst>
    <p:sldId id="256" r:id="rId2"/>
    <p:sldId id="260" r:id="rId3"/>
    <p:sldId id="267" r:id="rId4"/>
    <p:sldId id="257" r:id="rId5"/>
    <p:sldId id="272" r:id="rId6"/>
    <p:sldId id="258" r:id="rId7"/>
    <p:sldId id="313" r:id="rId8"/>
    <p:sldId id="314" r:id="rId9"/>
  </p:sldIdLst>
  <p:sldSz cx="9144000" cy="5143500" type="screen16x9"/>
  <p:notesSz cx="6858000" cy="9144000"/>
  <p:embeddedFontLst>
    <p:embeddedFont>
      <p:font typeface="Space Grotesk" panose="02020500000000000000" charset="0"/>
      <p:regular r:id="rId11"/>
      <p:bold r:id="rId12"/>
    </p:embeddedFont>
    <p:embeddedFont>
      <p:font typeface="Space Grotesk Medium" panose="02020500000000000000" charset="0"/>
      <p:regular r:id="rId13"/>
      <p:bold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F1B810A-1CA3-466D-A529-BDE5C093B8B7}">
  <a:tblStyle styleId="{5F1B810A-1CA3-466D-A529-BDE5C093B8B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287" autoAdjust="0"/>
  </p:normalViewPr>
  <p:slideViewPr>
    <p:cSldViewPr snapToGrid="0">
      <p:cViewPr varScale="1">
        <p:scale>
          <a:sx n="79" d="100"/>
          <a:sy n="79" d="100"/>
        </p:scale>
        <p:origin x="8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g2519ea10872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3" name="Google Shape;553;g2519ea10872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gcc9050bdf8_0_2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5" name="Google Shape;615;gcc9050bdf8_0_2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gcc9050bdf8_0_4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1" name="Google Shape;921;gcc9050bdf8_0_4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g1e704248438_0_8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5" name="Google Shape;565;g1e704248438_0_8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" name="Google Shape;1004;g258757d5282_0_37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5" name="Google Shape;1005;g258757d5282_0_37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g1e044d868c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4" name="Google Shape;574;g1e044d868c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altLang="zh-TW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g1e044d868c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4" name="Google Shape;574;g1e044d868c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7121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1" name="Google Shape;1711;gf36ab6d2df_0_109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2" name="Google Shape;1712;gf36ab6d2df_0_109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7166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440921" y="293821"/>
            <a:ext cx="4131079" cy="4554119"/>
            <a:chOff x="440921" y="293821"/>
            <a:chExt cx="4131079" cy="4554119"/>
          </a:xfrm>
        </p:grpSpPr>
        <p:sp>
          <p:nvSpPr>
            <p:cNvPr id="10" name="Google Shape;10;p2"/>
            <p:cNvSpPr/>
            <p:nvPr/>
          </p:nvSpPr>
          <p:spPr>
            <a:xfrm rot="5400000">
              <a:off x="4137100" y="4408200"/>
              <a:ext cx="434900" cy="434900"/>
            </a:xfrm>
            <a:custGeom>
              <a:avLst/>
              <a:gdLst/>
              <a:ahLst/>
              <a:cxnLst/>
              <a:rect l="l" t="t" r="r" b="b"/>
              <a:pathLst>
                <a:path w="17396" h="17396" extrusionOk="0">
                  <a:moveTo>
                    <a:pt x="0" y="0"/>
                  </a:moveTo>
                  <a:lnTo>
                    <a:pt x="0" y="3191"/>
                  </a:lnTo>
                  <a:lnTo>
                    <a:pt x="11919" y="3191"/>
                  </a:lnTo>
                  <a:lnTo>
                    <a:pt x="36" y="15085"/>
                  </a:lnTo>
                  <a:lnTo>
                    <a:pt x="2310" y="17347"/>
                  </a:lnTo>
                  <a:lnTo>
                    <a:pt x="14181" y="5477"/>
                  </a:lnTo>
                  <a:lnTo>
                    <a:pt x="14181" y="17395"/>
                  </a:lnTo>
                  <a:lnTo>
                    <a:pt x="17396" y="17395"/>
                  </a:lnTo>
                  <a:lnTo>
                    <a:pt x="17396" y="3191"/>
                  </a:lnTo>
                  <a:lnTo>
                    <a:pt x="1739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11;p2"/>
            <p:cNvGrpSpPr/>
            <p:nvPr/>
          </p:nvGrpSpPr>
          <p:grpSpPr>
            <a:xfrm>
              <a:off x="440925" y="295550"/>
              <a:ext cx="558125" cy="558125"/>
              <a:chOff x="6823750" y="846675"/>
              <a:chExt cx="558125" cy="558125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6823750" y="846675"/>
                <a:ext cx="558125" cy="558125"/>
              </a:xfrm>
              <a:custGeom>
                <a:avLst/>
                <a:gdLst/>
                <a:ahLst/>
                <a:cxnLst/>
                <a:rect l="l" t="t" r="r" b="b"/>
                <a:pathLst>
                  <a:path w="22325" h="22325" extrusionOk="0">
                    <a:moveTo>
                      <a:pt x="1" y="0"/>
                    </a:moveTo>
                    <a:lnTo>
                      <a:pt x="1" y="22324"/>
                    </a:lnTo>
                    <a:lnTo>
                      <a:pt x="22325" y="22324"/>
                    </a:lnTo>
                    <a:lnTo>
                      <a:pt x="22325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6937175" y="960075"/>
                <a:ext cx="331300" cy="331300"/>
              </a:xfrm>
              <a:custGeom>
                <a:avLst/>
                <a:gdLst/>
                <a:ahLst/>
                <a:cxnLst/>
                <a:rect l="l" t="t" r="r" b="b"/>
                <a:pathLst>
                  <a:path w="13252" h="13252" extrusionOk="0">
                    <a:moveTo>
                      <a:pt x="0" y="0"/>
                    </a:moveTo>
                    <a:lnTo>
                      <a:pt x="6632" y="6632"/>
                    </a:lnTo>
                    <a:lnTo>
                      <a:pt x="0" y="13252"/>
                    </a:lnTo>
                    <a:lnTo>
                      <a:pt x="6632" y="13252"/>
                    </a:lnTo>
                    <a:lnTo>
                      <a:pt x="13252" y="6632"/>
                    </a:lnTo>
                    <a:lnTo>
                      <a:pt x="6632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 rot="5400000">
              <a:off x="3910925" y="457546"/>
              <a:ext cx="532250" cy="204800"/>
              <a:chOff x="1012900" y="2855850"/>
              <a:chExt cx="532250" cy="204800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1504350" y="3019550"/>
                <a:ext cx="408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644" extrusionOk="0">
                    <a:moveTo>
                      <a:pt x="822" y="0"/>
                    </a:moveTo>
                    <a:cubicBezTo>
                      <a:pt x="369" y="0"/>
                      <a:pt x="0" y="370"/>
                      <a:pt x="0" y="822"/>
                    </a:cubicBezTo>
                    <a:cubicBezTo>
                      <a:pt x="0" y="1286"/>
                      <a:pt x="369" y="1644"/>
                      <a:pt x="822" y="1644"/>
                    </a:cubicBezTo>
                    <a:cubicBezTo>
                      <a:pt x="1262" y="1644"/>
                      <a:pt x="1631" y="1263"/>
                      <a:pt x="1631" y="822"/>
                    </a:cubicBezTo>
                    <a:cubicBezTo>
                      <a:pt x="1631" y="370"/>
                      <a:pt x="1262" y="0"/>
                      <a:pt x="82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1340625" y="3019550"/>
                <a:ext cx="408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644" extrusionOk="0">
                    <a:moveTo>
                      <a:pt x="822" y="0"/>
                    </a:moveTo>
                    <a:cubicBezTo>
                      <a:pt x="370" y="0"/>
                      <a:pt x="1" y="370"/>
                      <a:pt x="1" y="822"/>
                    </a:cubicBezTo>
                    <a:cubicBezTo>
                      <a:pt x="1" y="1286"/>
                      <a:pt x="358" y="1644"/>
                      <a:pt x="822" y="1644"/>
                    </a:cubicBezTo>
                    <a:cubicBezTo>
                      <a:pt x="1263" y="1644"/>
                      <a:pt x="1632" y="1263"/>
                      <a:pt x="1632" y="822"/>
                    </a:cubicBezTo>
                    <a:cubicBezTo>
                      <a:pt x="1632" y="370"/>
                      <a:pt x="1263" y="0"/>
                      <a:pt x="82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1176625" y="3019550"/>
                <a:ext cx="408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644" extrusionOk="0">
                    <a:moveTo>
                      <a:pt x="810" y="0"/>
                    </a:moveTo>
                    <a:cubicBezTo>
                      <a:pt x="370" y="0"/>
                      <a:pt x="0" y="370"/>
                      <a:pt x="0" y="822"/>
                    </a:cubicBezTo>
                    <a:cubicBezTo>
                      <a:pt x="0" y="1286"/>
                      <a:pt x="370" y="1644"/>
                      <a:pt x="810" y="1644"/>
                    </a:cubicBezTo>
                    <a:cubicBezTo>
                      <a:pt x="1262" y="1644"/>
                      <a:pt x="1632" y="1263"/>
                      <a:pt x="1632" y="822"/>
                    </a:cubicBezTo>
                    <a:cubicBezTo>
                      <a:pt x="1632" y="370"/>
                      <a:pt x="1262" y="0"/>
                      <a:pt x="81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1012900" y="3019550"/>
                <a:ext cx="40825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3" h="1644" extrusionOk="0">
                    <a:moveTo>
                      <a:pt x="811" y="0"/>
                    </a:moveTo>
                    <a:cubicBezTo>
                      <a:pt x="370" y="0"/>
                      <a:pt x="1" y="370"/>
                      <a:pt x="1" y="822"/>
                    </a:cubicBezTo>
                    <a:cubicBezTo>
                      <a:pt x="1" y="1286"/>
                      <a:pt x="370" y="1644"/>
                      <a:pt x="811" y="1644"/>
                    </a:cubicBezTo>
                    <a:cubicBezTo>
                      <a:pt x="1263" y="1644"/>
                      <a:pt x="1632" y="1263"/>
                      <a:pt x="1632" y="822"/>
                    </a:cubicBezTo>
                    <a:cubicBezTo>
                      <a:pt x="1632" y="370"/>
                      <a:pt x="1263" y="0"/>
                      <a:pt x="8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1504350" y="2855850"/>
                <a:ext cx="408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644" extrusionOk="0">
                    <a:moveTo>
                      <a:pt x="822" y="0"/>
                    </a:moveTo>
                    <a:cubicBezTo>
                      <a:pt x="369" y="0"/>
                      <a:pt x="0" y="369"/>
                      <a:pt x="0" y="822"/>
                    </a:cubicBezTo>
                    <a:cubicBezTo>
                      <a:pt x="0" y="1262"/>
                      <a:pt x="369" y="1643"/>
                      <a:pt x="822" y="1643"/>
                    </a:cubicBezTo>
                    <a:cubicBezTo>
                      <a:pt x="1262" y="1643"/>
                      <a:pt x="1631" y="1262"/>
                      <a:pt x="1631" y="822"/>
                    </a:cubicBezTo>
                    <a:cubicBezTo>
                      <a:pt x="1631" y="369"/>
                      <a:pt x="1262" y="0"/>
                      <a:pt x="82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1340625" y="2855850"/>
                <a:ext cx="408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644" extrusionOk="0">
                    <a:moveTo>
                      <a:pt x="822" y="0"/>
                    </a:moveTo>
                    <a:cubicBezTo>
                      <a:pt x="370" y="0"/>
                      <a:pt x="1" y="369"/>
                      <a:pt x="1" y="822"/>
                    </a:cubicBezTo>
                    <a:cubicBezTo>
                      <a:pt x="1" y="1262"/>
                      <a:pt x="358" y="1643"/>
                      <a:pt x="822" y="1643"/>
                    </a:cubicBezTo>
                    <a:cubicBezTo>
                      <a:pt x="1263" y="1643"/>
                      <a:pt x="1632" y="1262"/>
                      <a:pt x="1632" y="822"/>
                    </a:cubicBezTo>
                    <a:cubicBezTo>
                      <a:pt x="1632" y="369"/>
                      <a:pt x="1263" y="0"/>
                      <a:pt x="82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1176625" y="2855850"/>
                <a:ext cx="408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644" extrusionOk="0">
                    <a:moveTo>
                      <a:pt x="810" y="0"/>
                    </a:moveTo>
                    <a:cubicBezTo>
                      <a:pt x="370" y="0"/>
                      <a:pt x="0" y="369"/>
                      <a:pt x="0" y="822"/>
                    </a:cubicBezTo>
                    <a:cubicBezTo>
                      <a:pt x="0" y="1262"/>
                      <a:pt x="370" y="1643"/>
                      <a:pt x="810" y="1643"/>
                    </a:cubicBezTo>
                    <a:cubicBezTo>
                      <a:pt x="1262" y="1643"/>
                      <a:pt x="1632" y="1262"/>
                      <a:pt x="1632" y="822"/>
                    </a:cubicBezTo>
                    <a:cubicBezTo>
                      <a:pt x="1632" y="369"/>
                      <a:pt x="1262" y="0"/>
                      <a:pt x="81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1012900" y="2855850"/>
                <a:ext cx="40825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3" h="1644" extrusionOk="0">
                    <a:moveTo>
                      <a:pt x="811" y="0"/>
                    </a:moveTo>
                    <a:cubicBezTo>
                      <a:pt x="370" y="0"/>
                      <a:pt x="1" y="369"/>
                      <a:pt x="1" y="822"/>
                    </a:cubicBezTo>
                    <a:cubicBezTo>
                      <a:pt x="1" y="1262"/>
                      <a:pt x="370" y="1643"/>
                      <a:pt x="811" y="1643"/>
                    </a:cubicBezTo>
                    <a:cubicBezTo>
                      <a:pt x="1263" y="1643"/>
                      <a:pt x="1632" y="1262"/>
                      <a:pt x="1632" y="822"/>
                    </a:cubicBezTo>
                    <a:cubicBezTo>
                      <a:pt x="1632" y="369"/>
                      <a:pt x="1263" y="0"/>
                      <a:pt x="8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440921" y="4568884"/>
              <a:ext cx="1326779" cy="279057"/>
              <a:chOff x="4890475" y="2668025"/>
              <a:chExt cx="2001175" cy="420900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4890475" y="2668025"/>
                <a:ext cx="420925" cy="420900"/>
              </a:xfrm>
              <a:custGeom>
                <a:avLst/>
                <a:gdLst/>
                <a:ahLst/>
                <a:cxnLst/>
                <a:rect l="l" t="t" r="r" b="b"/>
                <a:pathLst>
                  <a:path w="16837" h="16836" extrusionOk="0">
                    <a:moveTo>
                      <a:pt x="6859" y="0"/>
                    </a:moveTo>
                    <a:lnTo>
                      <a:pt x="6859" y="6858"/>
                    </a:lnTo>
                    <a:lnTo>
                      <a:pt x="1" y="6858"/>
                    </a:lnTo>
                    <a:lnTo>
                      <a:pt x="1" y="9966"/>
                    </a:lnTo>
                    <a:lnTo>
                      <a:pt x="6859" y="9966"/>
                    </a:lnTo>
                    <a:lnTo>
                      <a:pt x="6859" y="16836"/>
                    </a:lnTo>
                    <a:lnTo>
                      <a:pt x="9954" y="16836"/>
                    </a:lnTo>
                    <a:lnTo>
                      <a:pt x="9954" y="9966"/>
                    </a:lnTo>
                    <a:lnTo>
                      <a:pt x="16836" y="9966"/>
                    </a:lnTo>
                    <a:lnTo>
                      <a:pt x="16836" y="6858"/>
                    </a:lnTo>
                    <a:lnTo>
                      <a:pt x="9954" y="6858"/>
                    </a:lnTo>
                    <a:lnTo>
                      <a:pt x="995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5680450" y="2668025"/>
                <a:ext cx="421225" cy="420900"/>
              </a:xfrm>
              <a:custGeom>
                <a:avLst/>
                <a:gdLst/>
                <a:ahLst/>
                <a:cxnLst/>
                <a:rect l="l" t="t" r="r" b="b"/>
                <a:pathLst>
                  <a:path w="16849" h="16836" extrusionOk="0">
                    <a:moveTo>
                      <a:pt x="6871" y="0"/>
                    </a:moveTo>
                    <a:lnTo>
                      <a:pt x="6871" y="6858"/>
                    </a:lnTo>
                    <a:lnTo>
                      <a:pt x="1" y="6858"/>
                    </a:lnTo>
                    <a:lnTo>
                      <a:pt x="1" y="9966"/>
                    </a:lnTo>
                    <a:lnTo>
                      <a:pt x="6871" y="9966"/>
                    </a:lnTo>
                    <a:lnTo>
                      <a:pt x="6871" y="16836"/>
                    </a:lnTo>
                    <a:lnTo>
                      <a:pt x="9966" y="16836"/>
                    </a:lnTo>
                    <a:lnTo>
                      <a:pt x="9966" y="9966"/>
                    </a:lnTo>
                    <a:lnTo>
                      <a:pt x="16848" y="9966"/>
                    </a:lnTo>
                    <a:lnTo>
                      <a:pt x="16848" y="6858"/>
                    </a:lnTo>
                    <a:lnTo>
                      <a:pt x="9966" y="6858"/>
                    </a:lnTo>
                    <a:lnTo>
                      <a:pt x="996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6470725" y="2668025"/>
                <a:ext cx="420925" cy="420900"/>
              </a:xfrm>
              <a:custGeom>
                <a:avLst/>
                <a:gdLst/>
                <a:ahLst/>
                <a:cxnLst/>
                <a:rect l="l" t="t" r="r" b="b"/>
                <a:pathLst>
                  <a:path w="16837" h="16836" extrusionOk="0">
                    <a:moveTo>
                      <a:pt x="6859" y="0"/>
                    </a:moveTo>
                    <a:lnTo>
                      <a:pt x="6859" y="6858"/>
                    </a:lnTo>
                    <a:lnTo>
                      <a:pt x="1" y="6858"/>
                    </a:lnTo>
                    <a:lnTo>
                      <a:pt x="1" y="9966"/>
                    </a:lnTo>
                    <a:lnTo>
                      <a:pt x="6859" y="9966"/>
                    </a:lnTo>
                    <a:lnTo>
                      <a:pt x="6859" y="16836"/>
                    </a:lnTo>
                    <a:lnTo>
                      <a:pt x="9967" y="16836"/>
                    </a:lnTo>
                    <a:lnTo>
                      <a:pt x="9967" y="9966"/>
                    </a:lnTo>
                    <a:lnTo>
                      <a:pt x="16836" y="9966"/>
                    </a:lnTo>
                    <a:lnTo>
                      <a:pt x="16836" y="6858"/>
                    </a:lnTo>
                    <a:lnTo>
                      <a:pt x="9967" y="6858"/>
                    </a:lnTo>
                    <a:lnTo>
                      <a:pt x="9967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7" name="Google Shape;27;p2"/>
          <p:cNvSpPr txBox="1">
            <a:spLocks noGrp="1"/>
          </p:cNvSpPr>
          <p:nvPr>
            <p:ph type="ctrTitle"/>
          </p:nvPr>
        </p:nvSpPr>
        <p:spPr>
          <a:xfrm>
            <a:off x="720000" y="1312600"/>
            <a:ext cx="4021500" cy="18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5200"/>
              <a:buNone/>
              <a:defRPr sz="3800" b="1">
                <a:latin typeface="Space Grotesk"/>
                <a:ea typeface="Space Grotesk"/>
                <a:cs typeface="Space Grotesk"/>
                <a:sym typeface="Space Grotesk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8" name="Google Shape;28;p2"/>
          <p:cNvSpPr txBox="1">
            <a:spLocks noGrp="1"/>
          </p:cNvSpPr>
          <p:nvPr>
            <p:ph type="subTitle" idx="1"/>
          </p:nvPr>
        </p:nvSpPr>
        <p:spPr>
          <a:xfrm>
            <a:off x="720000" y="3398675"/>
            <a:ext cx="2858700" cy="60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500">
                <a:latin typeface="Space Grotesk"/>
                <a:ea typeface="Space Grotesk"/>
                <a:cs typeface="Space Grotesk"/>
                <a:sym typeface="Space Grotesk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29" name="Google Shape;29;p2"/>
          <p:cNvSpPr>
            <a:spLocks noGrp="1"/>
          </p:cNvSpPr>
          <p:nvPr>
            <p:ph type="pic" idx="2"/>
          </p:nvPr>
        </p:nvSpPr>
        <p:spPr>
          <a:xfrm>
            <a:off x="5011525" y="-6150"/>
            <a:ext cx="4132500" cy="51498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4">
    <p:bg>
      <p:bgPr>
        <a:solidFill>
          <a:schemeClr val="lt1"/>
        </a:solidFill>
        <a:effectLst/>
      </p:bgPr>
    </p:bg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7" name="Google Shape;527;p34"/>
          <p:cNvGrpSpPr/>
          <p:nvPr/>
        </p:nvGrpSpPr>
        <p:grpSpPr>
          <a:xfrm>
            <a:off x="440921" y="294775"/>
            <a:ext cx="8262141" cy="4553941"/>
            <a:chOff x="440921" y="294000"/>
            <a:chExt cx="8262141" cy="4553941"/>
          </a:xfrm>
        </p:grpSpPr>
        <p:grpSp>
          <p:nvGrpSpPr>
            <p:cNvPr id="528" name="Google Shape;528;p34"/>
            <p:cNvGrpSpPr/>
            <p:nvPr/>
          </p:nvGrpSpPr>
          <p:grpSpPr>
            <a:xfrm rot="5400000">
              <a:off x="8144938" y="4289816"/>
              <a:ext cx="558125" cy="558125"/>
              <a:chOff x="6823750" y="846675"/>
              <a:chExt cx="558125" cy="558125"/>
            </a:xfrm>
          </p:grpSpPr>
          <p:sp>
            <p:nvSpPr>
              <p:cNvPr id="529" name="Google Shape;529;p34"/>
              <p:cNvSpPr/>
              <p:nvPr/>
            </p:nvSpPr>
            <p:spPr>
              <a:xfrm>
                <a:off x="6823750" y="846675"/>
                <a:ext cx="558125" cy="558125"/>
              </a:xfrm>
              <a:custGeom>
                <a:avLst/>
                <a:gdLst/>
                <a:ahLst/>
                <a:cxnLst/>
                <a:rect l="l" t="t" r="r" b="b"/>
                <a:pathLst>
                  <a:path w="22325" h="22325" extrusionOk="0">
                    <a:moveTo>
                      <a:pt x="1" y="0"/>
                    </a:moveTo>
                    <a:lnTo>
                      <a:pt x="1" y="22324"/>
                    </a:lnTo>
                    <a:lnTo>
                      <a:pt x="22325" y="22324"/>
                    </a:lnTo>
                    <a:lnTo>
                      <a:pt x="22325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" name="Google Shape;530;p34"/>
              <p:cNvSpPr/>
              <p:nvPr/>
            </p:nvSpPr>
            <p:spPr>
              <a:xfrm>
                <a:off x="6937175" y="960075"/>
                <a:ext cx="331300" cy="331300"/>
              </a:xfrm>
              <a:custGeom>
                <a:avLst/>
                <a:gdLst/>
                <a:ahLst/>
                <a:cxnLst/>
                <a:rect l="l" t="t" r="r" b="b"/>
                <a:pathLst>
                  <a:path w="13252" h="13252" extrusionOk="0">
                    <a:moveTo>
                      <a:pt x="0" y="0"/>
                    </a:moveTo>
                    <a:lnTo>
                      <a:pt x="6632" y="6632"/>
                    </a:lnTo>
                    <a:lnTo>
                      <a:pt x="0" y="13252"/>
                    </a:lnTo>
                    <a:lnTo>
                      <a:pt x="6632" y="13252"/>
                    </a:lnTo>
                    <a:lnTo>
                      <a:pt x="13252" y="6632"/>
                    </a:lnTo>
                    <a:lnTo>
                      <a:pt x="6632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31" name="Google Shape;531;p34"/>
            <p:cNvSpPr/>
            <p:nvPr/>
          </p:nvSpPr>
          <p:spPr>
            <a:xfrm>
              <a:off x="483597" y="336567"/>
              <a:ext cx="412575" cy="427575"/>
            </a:xfrm>
            <a:custGeom>
              <a:avLst/>
              <a:gdLst/>
              <a:ahLst/>
              <a:cxnLst/>
              <a:rect l="l" t="t" r="r" b="b"/>
              <a:pathLst>
                <a:path w="16503" h="17103" extrusionOk="0">
                  <a:moveTo>
                    <a:pt x="16503" y="0"/>
                  </a:moveTo>
                  <a:lnTo>
                    <a:pt x="0" y="0"/>
                  </a:lnTo>
                  <a:lnTo>
                    <a:pt x="0" y="17103"/>
                  </a:lnTo>
                </a:path>
              </a:pathLst>
            </a:custGeom>
            <a:noFill/>
            <a:ln w="76200" cap="flat" cmpd="sng">
              <a:solidFill>
                <a:schemeClr val="dk2"/>
              </a:solidFill>
              <a:prstDash val="solid"/>
              <a:miter lim="8000"/>
              <a:headEnd type="none" w="med" len="med"/>
              <a:tailEnd type="none" w="med" len="med"/>
            </a:ln>
          </p:spPr>
        </p:sp>
        <p:grpSp>
          <p:nvGrpSpPr>
            <p:cNvPr id="532" name="Google Shape;532;p34"/>
            <p:cNvGrpSpPr/>
            <p:nvPr/>
          </p:nvGrpSpPr>
          <p:grpSpPr>
            <a:xfrm>
              <a:off x="440921" y="4568872"/>
              <a:ext cx="1326779" cy="279057"/>
              <a:chOff x="4890475" y="2668025"/>
              <a:chExt cx="2001175" cy="420900"/>
            </a:xfrm>
          </p:grpSpPr>
          <p:sp>
            <p:nvSpPr>
              <p:cNvPr id="533" name="Google Shape;533;p34"/>
              <p:cNvSpPr/>
              <p:nvPr/>
            </p:nvSpPr>
            <p:spPr>
              <a:xfrm>
                <a:off x="4890475" y="2668025"/>
                <a:ext cx="420925" cy="420900"/>
              </a:xfrm>
              <a:custGeom>
                <a:avLst/>
                <a:gdLst/>
                <a:ahLst/>
                <a:cxnLst/>
                <a:rect l="l" t="t" r="r" b="b"/>
                <a:pathLst>
                  <a:path w="16837" h="16836" extrusionOk="0">
                    <a:moveTo>
                      <a:pt x="6859" y="0"/>
                    </a:moveTo>
                    <a:lnTo>
                      <a:pt x="6859" y="6858"/>
                    </a:lnTo>
                    <a:lnTo>
                      <a:pt x="1" y="6858"/>
                    </a:lnTo>
                    <a:lnTo>
                      <a:pt x="1" y="9966"/>
                    </a:lnTo>
                    <a:lnTo>
                      <a:pt x="6859" y="9966"/>
                    </a:lnTo>
                    <a:lnTo>
                      <a:pt x="6859" y="16836"/>
                    </a:lnTo>
                    <a:lnTo>
                      <a:pt x="9954" y="16836"/>
                    </a:lnTo>
                    <a:lnTo>
                      <a:pt x="9954" y="9966"/>
                    </a:lnTo>
                    <a:lnTo>
                      <a:pt x="16836" y="9966"/>
                    </a:lnTo>
                    <a:lnTo>
                      <a:pt x="16836" y="6858"/>
                    </a:lnTo>
                    <a:lnTo>
                      <a:pt x="9954" y="6858"/>
                    </a:lnTo>
                    <a:lnTo>
                      <a:pt x="995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" name="Google Shape;534;p34"/>
              <p:cNvSpPr/>
              <p:nvPr/>
            </p:nvSpPr>
            <p:spPr>
              <a:xfrm>
                <a:off x="5680450" y="2668025"/>
                <a:ext cx="421225" cy="420900"/>
              </a:xfrm>
              <a:custGeom>
                <a:avLst/>
                <a:gdLst/>
                <a:ahLst/>
                <a:cxnLst/>
                <a:rect l="l" t="t" r="r" b="b"/>
                <a:pathLst>
                  <a:path w="16849" h="16836" extrusionOk="0">
                    <a:moveTo>
                      <a:pt x="6871" y="0"/>
                    </a:moveTo>
                    <a:lnTo>
                      <a:pt x="6871" y="6858"/>
                    </a:lnTo>
                    <a:lnTo>
                      <a:pt x="1" y="6858"/>
                    </a:lnTo>
                    <a:lnTo>
                      <a:pt x="1" y="9966"/>
                    </a:lnTo>
                    <a:lnTo>
                      <a:pt x="6871" y="9966"/>
                    </a:lnTo>
                    <a:lnTo>
                      <a:pt x="6871" y="16836"/>
                    </a:lnTo>
                    <a:lnTo>
                      <a:pt x="9966" y="16836"/>
                    </a:lnTo>
                    <a:lnTo>
                      <a:pt x="9966" y="9966"/>
                    </a:lnTo>
                    <a:lnTo>
                      <a:pt x="16848" y="9966"/>
                    </a:lnTo>
                    <a:lnTo>
                      <a:pt x="16848" y="6858"/>
                    </a:lnTo>
                    <a:lnTo>
                      <a:pt x="9966" y="6858"/>
                    </a:lnTo>
                    <a:lnTo>
                      <a:pt x="996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" name="Google Shape;535;p34"/>
              <p:cNvSpPr/>
              <p:nvPr/>
            </p:nvSpPr>
            <p:spPr>
              <a:xfrm>
                <a:off x="6470725" y="2668025"/>
                <a:ext cx="420925" cy="420900"/>
              </a:xfrm>
              <a:custGeom>
                <a:avLst/>
                <a:gdLst/>
                <a:ahLst/>
                <a:cxnLst/>
                <a:rect l="l" t="t" r="r" b="b"/>
                <a:pathLst>
                  <a:path w="16837" h="16836" extrusionOk="0">
                    <a:moveTo>
                      <a:pt x="6859" y="0"/>
                    </a:moveTo>
                    <a:lnTo>
                      <a:pt x="6859" y="6858"/>
                    </a:lnTo>
                    <a:lnTo>
                      <a:pt x="1" y="6858"/>
                    </a:lnTo>
                    <a:lnTo>
                      <a:pt x="1" y="9966"/>
                    </a:lnTo>
                    <a:lnTo>
                      <a:pt x="6859" y="9966"/>
                    </a:lnTo>
                    <a:lnTo>
                      <a:pt x="6859" y="16836"/>
                    </a:lnTo>
                    <a:lnTo>
                      <a:pt x="9967" y="16836"/>
                    </a:lnTo>
                    <a:lnTo>
                      <a:pt x="9967" y="9966"/>
                    </a:lnTo>
                    <a:lnTo>
                      <a:pt x="16836" y="9966"/>
                    </a:lnTo>
                    <a:lnTo>
                      <a:pt x="16836" y="6858"/>
                    </a:lnTo>
                    <a:lnTo>
                      <a:pt x="9967" y="6858"/>
                    </a:lnTo>
                    <a:lnTo>
                      <a:pt x="9967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6" name="Google Shape;536;p34"/>
            <p:cNvGrpSpPr/>
            <p:nvPr/>
          </p:nvGrpSpPr>
          <p:grpSpPr>
            <a:xfrm rot="5400000" flipH="1">
              <a:off x="8334525" y="457725"/>
              <a:ext cx="532250" cy="204800"/>
              <a:chOff x="1012900" y="2855850"/>
              <a:chExt cx="532250" cy="204800"/>
            </a:xfrm>
          </p:grpSpPr>
          <p:sp>
            <p:nvSpPr>
              <p:cNvPr id="537" name="Google Shape;537;p34"/>
              <p:cNvSpPr/>
              <p:nvPr/>
            </p:nvSpPr>
            <p:spPr>
              <a:xfrm>
                <a:off x="1504350" y="3019550"/>
                <a:ext cx="408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644" extrusionOk="0">
                    <a:moveTo>
                      <a:pt x="822" y="0"/>
                    </a:moveTo>
                    <a:cubicBezTo>
                      <a:pt x="369" y="0"/>
                      <a:pt x="0" y="370"/>
                      <a:pt x="0" y="822"/>
                    </a:cubicBezTo>
                    <a:cubicBezTo>
                      <a:pt x="0" y="1286"/>
                      <a:pt x="369" y="1644"/>
                      <a:pt x="822" y="1644"/>
                    </a:cubicBezTo>
                    <a:cubicBezTo>
                      <a:pt x="1262" y="1644"/>
                      <a:pt x="1631" y="1263"/>
                      <a:pt x="1631" y="822"/>
                    </a:cubicBezTo>
                    <a:cubicBezTo>
                      <a:pt x="1631" y="370"/>
                      <a:pt x="1262" y="0"/>
                      <a:pt x="82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" name="Google Shape;538;p34"/>
              <p:cNvSpPr/>
              <p:nvPr/>
            </p:nvSpPr>
            <p:spPr>
              <a:xfrm>
                <a:off x="1340625" y="3019550"/>
                <a:ext cx="408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644" extrusionOk="0">
                    <a:moveTo>
                      <a:pt x="822" y="0"/>
                    </a:moveTo>
                    <a:cubicBezTo>
                      <a:pt x="370" y="0"/>
                      <a:pt x="1" y="370"/>
                      <a:pt x="1" y="822"/>
                    </a:cubicBezTo>
                    <a:cubicBezTo>
                      <a:pt x="1" y="1286"/>
                      <a:pt x="358" y="1644"/>
                      <a:pt x="822" y="1644"/>
                    </a:cubicBezTo>
                    <a:cubicBezTo>
                      <a:pt x="1263" y="1644"/>
                      <a:pt x="1632" y="1263"/>
                      <a:pt x="1632" y="822"/>
                    </a:cubicBezTo>
                    <a:cubicBezTo>
                      <a:pt x="1632" y="370"/>
                      <a:pt x="1263" y="0"/>
                      <a:pt x="82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" name="Google Shape;539;p34"/>
              <p:cNvSpPr/>
              <p:nvPr/>
            </p:nvSpPr>
            <p:spPr>
              <a:xfrm>
                <a:off x="1176625" y="3019550"/>
                <a:ext cx="408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644" extrusionOk="0">
                    <a:moveTo>
                      <a:pt x="810" y="0"/>
                    </a:moveTo>
                    <a:cubicBezTo>
                      <a:pt x="370" y="0"/>
                      <a:pt x="0" y="370"/>
                      <a:pt x="0" y="822"/>
                    </a:cubicBezTo>
                    <a:cubicBezTo>
                      <a:pt x="0" y="1286"/>
                      <a:pt x="370" y="1644"/>
                      <a:pt x="810" y="1644"/>
                    </a:cubicBezTo>
                    <a:cubicBezTo>
                      <a:pt x="1262" y="1644"/>
                      <a:pt x="1632" y="1263"/>
                      <a:pt x="1632" y="822"/>
                    </a:cubicBezTo>
                    <a:cubicBezTo>
                      <a:pt x="1632" y="370"/>
                      <a:pt x="1262" y="0"/>
                      <a:pt x="81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" name="Google Shape;540;p34"/>
              <p:cNvSpPr/>
              <p:nvPr/>
            </p:nvSpPr>
            <p:spPr>
              <a:xfrm>
                <a:off x="1012900" y="3019550"/>
                <a:ext cx="40825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3" h="1644" extrusionOk="0">
                    <a:moveTo>
                      <a:pt x="811" y="0"/>
                    </a:moveTo>
                    <a:cubicBezTo>
                      <a:pt x="370" y="0"/>
                      <a:pt x="1" y="370"/>
                      <a:pt x="1" y="822"/>
                    </a:cubicBezTo>
                    <a:cubicBezTo>
                      <a:pt x="1" y="1286"/>
                      <a:pt x="370" y="1644"/>
                      <a:pt x="811" y="1644"/>
                    </a:cubicBezTo>
                    <a:cubicBezTo>
                      <a:pt x="1263" y="1644"/>
                      <a:pt x="1632" y="1263"/>
                      <a:pt x="1632" y="822"/>
                    </a:cubicBezTo>
                    <a:cubicBezTo>
                      <a:pt x="1632" y="370"/>
                      <a:pt x="1263" y="0"/>
                      <a:pt x="8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" name="Google Shape;541;p34"/>
              <p:cNvSpPr/>
              <p:nvPr/>
            </p:nvSpPr>
            <p:spPr>
              <a:xfrm>
                <a:off x="1504350" y="2855850"/>
                <a:ext cx="408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644" extrusionOk="0">
                    <a:moveTo>
                      <a:pt x="822" y="0"/>
                    </a:moveTo>
                    <a:cubicBezTo>
                      <a:pt x="369" y="0"/>
                      <a:pt x="0" y="369"/>
                      <a:pt x="0" y="822"/>
                    </a:cubicBezTo>
                    <a:cubicBezTo>
                      <a:pt x="0" y="1262"/>
                      <a:pt x="369" y="1643"/>
                      <a:pt x="822" y="1643"/>
                    </a:cubicBezTo>
                    <a:cubicBezTo>
                      <a:pt x="1262" y="1643"/>
                      <a:pt x="1631" y="1262"/>
                      <a:pt x="1631" y="822"/>
                    </a:cubicBezTo>
                    <a:cubicBezTo>
                      <a:pt x="1631" y="369"/>
                      <a:pt x="1262" y="0"/>
                      <a:pt x="82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" name="Google Shape;542;p34"/>
              <p:cNvSpPr/>
              <p:nvPr/>
            </p:nvSpPr>
            <p:spPr>
              <a:xfrm>
                <a:off x="1340625" y="2855850"/>
                <a:ext cx="408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644" extrusionOk="0">
                    <a:moveTo>
                      <a:pt x="822" y="0"/>
                    </a:moveTo>
                    <a:cubicBezTo>
                      <a:pt x="370" y="0"/>
                      <a:pt x="1" y="369"/>
                      <a:pt x="1" y="822"/>
                    </a:cubicBezTo>
                    <a:cubicBezTo>
                      <a:pt x="1" y="1262"/>
                      <a:pt x="358" y="1643"/>
                      <a:pt x="822" y="1643"/>
                    </a:cubicBezTo>
                    <a:cubicBezTo>
                      <a:pt x="1263" y="1643"/>
                      <a:pt x="1632" y="1262"/>
                      <a:pt x="1632" y="822"/>
                    </a:cubicBezTo>
                    <a:cubicBezTo>
                      <a:pt x="1632" y="369"/>
                      <a:pt x="1263" y="0"/>
                      <a:pt x="82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" name="Google Shape;543;p34"/>
              <p:cNvSpPr/>
              <p:nvPr/>
            </p:nvSpPr>
            <p:spPr>
              <a:xfrm>
                <a:off x="1176625" y="2855850"/>
                <a:ext cx="408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644" extrusionOk="0">
                    <a:moveTo>
                      <a:pt x="810" y="0"/>
                    </a:moveTo>
                    <a:cubicBezTo>
                      <a:pt x="370" y="0"/>
                      <a:pt x="0" y="369"/>
                      <a:pt x="0" y="822"/>
                    </a:cubicBezTo>
                    <a:cubicBezTo>
                      <a:pt x="0" y="1262"/>
                      <a:pt x="370" y="1643"/>
                      <a:pt x="810" y="1643"/>
                    </a:cubicBezTo>
                    <a:cubicBezTo>
                      <a:pt x="1262" y="1643"/>
                      <a:pt x="1632" y="1262"/>
                      <a:pt x="1632" y="822"/>
                    </a:cubicBezTo>
                    <a:cubicBezTo>
                      <a:pt x="1632" y="369"/>
                      <a:pt x="1262" y="0"/>
                      <a:pt x="81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4" name="Google Shape;544;p34"/>
              <p:cNvSpPr/>
              <p:nvPr/>
            </p:nvSpPr>
            <p:spPr>
              <a:xfrm>
                <a:off x="1012900" y="2855850"/>
                <a:ext cx="40825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3" h="1644" extrusionOk="0">
                    <a:moveTo>
                      <a:pt x="811" y="0"/>
                    </a:moveTo>
                    <a:cubicBezTo>
                      <a:pt x="370" y="0"/>
                      <a:pt x="1" y="369"/>
                      <a:pt x="1" y="822"/>
                    </a:cubicBezTo>
                    <a:cubicBezTo>
                      <a:pt x="1" y="1262"/>
                      <a:pt x="370" y="1643"/>
                      <a:pt x="811" y="1643"/>
                    </a:cubicBezTo>
                    <a:cubicBezTo>
                      <a:pt x="1263" y="1643"/>
                      <a:pt x="1632" y="1262"/>
                      <a:pt x="1632" y="822"/>
                    </a:cubicBezTo>
                    <a:cubicBezTo>
                      <a:pt x="1632" y="369"/>
                      <a:pt x="1263" y="0"/>
                      <a:pt x="8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oogle Shape;36;p4"/>
          <p:cNvGrpSpPr/>
          <p:nvPr/>
        </p:nvGrpSpPr>
        <p:grpSpPr>
          <a:xfrm>
            <a:off x="470351" y="-16892"/>
            <a:ext cx="8232425" cy="4863658"/>
            <a:chOff x="470351" y="-16892"/>
            <a:chExt cx="8232425" cy="4863658"/>
          </a:xfrm>
        </p:grpSpPr>
        <p:sp>
          <p:nvSpPr>
            <p:cNvPr id="37" name="Google Shape;37;p4"/>
            <p:cNvSpPr/>
            <p:nvPr/>
          </p:nvSpPr>
          <p:spPr>
            <a:xfrm rot="5400000">
              <a:off x="8267875" y="4411866"/>
              <a:ext cx="434900" cy="434900"/>
            </a:xfrm>
            <a:custGeom>
              <a:avLst/>
              <a:gdLst/>
              <a:ahLst/>
              <a:cxnLst/>
              <a:rect l="l" t="t" r="r" b="b"/>
              <a:pathLst>
                <a:path w="17396" h="17396" extrusionOk="0">
                  <a:moveTo>
                    <a:pt x="0" y="0"/>
                  </a:moveTo>
                  <a:lnTo>
                    <a:pt x="0" y="3191"/>
                  </a:lnTo>
                  <a:lnTo>
                    <a:pt x="11919" y="3191"/>
                  </a:lnTo>
                  <a:lnTo>
                    <a:pt x="36" y="15085"/>
                  </a:lnTo>
                  <a:lnTo>
                    <a:pt x="2310" y="17347"/>
                  </a:lnTo>
                  <a:lnTo>
                    <a:pt x="14181" y="5477"/>
                  </a:lnTo>
                  <a:lnTo>
                    <a:pt x="14181" y="17395"/>
                  </a:lnTo>
                  <a:lnTo>
                    <a:pt x="17396" y="17395"/>
                  </a:lnTo>
                  <a:lnTo>
                    <a:pt x="17396" y="3191"/>
                  </a:lnTo>
                  <a:lnTo>
                    <a:pt x="1739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4"/>
            <p:cNvSpPr/>
            <p:nvPr/>
          </p:nvSpPr>
          <p:spPr>
            <a:xfrm rot="10800000" flipH="1">
              <a:off x="470351" y="4390018"/>
              <a:ext cx="412575" cy="427575"/>
            </a:xfrm>
            <a:custGeom>
              <a:avLst/>
              <a:gdLst/>
              <a:ahLst/>
              <a:cxnLst/>
              <a:rect l="l" t="t" r="r" b="b"/>
              <a:pathLst>
                <a:path w="16503" h="17103" extrusionOk="0">
                  <a:moveTo>
                    <a:pt x="16503" y="0"/>
                  </a:moveTo>
                  <a:lnTo>
                    <a:pt x="0" y="0"/>
                  </a:lnTo>
                  <a:lnTo>
                    <a:pt x="0" y="17103"/>
                  </a:lnTo>
                </a:path>
              </a:pathLst>
            </a:custGeom>
            <a:noFill/>
            <a:ln w="76200" cap="flat" cmpd="sng">
              <a:solidFill>
                <a:schemeClr val="dk2"/>
              </a:solidFill>
              <a:prstDash val="solid"/>
              <a:miter lim="8000"/>
              <a:headEnd type="none" w="med" len="med"/>
              <a:tailEnd type="none" w="med" len="med"/>
            </a:ln>
          </p:spPr>
        </p:sp>
        <p:grpSp>
          <p:nvGrpSpPr>
            <p:cNvPr id="39" name="Google Shape;39;p4"/>
            <p:cNvGrpSpPr/>
            <p:nvPr/>
          </p:nvGrpSpPr>
          <p:grpSpPr>
            <a:xfrm>
              <a:off x="720000" y="-16892"/>
              <a:ext cx="1230650" cy="256825"/>
              <a:chOff x="2202025" y="2900025"/>
              <a:chExt cx="1230650" cy="256825"/>
            </a:xfrm>
          </p:grpSpPr>
          <p:sp>
            <p:nvSpPr>
              <p:cNvPr id="40" name="Google Shape;40;p4"/>
              <p:cNvSpPr/>
              <p:nvPr/>
            </p:nvSpPr>
            <p:spPr>
              <a:xfrm>
                <a:off x="2202025" y="2900025"/>
                <a:ext cx="256800" cy="2568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0273" fill="none" extrusionOk="0">
                    <a:moveTo>
                      <a:pt x="10271" y="1"/>
                    </a:moveTo>
                    <a:lnTo>
                      <a:pt x="0" y="10272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1902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41;p4"/>
              <p:cNvSpPr/>
              <p:nvPr/>
            </p:nvSpPr>
            <p:spPr>
              <a:xfrm>
                <a:off x="2396975" y="2900025"/>
                <a:ext cx="256800" cy="2568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0273" fill="none" extrusionOk="0">
                    <a:moveTo>
                      <a:pt x="10272" y="1"/>
                    </a:moveTo>
                    <a:lnTo>
                      <a:pt x="1" y="10272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1902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42;p4"/>
              <p:cNvSpPr/>
              <p:nvPr/>
            </p:nvSpPr>
            <p:spPr>
              <a:xfrm>
                <a:off x="2591950" y="2900025"/>
                <a:ext cx="256800" cy="2568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0273" fill="none" extrusionOk="0">
                    <a:moveTo>
                      <a:pt x="10271" y="1"/>
                    </a:moveTo>
                    <a:lnTo>
                      <a:pt x="0" y="10272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1902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43;p4"/>
              <p:cNvSpPr/>
              <p:nvPr/>
            </p:nvSpPr>
            <p:spPr>
              <a:xfrm>
                <a:off x="2786425" y="2900025"/>
                <a:ext cx="256800" cy="2568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0273" fill="none" extrusionOk="0">
                    <a:moveTo>
                      <a:pt x="10272" y="1"/>
                    </a:moveTo>
                    <a:lnTo>
                      <a:pt x="1" y="10272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1902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44;p4"/>
              <p:cNvSpPr/>
              <p:nvPr/>
            </p:nvSpPr>
            <p:spPr>
              <a:xfrm>
                <a:off x="2981400" y="2900025"/>
                <a:ext cx="256800" cy="2568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0273" fill="none" extrusionOk="0">
                    <a:moveTo>
                      <a:pt x="10271" y="1"/>
                    </a:moveTo>
                    <a:lnTo>
                      <a:pt x="0" y="10272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1902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45;p4"/>
              <p:cNvSpPr/>
              <p:nvPr/>
            </p:nvSpPr>
            <p:spPr>
              <a:xfrm>
                <a:off x="3175875" y="2900025"/>
                <a:ext cx="256800" cy="2568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0273" fill="none" extrusionOk="0">
                    <a:moveTo>
                      <a:pt x="10272" y="1"/>
                    </a:moveTo>
                    <a:lnTo>
                      <a:pt x="1" y="10272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1902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6" name="Google Shape;46;p4"/>
            <p:cNvGrpSpPr/>
            <p:nvPr/>
          </p:nvGrpSpPr>
          <p:grpSpPr>
            <a:xfrm>
              <a:off x="7375996" y="295434"/>
              <a:ext cx="1326779" cy="279057"/>
              <a:chOff x="4890475" y="2668025"/>
              <a:chExt cx="2001175" cy="420900"/>
            </a:xfrm>
          </p:grpSpPr>
          <p:sp>
            <p:nvSpPr>
              <p:cNvPr id="47" name="Google Shape;47;p4"/>
              <p:cNvSpPr/>
              <p:nvPr/>
            </p:nvSpPr>
            <p:spPr>
              <a:xfrm>
                <a:off x="4890475" y="2668025"/>
                <a:ext cx="420925" cy="420900"/>
              </a:xfrm>
              <a:custGeom>
                <a:avLst/>
                <a:gdLst/>
                <a:ahLst/>
                <a:cxnLst/>
                <a:rect l="l" t="t" r="r" b="b"/>
                <a:pathLst>
                  <a:path w="16837" h="16836" extrusionOk="0">
                    <a:moveTo>
                      <a:pt x="6859" y="0"/>
                    </a:moveTo>
                    <a:lnTo>
                      <a:pt x="6859" y="6858"/>
                    </a:lnTo>
                    <a:lnTo>
                      <a:pt x="1" y="6858"/>
                    </a:lnTo>
                    <a:lnTo>
                      <a:pt x="1" y="9966"/>
                    </a:lnTo>
                    <a:lnTo>
                      <a:pt x="6859" y="9966"/>
                    </a:lnTo>
                    <a:lnTo>
                      <a:pt x="6859" y="16836"/>
                    </a:lnTo>
                    <a:lnTo>
                      <a:pt x="9954" y="16836"/>
                    </a:lnTo>
                    <a:lnTo>
                      <a:pt x="9954" y="9966"/>
                    </a:lnTo>
                    <a:lnTo>
                      <a:pt x="16836" y="9966"/>
                    </a:lnTo>
                    <a:lnTo>
                      <a:pt x="16836" y="6858"/>
                    </a:lnTo>
                    <a:lnTo>
                      <a:pt x="9954" y="6858"/>
                    </a:lnTo>
                    <a:lnTo>
                      <a:pt x="995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48;p4"/>
              <p:cNvSpPr/>
              <p:nvPr/>
            </p:nvSpPr>
            <p:spPr>
              <a:xfrm>
                <a:off x="5680450" y="2668025"/>
                <a:ext cx="421225" cy="420900"/>
              </a:xfrm>
              <a:custGeom>
                <a:avLst/>
                <a:gdLst/>
                <a:ahLst/>
                <a:cxnLst/>
                <a:rect l="l" t="t" r="r" b="b"/>
                <a:pathLst>
                  <a:path w="16849" h="16836" extrusionOk="0">
                    <a:moveTo>
                      <a:pt x="6871" y="0"/>
                    </a:moveTo>
                    <a:lnTo>
                      <a:pt x="6871" y="6858"/>
                    </a:lnTo>
                    <a:lnTo>
                      <a:pt x="1" y="6858"/>
                    </a:lnTo>
                    <a:lnTo>
                      <a:pt x="1" y="9966"/>
                    </a:lnTo>
                    <a:lnTo>
                      <a:pt x="6871" y="9966"/>
                    </a:lnTo>
                    <a:lnTo>
                      <a:pt x="6871" y="16836"/>
                    </a:lnTo>
                    <a:lnTo>
                      <a:pt x="9966" y="16836"/>
                    </a:lnTo>
                    <a:lnTo>
                      <a:pt x="9966" y="9966"/>
                    </a:lnTo>
                    <a:lnTo>
                      <a:pt x="16848" y="9966"/>
                    </a:lnTo>
                    <a:lnTo>
                      <a:pt x="16848" y="6858"/>
                    </a:lnTo>
                    <a:lnTo>
                      <a:pt x="9966" y="6858"/>
                    </a:lnTo>
                    <a:lnTo>
                      <a:pt x="996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49;p4"/>
              <p:cNvSpPr/>
              <p:nvPr/>
            </p:nvSpPr>
            <p:spPr>
              <a:xfrm>
                <a:off x="6470725" y="2668025"/>
                <a:ext cx="420925" cy="420900"/>
              </a:xfrm>
              <a:custGeom>
                <a:avLst/>
                <a:gdLst/>
                <a:ahLst/>
                <a:cxnLst/>
                <a:rect l="l" t="t" r="r" b="b"/>
                <a:pathLst>
                  <a:path w="16837" h="16836" extrusionOk="0">
                    <a:moveTo>
                      <a:pt x="6859" y="0"/>
                    </a:moveTo>
                    <a:lnTo>
                      <a:pt x="6859" y="6858"/>
                    </a:lnTo>
                    <a:lnTo>
                      <a:pt x="1" y="6858"/>
                    </a:lnTo>
                    <a:lnTo>
                      <a:pt x="1" y="9966"/>
                    </a:lnTo>
                    <a:lnTo>
                      <a:pt x="6859" y="9966"/>
                    </a:lnTo>
                    <a:lnTo>
                      <a:pt x="6859" y="16836"/>
                    </a:lnTo>
                    <a:lnTo>
                      <a:pt x="9967" y="16836"/>
                    </a:lnTo>
                    <a:lnTo>
                      <a:pt x="9967" y="9966"/>
                    </a:lnTo>
                    <a:lnTo>
                      <a:pt x="16836" y="9966"/>
                    </a:lnTo>
                    <a:lnTo>
                      <a:pt x="16836" y="6858"/>
                    </a:lnTo>
                    <a:lnTo>
                      <a:pt x="9967" y="6858"/>
                    </a:lnTo>
                    <a:lnTo>
                      <a:pt x="9967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0" name="Google Shape;50;p4"/>
          <p:cNvSpPr txBox="1">
            <a:spLocks noGrp="1"/>
          </p:cNvSpPr>
          <p:nvPr>
            <p:ph type="title"/>
          </p:nvPr>
        </p:nvSpPr>
        <p:spPr>
          <a:xfrm>
            <a:off x="720000" y="496318"/>
            <a:ext cx="7704000" cy="63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1625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150"/>
              <a:buAutoNum type="arabicPeriod"/>
              <a:defRPr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lt1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9"/>
          <p:cNvSpPr txBox="1">
            <a:spLocks noGrp="1"/>
          </p:cNvSpPr>
          <p:nvPr>
            <p:ph type="title"/>
          </p:nvPr>
        </p:nvSpPr>
        <p:spPr>
          <a:xfrm>
            <a:off x="720025" y="574625"/>
            <a:ext cx="3564000" cy="74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15" name="Google Shape;115;p9"/>
          <p:cNvSpPr txBox="1">
            <a:spLocks noGrp="1"/>
          </p:cNvSpPr>
          <p:nvPr>
            <p:ph type="subTitle" idx="1"/>
          </p:nvPr>
        </p:nvSpPr>
        <p:spPr>
          <a:xfrm>
            <a:off x="4478950" y="574625"/>
            <a:ext cx="3945000" cy="138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9"/>
          <p:cNvSpPr>
            <a:spLocks noGrp="1"/>
          </p:cNvSpPr>
          <p:nvPr>
            <p:ph type="pic" idx="2"/>
          </p:nvPr>
        </p:nvSpPr>
        <p:spPr>
          <a:xfrm>
            <a:off x="675" y="2266700"/>
            <a:ext cx="9144000" cy="28767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2"/>
          <p:cNvSpPr/>
          <p:nvPr/>
        </p:nvSpPr>
        <p:spPr>
          <a:xfrm>
            <a:off x="-35875" y="-14350"/>
            <a:ext cx="9180000" cy="5157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bg>
      <p:bgPr>
        <a:solidFill>
          <a:schemeClr val="lt1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oogle Shape;130;p13"/>
          <p:cNvGrpSpPr/>
          <p:nvPr/>
        </p:nvGrpSpPr>
        <p:grpSpPr>
          <a:xfrm>
            <a:off x="440921" y="336567"/>
            <a:ext cx="1326779" cy="4511361"/>
            <a:chOff x="440921" y="336567"/>
            <a:chExt cx="1326779" cy="4511361"/>
          </a:xfrm>
        </p:grpSpPr>
        <p:grpSp>
          <p:nvGrpSpPr>
            <p:cNvPr id="131" name="Google Shape;131;p13"/>
            <p:cNvGrpSpPr/>
            <p:nvPr/>
          </p:nvGrpSpPr>
          <p:grpSpPr>
            <a:xfrm>
              <a:off x="440921" y="4568872"/>
              <a:ext cx="1326779" cy="279057"/>
              <a:chOff x="4890475" y="2668025"/>
              <a:chExt cx="2001175" cy="420900"/>
            </a:xfrm>
          </p:grpSpPr>
          <p:sp>
            <p:nvSpPr>
              <p:cNvPr id="132" name="Google Shape;132;p13"/>
              <p:cNvSpPr/>
              <p:nvPr/>
            </p:nvSpPr>
            <p:spPr>
              <a:xfrm>
                <a:off x="4890475" y="2668025"/>
                <a:ext cx="420925" cy="420900"/>
              </a:xfrm>
              <a:custGeom>
                <a:avLst/>
                <a:gdLst/>
                <a:ahLst/>
                <a:cxnLst/>
                <a:rect l="l" t="t" r="r" b="b"/>
                <a:pathLst>
                  <a:path w="16837" h="16836" extrusionOk="0">
                    <a:moveTo>
                      <a:pt x="6859" y="0"/>
                    </a:moveTo>
                    <a:lnTo>
                      <a:pt x="6859" y="6858"/>
                    </a:lnTo>
                    <a:lnTo>
                      <a:pt x="1" y="6858"/>
                    </a:lnTo>
                    <a:lnTo>
                      <a:pt x="1" y="9966"/>
                    </a:lnTo>
                    <a:lnTo>
                      <a:pt x="6859" y="9966"/>
                    </a:lnTo>
                    <a:lnTo>
                      <a:pt x="6859" y="16836"/>
                    </a:lnTo>
                    <a:lnTo>
                      <a:pt x="9954" y="16836"/>
                    </a:lnTo>
                    <a:lnTo>
                      <a:pt x="9954" y="9966"/>
                    </a:lnTo>
                    <a:lnTo>
                      <a:pt x="16836" y="9966"/>
                    </a:lnTo>
                    <a:lnTo>
                      <a:pt x="16836" y="6858"/>
                    </a:lnTo>
                    <a:lnTo>
                      <a:pt x="9954" y="6858"/>
                    </a:lnTo>
                    <a:lnTo>
                      <a:pt x="995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133;p13"/>
              <p:cNvSpPr/>
              <p:nvPr/>
            </p:nvSpPr>
            <p:spPr>
              <a:xfrm>
                <a:off x="5680450" y="2668025"/>
                <a:ext cx="421225" cy="420900"/>
              </a:xfrm>
              <a:custGeom>
                <a:avLst/>
                <a:gdLst/>
                <a:ahLst/>
                <a:cxnLst/>
                <a:rect l="l" t="t" r="r" b="b"/>
                <a:pathLst>
                  <a:path w="16849" h="16836" extrusionOk="0">
                    <a:moveTo>
                      <a:pt x="6871" y="0"/>
                    </a:moveTo>
                    <a:lnTo>
                      <a:pt x="6871" y="6858"/>
                    </a:lnTo>
                    <a:lnTo>
                      <a:pt x="1" y="6858"/>
                    </a:lnTo>
                    <a:lnTo>
                      <a:pt x="1" y="9966"/>
                    </a:lnTo>
                    <a:lnTo>
                      <a:pt x="6871" y="9966"/>
                    </a:lnTo>
                    <a:lnTo>
                      <a:pt x="6871" y="16836"/>
                    </a:lnTo>
                    <a:lnTo>
                      <a:pt x="9966" y="16836"/>
                    </a:lnTo>
                    <a:lnTo>
                      <a:pt x="9966" y="9966"/>
                    </a:lnTo>
                    <a:lnTo>
                      <a:pt x="16848" y="9966"/>
                    </a:lnTo>
                    <a:lnTo>
                      <a:pt x="16848" y="6858"/>
                    </a:lnTo>
                    <a:lnTo>
                      <a:pt x="9966" y="6858"/>
                    </a:lnTo>
                    <a:lnTo>
                      <a:pt x="996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34;p13"/>
              <p:cNvSpPr/>
              <p:nvPr/>
            </p:nvSpPr>
            <p:spPr>
              <a:xfrm>
                <a:off x="6470725" y="2668025"/>
                <a:ext cx="420925" cy="420900"/>
              </a:xfrm>
              <a:custGeom>
                <a:avLst/>
                <a:gdLst/>
                <a:ahLst/>
                <a:cxnLst/>
                <a:rect l="l" t="t" r="r" b="b"/>
                <a:pathLst>
                  <a:path w="16837" h="16836" extrusionOk="0">
                    <a:moveTo>
                      <a:pt x="6859" y="0"/>
                    </a:moveTo>
                    <a:lnTo>
                      <a:pt x="6859" y="6858"/>
                    </a:lnTo>
                    <a:lnTo>
                      <a:pt x="1" y="6858"/>
                    </a:lnTo>
                    <a:lnTo>
                      <a:pt x="1" y="9966"/>
                    </a:lnTo>
                    <a:lnTo>
                      <a:pt x="6859" y="9966"/>
                    </a:lnTo>
                    <a:lnTo>
                      <a:pt x="6859" y="16836"/>
                    </a:lnTo>
                    <a:lnTo>
                      <a:pt x="9967" y="16836"/>
                    </a:lnTo>
                    <a:lnTo>
                      <a:pt x="9967" y="9966"/>
                    </a:lnTo>
                    <a:lnTo>
                      <a:pt x="16836" y="9966"/>
                    </a:lnTo>
                    <a:lnTo>
                      <a:pt x="16836" y="6858"/>
                    </a:lnTo>
                    <a:lnTo>
                      <a:pt x="9967" y="6858"/>
                    </a:lnTo>
                    <a:lnTo>
                      <a:pt x="9967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5" name="Google Shape;135;p13"/>
            <p:cNvSpPr/>
            <p:nvPr/>
          </p:nvSpPr>
          <p:spPr>
            <a:xfrm>
              <a:off x="483597" y="336567"/>
              <a:ext cx="412575" cy="427575"/>
            </a:xfrm>
            <a:custGeom>
              <a:avLst/>
              <a:gdLst/>
              <a:ahLst/>
              <a:cxnLst/>
              <a:rect l="l" t="t" r="r" b="b"/>
              <a:pathLst>
                <a:path w="16503" h="17103" extrusionOk="0">
                  <a:moveTo>
                    <a:pt x="16503" y="0"/>
                  </a:moveTo>
                  <a:lnTo>
                    <a:pt x="0" y="0"/>
                  </a:lnTo>
                  <a:lnTo>
                    <a:pt x="0" y="17103"/>
                  </a:lnTo>
                </a:path>
              </a:pathLst>
            </a:custGeom>
            <a:noFill/>
            <a:ln w="76200" cap="flat" cmpd="sng">
              <a:solidFill>
                <a:schemeClr val="dk2"/>
              </a:solidFill>
              <a:prstDash val="solid"/>
              <a:miter lim="8000"/>
              <a:headEnd type="none" w="med" len="med"/>
              <a:tailEnd type="none" w="med" len="med"/>
            </a:ln>
          </p:spPr>
        </p:sp>
      </p:grpSp>
      <p:sp>
        <p:nvSpPr>
          <p:cNvPr id="136" name="Google Shape;136;p13"/>
          <p:cNvSpPr txBox="1">
            <a:spLocks noGrp="1"/>
          </p:cNvSpPr>
          <p:nvPr>
            <p:ph type="title"/>
          </p:nvPr>
        </p:nvSpPr>
        <p:spPr>
          <a:xfrm>
            <a:off x="720000" y="1755150"/>
            <a:ext cx="2511000" cy="438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37" name="Google Shape;137;p13"/>
          <p:cNvSpPr txBox="1">
            <a:spLocks noGrp="1"/>
          </p:cNvSpPr>
          <p:nvPr>
            <p:ph type="title" idx="2" hasCustomPrompt="1"/>
          </p:nvPr>
        </p:nvSpPr>
        <p:spPr>
          <a:xfrm>
            <a:off x="719996" y="1160552"/>
            <a:ext cx="9672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b="1" u="sng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38" name="Google Shape;138;p13"/>
          <p:cNvSpPr txBox="1">
            <a:spLocks noGrp="1"/>
          </p:cNvSpPr>
          <p:nvPr>
            <p:ph type="subTitle" idx="1"/>
          </p:nvPr>
        </p:nvSpPr>
        <p:spPr>
          <a:xfrm>
            <a:off x="720000" y="2063454"/>
            <a:ext cx="2511000" cy="58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3"/>
          <p:cNvSpPr txBox="1">
            <a:spLocks noGrp="1"/>
          </p:cNvSpPr>
          <p:nvPr>
            <p:ph type="title" idx="3"/>
          </p:nvPr>
        </p:nvSpPr>
        <p:spPr>
          <a:xfrm>
            <a:off x="3648224" y="1755150"/>
            <a:ext cx="2511000" cy="438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40" name="Google Shape;140;p13"/>
          <p:cNvSpPr txBox="1">
            <a:spLocks noGrp="1"/>
          </p:cNvSpPr>
          <p:nvPr>
            <p:ph type="title" idx="4" hasCustomPrompt="1"/>
          </p:nvPr>
        </p:nvSpPr>
        <p:spPr>
          <a:xfrm>
            <a:off x="3648214" y="1160552"/>
            <a:ext cx="9672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b="1" u="sng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41" name="Google Shape;141;p13"/>
          <p:cNvSpPr txBox="1">
            <a:spLocks noGrp="1"/>
          </p:cNvSpPr>
          <p:nvPr>
            <p:ph type="subTitle" idx="5"/>
          </p:nvPr>
        </p:nvSpPr>
        <p:spPr>
          <a:xfrm>
            <a:off x="3648224" y="2063448"/>
            <a:ext cx="2511000" cy="58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13"/>
          <p:cNvSpPr txBox="1">
            <a:spLocks noGrp="1"/>
          </p:cNvSpPr>
          <p:nvPr>
            <p:ph type="title" idx="6"/>
          </p:nvPr>
        </p:nvSpPr>
        <p:spPr>
          <a:xfrm>
            <a:off x="720000" y="3425222"/>
            <a:ext cx="2511000" cy="438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43" name="Google Shape;143;p13"/>
          <p:cNvSpPr txBox="1">
            <a:spLocks noGrp="1"/>
          </p:cNvSpPr>
          <p:nvPr>
            <p:ph type="title" idx="7" hasCustomPrompt="1"/>
          </p:nvPr>
        </p:nvSpPr>
        <p:spPr>
          <a:xfrm>
            <a:off x="719996" y="2830455"/>
            <a:ext cx="967200" cy="5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b="1" u="sng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44" name="Google Shape;144;p13"/>
          <p:cNvSpPr txBox="1">
            <a:spLocks noGrp="1"/>
          </p:cNvSpPr>
          <p:nvPr>
            <p:ph type="subTitle" idx="8"/>
          </p:nvPr>
        </p:nvSpPr>
        <p:spPr>
          <a:xfrm>
            <a:off x="720000" y="3733525"/>
            <a:ext cx="2511000" cy="58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13"/>
          <p:cNvSpPr txBox="1">
            <a:spLocks noGrp="1"/>
          </p:cNvSpPr>
          <p:nvPr>
            <p:ph type="title" idx="9"/>
          </p:nvPr>
        </p:nvSpPr>
        <p:spPr>
          <a:xfrm>
            <a:off x="3648224" y="3425222"/>
            <a:ext cx="2511000" cy="438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146" name="Google Shape;146;p13"/>
          <p:cNvSpPr txBox="1">
            <a:spLocks noGrp="1"/>
          </p:cNvSpPr>
          <p:nvPr>
            <p:ph type="title" idx="13" hasCustomPrompt="1"/>
          </p:nvPr>
        </p:nvSpPr>
        <p:spPr>
          <a:xfrm>
            <a:off x="3648214" y="2830454"/>
            <a:ext cx="967200" cy="5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b="1" u="sng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47" name="Google Shape;147;p13"/>
          <p:cNvSpPr txBox="1">
            <a:spLocks noGrp="1"/>
          </p:cNvSpPr>
          <p:nvPr>
            <p:ph type="subTitle" idx="14"/>
          </p:nvPr>
        </p:nvSpPr>
        <p:spPr>
          <a:xfrm>
            <a:off x="3648224" y="3733525"/>
            <a:ext cx="2511000" cy="58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3"/>
          <p:cNvSpPr txBox="1">
            <a:spLocks noGrp="1"/>
          </p:cNvSpPr>
          <p:nvPr>
            <p:ph type="title" idx="15"/>
          </p:nvPr>
        </p:nvSpPr>
        <p:spPr>
          <a:xfrm>
            <a:off x="720000" y="496318"/>
            <a:ext cx="7704000" cy="63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13"/>
          <p:cNvSpPr>
            <a:spLocks noGrp="1"/>
          </p:cNvSpPr>
          <p:nvPr>
            <p:ph type="pic" idx="16"/>
          </p:nvPr>
        </p:nvSpPr>
        <p:spPr>
          <a:xfrm>
            <a:off x="6268500" y="-5375"/>
            <a:ext cx="2875500" cy="51489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2_1">
    <p:bg>
      <p:bgPr>
        <a:solidFill>
          <a:schemeClr val="lt1"/>
        </a:solidFill>
        <a:effectLst/>
      </p:bgPr>
    </p:bg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0" name="Google Shape;180;p17"/>
          <p:cNvGrpSpPr/>
          <p:nvPr/>
        </p:nvGrpSpPr>
        <p:grpSpPr>
          <a:xfrm>
            <a:off x="4784000" y="295434"/>
            <a:ext cx="3918775" cy="4848227"/>
            <a:chOff x="4784000" y="295434"/>
            <a:chExt cx="3918775" cy="4848227"/>
          </a:xfrm>
        </p:grpSpPr>
        <p:sp>
          <p:nvSpPr>
            <p:cNvPr id="181" name="Google Shape;181;p17"/>
            <p:cNvSpPr/>
            <p:nvPr/>
          </p:nvSpPr>
          <p:spPr>
            <a:xfrm rot="5400000">
              <a:off x="8267875" y="4411866"/>
              <a:ext cx="434900" cy="434900"/>
            </a:xfrm>
            <a:custGeom>
              <a:avLst/>
              <a:gdLst/>
              <a:ahLst/>
              <a:cxnLst/>
              <a:rect l="l" t="t" r="r" b="b"/>
              <a:pathLst>
                <a:path w="17396" h="17396" extrusionOk="0">
                  <a:moveTo>
                    <a:pt x="0" y="0"/>
                  </a:moveTo>
                  <a:lnTo>
                    <a:pt x="0" y="3191"/>
                  </a:lnTo>
                  <a:lnTo>
                    <a:pt x="11919" y="3191"/>
                  </a:lnTo>
                  <a:lnTo>
                    <a:pt x="36" y="15085"/>
                  </a:lnTo>
                  <a:lnTo>
                    <a:pt x="2310" y="17347"/>
                  </a:lnTo>
                  <a:lnTo>
                    <a:pt x="14181" y="5477"/>
                  </a:lnTo>
                  <a:lnTo>
                    <a:pt x="14181" y="17395"/>
                  </a:lnTo>
                  <a:lnTo>
                    <a:pt x="17396" y="17395"/>
                  </a:lnTo>
                  <a:lnTo>
                    <a:pt x="17396" y="3191"/>
                  </a:lnTo>
                  <a:lnTo>
                    <a:pt x="1739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2" name="Google Shape;182;p17"/>
            <p:cNvGrpSpPr/>
            <p:nvPr/>
          </p:nvGrpSpPr>
          <p:grpSpPr>
            <a:xfrm>
              <a:off x="4784000" y="4886836"/>
              <a:ext cx="1230650" cy="256825"/>
              <a:chOff x="2202025" y="2900025"/>
              <a:chExt cx="1230650" cy="256825"/>
            </a:xfrm>
          </p:grpSpPr>
          <p:sp>
            <p:nvSpPr>
              <p:cNvPr id="183" name="Google Shape;183;p17"/>
              <p:cNvSpPr/>
              <p:nvPr/>
            </p:nvSpPr>
            <p:spPr>
              <a:xfrm>
                <a:off x="2202025" y="2900025"/>
                <a:ext cx="256800" cy="2568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0273" fill="none" extrusionOk="0">
                    <a:moveTo>
                      <a:pt x="10271" y="1"/>
                    </a:moveTo>
                    <a:lnTo>
                      <a:pt x="0" y="10272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1902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184;p17"/>
              <p:cNvSpPr/>
              <p:nvPr/>
            </p:nvSpPr>
            <p:spPr>
              <a:xfrm>
                <a:off x="2396975" y="2900025"/>
                <a:ext cx="256800" cy="2568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0273" fill="none" extrusionOk="0">
                    <a:moveTo>
                      <a:pt x="10272" y="1"/>
                    </a:moveTo>
                    <a:lnTo>
                      <a:pt x="1" y="10272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1902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185;p17"/>
              <p:cNvSpPr/>
              <p:nvPr/>
            </p:nvSpPr>
            <p:spPr>
              <a:xfrm>
                <a:off x="2591950" y="2900025"/>
                <a:ext cx="256800" cy="2568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0273" fill="none" extrusionOk="0">
                    <a:moveTo>
                      <a:pt x="10271" y="1"/>
                    </a:moveTo>
                    <a:lnTo>
                      <a:pt x="0" y="10272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1902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17"/>
              <p:cNvSpPr/>
              <p:nvPr/>
            </p:nvSpPr>
            <p:spPr>
              <a:xfrm>
                <a:off x="2786425" y="2900025"/>
                <a:ext cx="256800" cy="2568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0273" fill="none" extrusionOk="0">
                    <a:moveTo>
                      <a:pt x="10272" y="1"/>
                    </a:moveTo>
                    <a:lnTo>
                      <a:pt x="1" y="10272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1902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17"/>
              <p:cNvSpPr/>
              <p:nvPr/>
            </p:nvSpPr>
            <p:spPr>
              <a:xfrm>
                <a:off x="2981400" y="2900025"/>
                <a:ext cx="256800" cy="2568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0273" fill="none" extrusionOk="0">
                    <a:moveTo>
                      <a:pt x="10271" y="1"/>
                    </a:moveTo>
                    <a:lnTo>
                      <a:pt x="0" y="10272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1902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17"/>
              <p:cNvSpPr/>
              <p:nvPr/>
            </p:nvSpPr>
            <p:spPr>
              <a:xfrm>
                <a:off x="3175875" y="2900025"/>
                <a:ext cx="256800" cy="2568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0273" fill="none" extrusionOk="0">
                    <a:moveTo>
                      <a:pt x="10272" y="1"/>
                    </a:moveTo>
                    <a:lnTo>
                      <a:pt x="1" y="10272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1902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9" name="Google Shape;189;p17"/>
            <p:cNvGrpSpPr/>
            <p:nvPr/>
          </p:nvGrpSpPr>
          <p:grpSpPr>
            <a:xfrm>
              <a:off x="7375996" y="295434"/>
              <a:ext cx="1326779" cy="279057"/>
              <a:chOff x="4890475" y="2668025"/>
              <a:chExt cx="2001175" cy="420900"/>
            </a:xfrm>
          </p:grpSpPr>
          <p:sp>
            <p:nvSpPr>
              <p:cNvPr id="190" name="Google Shape;190;p17"/>
              <p:cNvSpPr/>
              <p:nvPr/>
            </p:nvSpPr>
            <p:spPr>
              <a:xfrm>
                <a:off x="4890475" y="2668025"/>
                <a:ext cx="420925" cy="420900"/>
              </a:xfrm>
              <a:custGeom>
                <a:avLst/>
                <a:gdLst/>
                <a:ahLst/>
                <a:cxnLst/>
                <a:rect l="l" t="t" r="r" b="b"/>
                <a:pathLst>
                  <a:path w="16837" h="16836" extrusionOk="0">
                    <a:moveTo>
                      <a:pt x="6859" y="0"/>
                    </a:moveTo>
                    <a:lnTo>
                      <a:pt x="6859" y="6858"/>
                    </a:lnTo>
                    <a:lnTo>
                      <a:pt x="1" y="6858"/>
                    </a:lnTo>
                    <a:lnTo>
                      <a:pt x="1" y="9966"/>
                    </a:lnTo>
                    <a:lnTo>
                      <a:pt x="6859" y="9966"/>
                    </a:lnTo>
                    <a:lnTo>
                      <a:pt x="6859" y="16836"/>
                    </a:lnTo>
                    <a:lnTo>
                      <a:pt x="9954" y="16836"/>
                    </a:lnTo>
                    <a:lnTo>
                      <a:pt x="9954" y="9966"/>
                    </a:lnTo>
                    <a:lnTo>
                      <a:pt x="16836" y="9966"/>
                    </a:lnTo>
                    <a:lnTo>
                      <a:pt x="16836" y="6858"/>
                    </a:lnTo>
                    <a:lnTo>
                      <a:pt x="9954" y="6858"/>
                    </a:lnTo>
                    <a:lnTo>
                      <a:pt x="995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17"/>
              <p:cNvSpPr/>
              <p:nvPr/>
            </p:nvSpPr>
            <p:spPr>
              <a:xfrm>
                <a:off x="5680450" y="2668025"/>
                <a:ext cx="421225" cy="420900"/>
              </a:xfrm>
              <a:custGeom>
                <a:avLst/>
                <a:gdLst/>
                <a:ahLst/>
                <a:cxnLst/>
                <a:rect l="l" t="t" r="r" b="b"/>
                <a:pathLst>
                  <a:path w="16849" h="16836" extrusionOk="0">
                    <a:moveTo>
                      <a:pt x="6871" y="0"/>
                    </a:moveTo>
                    <a:lnTo>
                      <a:pt x="6871" y="6858"/>
                    </a:lnTo>
                    <a:lnTo>
                      <a:pt x="1" y="6858"/>
                    </a:lnTo>
                    <a:lnTo>
                      <a:pt x="1" y="9966"/>
                    </a:lnTo>
                    <a:lnTo>
                      <a:pt x="6871" y="9966"/>
                    </a:lnTo>
                    <a:lnTo>
                      <a:pt x="6871" y="16836"/>
                    </a:lnTo>
                    <a:lnTo>
                      <a:pt x="9966" y="16836"/>
                    </a:lnTo>
                    <a:lnTo>
                      <a:pt x="9966" y="9966"/>
                    </a:lnTo>
                    <a:lnTo>
                      <a:pt x="16848" y="9966"/>
                    </a:lnTo>
                    <a:lnTo>
                      <a:pt x="16848" y="6858"/>
                    </a:lnTo>
                    <a:lnTo>
                      <a:pt x="9966" y="6858"/>
                    </a:lnTo>
                    <a:lnTo>
                      <a:pt x="996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17"/>
              <p:cNvSpPr/>
              <p:nvPr/>
            </p:nvSpPr>
            <p:spPr>
              <a:xfrm>
                <a:off x="6470725" y="2668025"/>
                <a:ext cx="420925" cy="420900"/>
              </a:xfrm>
              <a:custGeom>
                <a:avLst/>
                <a:gdLst/>
                <a:ahLst/>
                <a:cxnLst/>
                <a:rect l="l" t="t" r="r" b="b"/>
                <a:pathLst>
                  <a:path w="16837" h="16836" extrusionOk="0">
                    <a:moveTo>
                      <a:pt x="6859" y="0"/>
                    </a:moveTo>
                    <a:lnTo>
                      <a:pt x="6859" y="6858"/>
                    </a:lnTo>
                    <a:lnTo>
                      <a:pt x="1" y="6858"/>
                    </a:lnTo>
                    <a:lnTo>
                      <a:pt x="1" y="9966"/>
                    </a:lnTo>
                    <a:lnTo>
                      <a:pt x="6859" y="9966"/>
                    </a:lnTo>
                    <a:lnTo>
                      <a:pt x="6859" y="16836"/>
                    </a:lnTo>
                    <a:lnTo>
                      <a:pt x="9967" y="16836"/>
                    </a:lnTo>
                    <a:lnTo>
                      <a:pt x="9967" y="9966"/>
                    </a:lnTo>
                    <a:lnTo>
                      <a:pt x="16836" y="9966"/>
                    </a:lnTo>
                    <a:lnTo>
                      <a:pt x="16836" y="6858"/>
                    </a:lnTo>
                    <a:lnTo>
                      <a:pt x="9967" y="6858"/>
                    </a:lnTo>
                    <a:lnTo>
                      <a:pt x="9967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93" name="Google Shape;193;p17"/>
          <p:cNvSpPr txBox="1">
            <a:spLocks noGrp="1"/>
          </p:cNvSpPr>
          <p:nvPr>
            <p:ph type="title"/>
          </p:nvPr>
        </p:nvSpPr>
        <p:spPr>
          <a:xfrm>
            <a:off x="4572000" y="1111400"/>
            <a:ext cx="3852000" cy="166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17"/>
          <p:cNvSpPr txBox="1">
            <a:spLocks noGrp="1"/>
          </p:cNvSpPr>
          <p:nvPr>
            <p:ph type="subTitle" idx="1"/>
          </p:nvPr>
        </p:nvSpPr>
        <p:spPr>
          <a:xfrm>
            <a:off x="4572000" y="2916950"/>
            <a:ext cx="3852000" cy="85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17"/>
          <p:cNvSpPr>
            <a:spLocks noGrp="1"/>
          </p:cNvSpPr>
          <p:nvPr>
            <p:ph type="pic" idx="2"/>
          </p:nvPr>
        </p:nvSpPr>
        <p:spPr>
          <a:xfrm>
            <a:off x="-17675" y="-6150"/>
            <a:ext cx="4132500" cy="51498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CUSTOM_10">
    <p:bg>
      <p:bgPr>
        <a:solidFill>
          <a:schemeClr val="lt1"/>
        </a:solidFill>
        <a:effectLst/>
      </p:bgPr>
    </p:bg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1" name="Google Shape;291;p23"/>
          <p:cNvGrpSpPr/>
          <p:nvPr/>
        </p:nvGrpSpPr>
        <p:grpSpPr>
          <a:xfrm>
            <a:off x="470351" y="-16892"/>
            <a:ext cx="8232425" cy="4863658"/>
            <a:chOff x="470351" y="-16892"/>
            <a:chExt cx="8232425" cy="4863658"/>
          </a:xfrm>
        </p:grpSpPr>
        <p:sp>
          <p:nvSpPr>
            <p:cNvPr id="292" name="Google Shape;292;p23"/>
            <p:cNvSpPr/>
            <p:nvPr/>
          </p:nvSpPr>
          <p:spPr>
            <a:xfrm rot="5400000">
              <a:off x="8267875" y="4411866"/>
              <a:ext cx="434900" cy="434900"/>
            </a:xfrm>
            <a:custGeom>
              <a:avLst/>
              <a:gdLst/>
              <a:ahLst/>
              <a:cxnLst/>
              <a:rect l="l" t="t" r="r" b="b"/>
              <a:pathLst>
                <a:path w="17396" h="17396" extrusionOk="0">
                  <a:moveTo>
                    <a:pt x="0" y="0"/>
                  </a:moveTo>
                  <a:lnTo>
                    <a:pt x="0" y="3191"/>
                  </a:lnTo>
                  <a:lnTo>
                    <a:pt x="11919" y="3191"/>
                  </a:lnTo>
                  <a:lnTo>
                    <a:pt x="36" y="15085"/>
                  </a:lnTo>
                  <a:lnTo>
                    <a:pt x="2310" y="17347"/>
                  </a:lnTo>
                  <a:lnTo>
                    <a:pt x="14181" y="5477"/>
                  </a:lnTo>
                  <a:lnTo>
                    <a:pt x="14181" y="17395"/>
                  </a:lnTo>
                  <a:lnTo>
                    <a:pt x="17396" y="17395"/>
                  </a:lnTo>
                  <a:lnTo>
                    <a:pt x="17396" y="3191"/>
                  </a:lnTo>
                  <a:lnTo>
                    <a:pt x="1739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3"/>
            <p:cNvSpPr/>
            <p:nvPr/>
          </p:nvSpPr>
          <p:spPr>
            <a:xfrm rot="10800000" flipH="1">
              <a:off x="470351" y="4390018"/>
              <a:ext cx="412575" cy="427575"/>
            </a:xfrm>
            <a:custGeom>
              <a:avLst/>
              <a:gdLst/>
              <a:ahLst/>
              <a:cxnLst/>
              <a:rect l="l" t="t" r="r" b="b"/>
              <a:pathLst>
                <a:path w="16503" h="17103" extrusionOk="0">
                  <a:moveTo>
                    <a:pt x="16503" y="0"/>
                  </a:moveTo>
                  <a:lnTo>
                    <a:pt x="0" y="0"/>
                  </a:lnTo>
                  <a:lnTo>
                    <a:pt x="0" y="17103"/>
                  </a:lnTo>
                </a:path>
              </a:pathLst>
            </a:custGeom>
            <a:noFill/>
            <a:ln w="76200" cap="flat" cmpd="sng">
              <a:solidFill>
                <a:schemeClr val="dk2"/>
              </a:solidFill>
              <a:prstDash val="solid"/>
              <a:miter lim="8000"/>
              <a:headEnd type="none" w="med" len="med"/>
              <a:tailEnd type="none" w="med" len="med"/>
            </a:ln>
          </p:spPr>
        </p:sp>
        <p:grpSp>
          <p:nvGrpSpPr>
            <p:cNvPr id="294" name="Google Shape;294;p23"/>
            <p:cNvGrpSpPr/>
            <p:nvPr/>
          </p:nvGrpSpPr>
          <p:grpSpPr>
            <a:xfrm>
              <a:off x="720000" y="-16892"/>
              <a:ext cx="1230650" cy="256825"/>
              <a:chOff x="2202025" y="2900025"/>
              <a:chExt cx="1230650" cy="256825"/>
            </a:xfrm>
          </p:grpSpPr>
          <p:sp>
            <p:nvSpPr>
              <p:cNvPr id="295" name="Google Shape;295;p23"/>
              <p:cNvSpPr/>
              <p:nvPr/>
            </p:nvSpPr>
            <p:spPr>
              <a:xfrm>
                <a:off x="2202025" y="2900025"/>
                <a:ext cx="256800" cy="2568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0273" fill="none" extrusionOk="0">
                    <a:moveTo>
                      <a:pt x="10271" y="1"/>
                    </a:moveTo>
                    <a:lnTo>
                      <a:pt x="0" y="10272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1902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" name="Google Shape;296;p23"/>
              <p:cNvSpPr/>
              <p:nvPr/>
            </p:nvSpPr>
            <p:spPr>
              <a:xfrm>
                <a:off x="2396975" y="2900025"/>
                <a:ext cx="256800" cy="2568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0273" fill="none" extrusionOk="0">
                    <a:moveTo>
                      <a:pt x="10272" y="1"/>
                    </a:moveTo>
                    <a:lnTo>
                      <a:pt x="1" y="10272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1902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" name="Google Shape;297;p23"/>
              <p:cNvSpPr/>
              <p:nvPr/>
            </p:nvSpPr>
            <p:spPr>
              <a:xfrm>
                <a:off x="2591950" y="2900025"/>
                <a:ext cx="256800" cy="2568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0273" fill="none" extrusionOk="0">
                    <a:moveTo>
                      <a:pt x="10271" y="1"/>
                    </a:moveTo>
                    <a:lnTo>
                      <a:pt x="0" y="10272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1902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" name="Google Shape;298;p23"/>
              <p:cNvSpPr/>
              <p:nvPr/>
            </p:nvSpPr>
            <p:spPr>
              <a:xfrm>
                <a:off x="2786425" y="2900025"/>
                <a:ext cx="256800" cy="2568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0273" fill="none" extrusionOk="0">
                    <a:moveTo>
                      <a:pt x="10272" y="1"/>
                    </a:moveTo>
                    <a:lnTo>
                      <a:pt x="1" y="10272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1902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" name="Google Shape;299;p23"/>
              <p:cNvSpPr/>
              <p:nvPr/>
            </p:nvSpPr>
            <p:spPr>
              <a:xfrm>
                <a:off x="2981400" y="2900025"/>
                <a:ext cx="256800" cy="2568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0273" fill="none" extrusionOk="0">
                    <a:moveTo>
                      <a:pt x="10271" y="1"/>
                    </a:moveTo>
                    <a:lnTo>
                      <a:pt x="0" y="10272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1902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" name="Google Shape;300;p23"/>
              <p:cNvSpPr/>
              <p:nvPr/>
            </p:nvSpPr>
            <p:spPr>
              <a:xfrm>
                <a:off x="3175875" y="2900025"/>
                <a:ext cx="256800" cy="2568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0273" fill="none" extrusionOk="0">
                    <a:moveTo>
                      <a:pt x="10272" y="1"/>
                    </a:moveTo>
                    <a:lnTo>
                      <a:pt x="1" y="10272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1902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01" name="Google Shape;301;p23"/>
            <p:cNvGrpSpPr/>
            <p:nvPr/>
          </p:nvGrpSpPr>
          <p:grpSpPr>
            <a:xfrm>
              <a:off x="7375996" y="295434"/>
              <a:ext cx="1326779" cy="279057"/>
              <a:chOff x="4890475" y="2668025"/>
              <a:chExt cx="2001175" cy="420900"/>
            </a:xfrm>
          </p:grpSpPr>
          <p:sp>
            <p:nvSpPr>
              <p:cNvPr id="302" name="Google Shape;302;p23"/>
              <p:cNvSpPr/>
              <p:nvPr/>
            </p:nvSpPr>
            <p:spPr>
              <a:xfrm>
                <a:off x="4890475" y="2668025"/>
                <a:ext cx="420925" cy="420900"/>
              </a:xfrm>
              <a:custGeom>
                <a:avLst/>
                <a:gdLst/>
                <a:ahLst/>
                <a:cxnLst/>
                <a:rect l="l" t="t" r="r" b="b"/>
                <a:pathLst>
                  <a:path w="16837" h="16836" extrusionOk="0">
                    <a:moveTo>
                      <a:pt x="6859" y="0"/>
                    </a:moveTo>
                    <a:lnTo>
                      <a:pt x="6859" y="6858"/>
                    </a:lnTo>
                    <a:lnTo>
                      <a:pt x="1" y="6858"/>
                    </a:lnTo>
                    <a:lnTo>
                      <a:pt x="1" y="9966"/>
                    </a:lnTo>
                    <a:lnTo>
                      <a:pt x="6859" y="9966"/>
                    </a:lnTo>
                    <a:lnTo>
                      <a:pt x="6859" y="16836"/>
                    </a:lnTo>
                    <a:lnTo>
                      <a:pt x="9954" y="16836"/>
                    </a:lnTo>
                    <a:lnTo>
                      <a:pt x="9954" y="9966"/>
                    </a:lnTo>
                    <a:lnTo>
                      <a:pt x="16836" y="9966"/>
                    </a:lnTo>
                    <a:lnTo>
                      <a:pt x="16836" y="6858"/>
                    </a:lnTo>
                    <a:lnTo>
                      <a:pt x="9954" y="6858"/>
                    </a:lnTo>
                    <a:lnTo>
                      <a:pt x="995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" name="Google Shape;303;p23"/>
              <p:cNvSpPr/>
              <p:nvPr/>
            </p:nvSpPr>
            <p:spPr>
              <a:xfrm>
                <a:off x="5680450" y="2668025"/>
                <a:ext cx="421225" cy="420900"/>
              </a:xfrm>
              <a:custGeom>
                <a:avLst/>
                <a:gdLst/>
                <a:ahLst/>
                <a:cxnLst/>
                <a:rect l="l" t="t" r="r" b="b"/>
                <a:pathLst>
                  <a:path w="16849" h="16836" extrusionOk="0">
                    <a:moveTo>
                      <a:pt x="6871" y="0"/>
                    </a:moveTo>
                    <a:lnTo>
                      <a:pt x="6871" y="6858"/>
                    </a:lnTo>
                    <a:lnTo>
                      <a:pt x="1" y="6858"/>
                    </a:lnTo>
                    <a:lnTo>
                      <a:pt x="1" y="9966"/>
                    </a:lnTo>
                    <a:lnTo>
                      <a:pt x="6871" y="9966"/>
                    </a:lnTo>
                    <a:lnTo>
                      <a:pt x="6871" y="16836"/>
                    </a:lnTo>
                    <a:lnTo>
                      <a:pt x="9966" y="16836"/>
                    </a:lnTo>
                    <a:lnTo>
                      <a:pt x="9966" y="9966"/>
                    </a:lnTo>
                    <a:lnTo>
                      <a:pt x="16848" y="9966"/>
                    </a:lnTo>
                    <a:lnTo>
                      <a:pt x="16848" y="6858"/>
                    </a:lnTo>
                    <a:lnTo>
                      <a:pt x="9966" y="6858"/>
                    </a:lnTo>
                    <a:lnTo>
                      <a:pt x="996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" name="Google Shape;304;p23"/>
              <p:cNvSpPr/>
              <p:nvPr/>
            </p:nvSpPr>
            <p:spPr>
              <a:xfrm>
                <a:off x="6470725" y="2668025"/>
                <a:ext cx="420925" cy="420900"/>
              </a:xfrm>
              <a:custGeom>
                <a:avLst/>
                <a:gdLst/>
                <a:ahLst/>
                <a:cxnLst/>
                <a:rect l="l" t="t" r="r" b="b"/>
                <a:pathLst>
                  <a:path w="16837" h="16836" extrusionOk="0">
                    <a:moveTo>
                      <a:pt x="6859" y="0"/>
                    </a:moveTo>
                    <a:lnTo>
                      <a:pt x="6859" y="6858"/>
                    </a:lnTo>
                    <a:lnTo>
                      <a:pt x="1" y="6858"/>
                    </a:lnTo>
                    <a:lnTo>
                      <a:pt x="1" y="9966"/>
                    </a:lnTo>
                    <a:lnTo>
                      <a:pt x="6859" y="9966"/>
                    </a:lnTo>
                    <a:lnTo>
                      <a:pt x="6859" y="16836"/>
                    </a:lnTo>
                    <a:lnTo>
                      <a:pt x="9967" y="16836"/>
                    </a:lnTo>
                    <a:lnTo>
                      <a:pt x="9967" y="9966"/>
                    </a:lnTo>
                    <a:lnTo>
                      <a:pt x="16836" y="9966"/>
                    </a:lnTo>
                    <a:lnTo>
                      <a:pt x="16836" y="6858"/>
                    </a:lnTo>
                    <a:lnTo>
                      <a:pt x="9967" y="6858"/>
                    </a:lnTo>
                    <a:lnTo>
                      <a:pt x="9967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05" name="Google Shape;305;p23"/>
          <p:cNvSpPr txBox="1">
            <a:spLocks noGrp="1"/>
          </p:cNvSpPr>
          <p:nvPr>
            <p:ph type="title"/>
          </p:nvPr>
        </p:nvSpPr>
        <p:spPr>
          <a:xfrm>
            <a:off x="720000" y="496318"/>
            <a:ext cx="7704000" cy="6315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6" name="Google Shape;306;p23"/>
          <p:cNvSpPr txBox="1">
            <a:spLocks noGrp="1"/>
          </p:cNvSpPr>
          <p:nvPr>
            <p:ph type="body" idx="1"/>
          </p:nvPr>
        </p:nvSpPr>
        <p:spPr>
          <a:xfrm>
            <a:off x="720000" y="1256400"/>
            <a:ext cx="3852000" cy="32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07" name="Google Shape;307;p23"/>
          <p:cNvSpPr txBox="1">
            <a:spLocks noGrp="1"/>
          </p:cNvSpPr>
          <p:nvPr>
            <p:ph type="body" idx="2"/>
          </p:nvPr>
        </p:nvSpPr>
        <p:spPr>
          <a:xfrm>
            <a:off x="4572000" y="1256400"/>
            <a:ext cx="3852000" cy="32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800"/>
              </a:spcBef>
              <a:spcAft>
                <a:spcPts val="0"/>
              </a:spcAft>
              <a:buSzPts val="1400"/>
              <a:buChar char="●"/>
              <a:defRPr sz="1200" u="sng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4">
    <p:bg>
      <p:bgPr>
        <a:solidFill>
          <a:schemeClr val="lt1"/>
        </a:solidFill>
        <a:effectLst/>
      </p:bgPr>
    </p:bg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26"/>
          <p:cNvGrpSpPr/>
          <p:nvPr/>
        </p:nvGrpSpPr>
        <p:grpSpPr>
          <a:xfrm>
            <a:off x="440921" y="294000"/>
            <a:ext cx="8262141" cy="4553941"/>
            <a:chOff x="440921" y="294000"/>
            <a:chExt cx="8262141" cy="4553941"/>
          </a:xfrm>
        </p:grpSpPr>
        <p:grpSp>
          <p:nvGrpSpPr>
            <p:cNvPr id="358" name="Google Shape;358;p26"/>
            <p:cNvGrpSpPr/>
            <p:nvPr/>
          </p:nvGrpSpPr>
          <p:grpSpPr>
            <a:xfrm rot="5400000">
              <a:off x="8144938" y="4289816"/>
              <a:ext cx="558125" cy="558125"/>
              <a:chOff x="6823750" y="846675"/>
              <a:chExt cx="558125" cy="558125"/>
            </a:xfrm>
          </p:grpSpPr>
          <p:sp>
            <p:nvSpPr>
              <p:cNvPr id="359" name="Google Shape;359;p26"/>
              <p:cNvSpPr/>
              <p:nvPr/>
            </p:nvSpPr>
            <p:spPr>
              <a:xfrm>
                <a:off x="6823750" y="846675"/>
                <a:ext cx="558125" cy="558125"/>
              </a:xfrm>
              <a:custGeom>
                <a:avLst/>
                <a:gdLst/>
                <a:ahLst/>
                <a:cxnLst/>
                <a:rect l="l" t="t" r="r" b="b"/>
                <a:pathLst>
                  <a:path w="22325" h="22325" extrusionOk="0">
                    <a:moveTo>
                      <a:pt x="1" y="0"/>
                    </a:moveTo>
                    <a:lnTo>
                      <a:pt x="1" y="22324"/>
                    </a:lnTo>
                    <a:lnTo>
                      <a:pt x="22325" y="22324"/>
                    </a:lnTo>
                    <a:lnTo>
                      <a:pt x="22325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" name="Google Shape;360;p26"/>
              <p:cNvSpPr/>
              <p:nvPr/>
            </p:nvSpPr>
            <p:spPr>
              <a:xfrm>
                <a:off x="6937175" y="960075"/>
                <a:ext cx="331300" cy="331300"/>
              </a:xfrm>
              <a:custGeom>
                <a:avLst/>
                <a:gdLst/>
                <a:ahLst/>
                <a:cxnLst/>
                <a:rect l="l" t="t" r="r" b="b"/>
                <a:pathLst>
                  <a:path w="13252" h="13252" extrusionOk="0">
                    <a:moveTo>
                      <a:pt x="0" y="0"/>
                    </a:moveTo>
                    <a:lnTo>
                      <a:pt x="6632" y="6632"/>
                    </a:lnTo>
                    <a:lnTo>
                      <a:pt x="0" y="13252"/>
                    </a:lnTo>
                    <a:lnTo>
                      <a:pt x="6632" y="13252"/>
                    </a:lnTo>
                    <a:lnTo>
                      <a:pt x="13252" y="6632"/>
                    </a:lnTo>
                    <a:lnTo>
                      <a:pt x="6632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61" name="Google Shape;361;p26"/>
            <p:cNvSpPr/>
            <p:nvPr/>
          </p:nvSpPr>
          <p:spPr>
            <a:xfrm>
              <a:off x="483597" y="336567"/>
              <a:ext cx="412575" cy="427575"/>
            </a:xfrm>
            <a:custGeom>
              <a:avLst/>
              <a:gdLst/>
              <a:ahLst/>
              <a:cxnLst/>
              <a:rect l="l" t="t" r="r" b="b"/>
              <a:pathLst>
                <a:path w="16503" h="17103" extrusionOk="0">
                  <a:moveTo>
                    <a:pt x="16503" y="0"/>
                  </a:moveTo>
                  <a:lnTo>
                    <a:pt x="0" y="0"/>
                  </a:lnTo>
                  <a:lnTo>
                    <a:pt x="0" y="17103"/>
                  </a:lnTo>
                </a:path>
              </a:pathLst>
            </a:custGeom>
            <a:noFill/>
            <a:ln w="76200" cap="flat" cmpd="sng">
              <a:solidFill>
                <a:schemeClr val="dk2"/>
              </a:solidFill>
              <a:prstDash val="solid"/>
              <a:miter lim="8000"/>
              <a:headEnd type="none" w="med" len="med"/>
              <a:tailEnd type="none" w="med" len="med"/>
            </a:ln>
          </p:spPr>
        </p:sp>
        <p:grpSp>
          <p:nvGrpSpPr>
            <p:cNvPr id="362" name="Google Shape;362;p26"/>
            <p:cNvGrpSpPr/>
            <p:nvPr/>
          </p:nvGrpSpPr>
          <p:grpSpPr>
            <a:xfrm>
              <a:off x="440921" y="4568872"/>
              <a:ext cx="1326779" cy="279057"/>
              <a:chOff x="4890475" y="2668025"/>
              <a:chExt cx="2001175" cy="420900"/>
            </a:xfrm>
          </p:grpSpPr>
          <p:sp>
            <p:nvSpPr>
              <p:cNvPr id="363" name="Google Shape;363;p26"/>
              <p:cNvSpPr/>
              <p:nvPr/>
            </p:nvSpPr>
            <p:spPr>
              <a:xfrm>
                <a:off x="4890475" y="2668025"/>
                <a:ext cx="420925" cy="420900"/>
              </a:xfrm>
              <a:custGeom>
                <a:avLst/>
                <a:gdLst/>
                <a:ahLst/>
                <a:cxnLst/>
                <a:rect l="l" t="t" r="r" b="b"/>
                <a:pathLst>
                  <a:path w="16837" h="16836" extrusionOk="0">
                    <a:moveTo>
                      <a:pt x="6859" y="0"/>
                    </a:moveTo>
                    <a:lnTo>
                      <a:pt x="6859" y="6858"/>
                    </a:lnTo>
                    <a:lnTo>
                      <a:pt x="1" y="6858"/>
                    </a:lnTo>
                    <a:lnTo>
                      <a:pt x="1" y="9966"/>
                    </a:lnTo>
                    <a:lnTo>
                      <a:pt x="6859" y="9966"/>
                    </a:lnTo>
                    <a:lnTo>
                      <a:pt x="6859" y="16836"/>
                    </a:lnTo>
                    <a:lnTo>
                      <a:pt x="9954" y="16836"/>
                    </a:lnTo>
                    <a:lnTo>
                      <a:pt x="9954" y="9966"/>
                    </a:lnTo>
                    <a:lnTo>
                      <a:pt x="16836" y="9966"/>
                    </a:lnTo>
                    <a:lnTo>
                      <a:pt x="16836" y="6858"/>
                    </a:lnTo>
                    <a:lnTo>
                      <a:pt x="9954" y="6858"/>
                    </a:lnTo>
                    <a:lnTo>
                      <a:pt x="995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" name="Google Shape;364;p26"/>
              <p:cNvSpPr/>
              <p:nvPr/>
            </p:nvSpPr>
            <p:spPr>
              <a:xfrm>
                <a:off x="5680450" y="2668025"/>
                <a:ext cx="421225" cy="420900"/>
              </a:xfrm>
              <a:custGeom>
                <a:avLst/>
                <a:gdLst/>
                <a:ahLst/>
                <a:cxnLst/>
                <a:rect l="l" t="t" r="r" b="b"/>
                <a:pathLst>
                  <a:path w="16849" h="16836" extrusionOk="0">
                    <a:moveTo>
                      <a:pt x="6871" y="0"/>
                    </a:moveTo>
                    <a:lnTo>
                      <a:pt x="6871" y="6858"/>
                    </a:lnTo>
                    <a:lnTo>
                      <a:pt x="1" y="6858"/>
                    </a:lnTo>
                    <a:lnTo>
                      <a:pt x="1" y="9966"/>
                    </a:lnTo>
                    <a:lnTo>
                      <a:pt x="6871" y="9966"/>
                    </a:lnTo>
                    <a:lnTo>
                      <a:pt x="6871" y="16836"/>
                    </a:lnTo>
                    <a:lnTo>
                      <a:pt x="9966" y="16836"/>
                    </a:lnTo>
                    <a:lnTo>
                      <a:pt x="9966" y="9966"/>
                    </a:lnTo>
                    <a:lnTo>
                      <a:pt x="16848" y="9966"/>
                    </a:lnTo>
                    <a:lnTo>
                      <a:pt x="16848" y="6858"/>
                    </a:lnTo>
                    <a:lnTo>
                      <a:pt x="9966" y="6858"/>
                    </a:lnTo>
                    <a:lnTo>
                      <a:pt x="996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26"/>
              <p:cNvSpPr/>
              <p:nvPr/>
            </p:nvSpPr>
            <p:spPr>
              <a:xfrm>
                <a:off x="6470725" y="2668025"/>
                <a:ext cx="420925" cy="420900"/>
              </a:xfrm>
              <a:custGeom>
                <a:avLst/>
                <a:gdLst/>
                <a:ahLst/>
                <a:cxnLst/>
                <a:rect l="l" t="t" r="r" b="b"/>
                <a:pathLst>
                  <a:path w="16837" h="16836" extrusionOk="0">
                    <a:moveTo>
                      <a:pt x="6859" y="0"/>
                    </a:moveTo>
                    <a:lnTo>
                      <a:pt x="6859" y="6858"/>
                    </a:lnTo>
                    <a:lnTo>
                      <a:pt x="1" y="6858"/>
                    </a:lnTo>
                    <a:lnTo>
                      <a:pt x="1" y="9966"/>
                    </a:lnTo>
                    <a:lnTo>
                      <a:pt x="6859" y="9966"/>
                    </a:lnTo>
                    <a:lnTo>
                      <a:pt x="6859" y="16836"/>
                    </a:lnTo>
                    <a:lnTo>
                      <a:pt x="9967" y="16836"/>
                    </a:lnTo>
                    <a:lnTo>
                      <a:pt x="9967" y="9966"/>
                    </a:lnTo>
                    <a:lnTo>
                      <a:pt x="16836" y="9966"/>
                    </a:lnTo>
                    <a:lnTo>
                      <a:pt x="16836" y="6858"/>
                    </a:lnTo>
                    <a:lnTo>
                      <a:pt x="9967" y="6858"/>
                    </a:lnTo>
                    <a:lnTo>
                      <a:pt x="9967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6" name="Google Shape;366;p26"/>
            <p:cNvGrpSpPr/>
            <p:nvPr/>
          </p:nvGrpSpPr>
          <p:grpSpPr>
            <a:xfrm rot="5400000" flipH="1">
              <a:off x="8334525" y="457725"/>
              <a:ext cx="532250" cy="204800"/>
              <a:chOff x="1012900" y="2855850"/>
              <a:chExt cx="532250" cy="204800"/>
            </a:xfrm>
          </p:grpSpPr>
          <p:sp>
            <p:nvSpPr>
              <p:cNvPr id="367" name="Google Shape;367;p26"/>
              <p:cNvSpPr/>
              <p:nvPr/>
            </p:nvSpPr>
            <p:spPr>
              <a:xfrm>
                <a:off x="1504350" y="3019550"/>
                <a:ext cx="408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644" extrusionOk="0">
                    <a:moveTo>
                      <a:pt x="822" y="0"/>
                    </a:moveTo>
                    <a:cubicBezTo>
                      <a:pt x="369" y="0"/>
                      <a:pt x="0" y="370"/>
                      <a:pt x="0" y="822"/>
                    </a:cubicBezTo>
                    <a:cubicBezTo>
                      <a:pt x="0" y="1286"/>
                      <a:pt x="369" y="1644"/>
                      <a:pt x="822" y="1644"/>
                    </a:cubicBezTo>
                    <a:cubicBezTo>
                      <a:pt x="1262" y="1644"/>
                      <a:pt x="1631" y="1263"/>
                      <a:pt x="1631" y="822"/>
                    </a:cubicBezTo>
                    <a:cubicBezTo>
                      <a:pt x="1631" y="370"/>
                      <a:pt x="1262" y="0"/>
                      <a:pt x="82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" name="Google Shape;368;p26"/>
              <p:cNvSpPr/>
              <p:nvPr/>
            </p:nvSpPr>
            <p:spPr>
              <a:xfrm>
                <a:off x="1340625" y="3019550"/>
                <a:ext cx="408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644" extrusionOk="0">
                    <a:moveTo>
                      <a:pt x="822" y="0"/>
                    </a:moveTo>
                    <a:cubicBezTo>
                      <a:pt x="370" y="0"/>
                      <a:pt x="1" y="370"/>
                      <a:pt x="1" y="822"/>
                    </a:cubicBezTo>
                    <a:cubicBezTo>
                      <a:pt x="1" y="1286"/>
                      <a:pt x="358" y="1644"/>
                      <a:pt x="822" y="1644"/>
                    </a:cubicBezTo>
                    <a:cubicBezTo>
                      <a:pt x="1263" y="1644"/>
                      <a:pt x="1632" y="1263"/>
                      <a:pt x="1632" y="822"/>
                    </a:cubicBezTo>
                    <a:cubicBezTo>
                      <a:pt x="1632" y="370"/>
                      <a:pt x="1263" y="0"/>
                      <a:pt x="82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9" name="Google Shape;369;p26"/>
              <p:cNvSpPr/>
              <p:nvPr/>
            </p:nvSpPr>
            <p:spPr>
              <a:xfrm>
                <a:off x="1176625" y="3019550"/>
                <a:ext cx="408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644" extrusionOk="0">
                    <a:moveTo>
                      <a:pt x="810" y="0"/>
                    </a:moveTo>
                    <a:cubicBezTo>
                      <a:pt x="370" y="0"/>
                      <a:pt x="0" y="370"/>
                      <a:pt x="0" y="822"/>
                    </a:cubicBezTo>
                    <a:cubicBezTo>
                      <a:pt x="0" y="1286"/>
                      <a:pt x="370" y="1644"/>
                      <a:pt x="810" y="1644"/>
                    </a:cubicBezTo>
                    <a:cubicBezTo>
                      <a:pt x="1262" y="1644"/>
                      <a:pt x="1632" y="1263"/>
                      <a:pt x="1632" y="822"/>
                    </a:cubicBezTo>
                    <a:cubicBezTo>
                      <a:pt x="1632" y="370"/>
                      <a:pt x="1262" y="0"/>
                      <a:pt x="81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0" name="Google Shape;370;p26"/>
              <p:cNvSpPr/>
              <p:nvPr/>
            </p:nvSpPr>
            <p:spPr>
              <a:xfrm>
                <a:off x="1012900" y="3019550"/>
                <a:ext cx="40825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3" h="1644" extrusionOk="0">
                    <a:moveTo>
                      <a:pt x="811" y="0"/>
                    </a:moveTo>
                    <a:cubicBezTo>
                      <a:pt x="370" y="0"/>
                      <a:pt x="1" y="370"/>
                      <a:pt x="1" y="822"/>
                    </a:cubicBezTo>
                    <a:cubicBezTo>
                      <a:pt x="1" y="1286"/>
                      <a:pt x="370" y="1644"/>
                      <a:pt x="811" y="1644"/>
                    </a:cubicBezTo>
                    <a:cubicBezTo>
                      <a:pt x="1263" y="1644"/>
                      <a:pt x="1632" y="1263"/>
                      <a:pt x="1632" y="822"/>
                    </a:cubicBezTo>
                    <a:cubicBezTo>
                      <a:pt x="1632" y="370"/>
                      <a:pt x="1263" y="0"/>
                      <a:pt x="8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1" name="Google Shape;371;p26"/>
              <p:cNvSpPr/>
              <p:nvPr/>
            </p:nvSpPr>
            <p:spPr>
              <a:xfrm>
                <a:off x="1504350" y="2855850"/>
                <a:ext cx="408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644" extrusionOk="0">
                    <a:moveTo>
                      <a:pt x="822" y="0"/>
                    </a:moveTo>
                    <a:cubicBezTo>
                      <a:pt x="369" y="0"/>
                      <a:pt x="0" y="369"/>
                      <a:pt x="0" y="822"/>
                    </a:cubicBezTo>
                    <a:cubicBezTo>
                      <a:pt x="0" y="1262"/>
                      <a:pt x="369" y="1643"/>
                      <a:pt x="822" y="1643"/>
                    </a:cubicBezTo>
                    <a:cubicBezTo>
                      <a:pt x="1262" y="1643"/>
                      <a:pt x="1631" y="1262"/>
                      <a:pt x="1631" y="822"/>
                    </a:cubicBezTo>
                    <a:cubicBezTo>
                      <a:pt x="1631" y="369"/>
                      <a:pt x="1262" y="0"/>
                      <a:pt x="82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2" name="Google Shape;372;p26"/>
              <p:cNvSpPr/>
              <p:nvPr/>
            </p:nvSpPr>
            <p:spPr>
              <a:xfrm>
                <a:off x="1340625" y="2855850"/>
                <a:ext cx="408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644" extrusionOk="0">
                    <a:moveTo>
                      <a:pt x="822" y="0"/>
                    </a:moveTo>
                    <a:cubicBezTo>
                      <a:pt x="370" y="0"/>
                      <a:pt x="1" y="369"/>
                      <a:pt x="1" y="822"/>
                    </a:cubicBezTo>
                    <a:cubicBezTo>
                      <a:pt x="1" y="1262"/>
                      <a:pt x="358" y="1643"/>
                      <a:pt x="822" y="1643"/>
                    </a:cubicBezTo>
                    <a:cubicBezTo>
                      <a:pt x="1263" y="1643"/>
                      <a:pt x="1632" y="1262"/>
                      <a:pt x="1632" y="822"/>
                    </a:cubicBezTo>
                    <a:cubicBezTo>
                      <a:pt x="1632" y="369"/>
                      <a:pt x="1263" y="0"/>
                      <a:pt x="82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3" name="Google Shape;373;p26"/>
              <p:cNvSpPr/>
              <p:nvPr/>
            </p:nvSpPr>
            <p:spPr>
              <a:xfrm>
                <a:off x="1176625" y="2855850"/>
                <a:ext cx="408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644" extrusionOk="0">
                    <a:moveTo>
                      <a:pt x="810" y="0"/>
                    </a:moveTo>
                    <a:cubicBezTo>
                      <a:pt x="370" y="0"/>
                      <a:pt x="0" y="369"/>
                      <a:pt x="0" y="822"/>
                    </a:cubicBezTo>
                    <a:cubicBezTo>
                      <a:pt x="0" y="1262"/>
                      <a:pt x="370" y="1643"/>
                      <a:pt x="810" y="1643"/>
                    </a:cubicBezTo>
                    <a:cubicBezTo>
                      <a:pt x="1262" y="1643"/>
                      <a:pt x="1632" y="1262"/>
                      <a:pt x="1632" y="822"/>
                    </a:cubicBezTo>
                    <a:cubicBezTo>
                      <a:pt x="1632" y="369"/>
                      <a:pt x="1262" y="0"/>
                      <a:pt x="81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4" name="Google Shape;374;p26"/>
              <p:cNvSpPr/>
              <p:nvPr/>
            </p:nvSpPr>
            <p:spPr>
              <a:xfrm>
                <a:off x="1012900" y="2855850"/>
                <a:ext cx="40825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3" h="1644" extrusionOk="0">
                    <a:moveTo>
                      <a:pt x="811" y="0"/>
                    </a:moveTo>
                    <a:cubicBezTo>
                      <a:pt x="370" y="0"/>
                      <a:pt x="1" y="369"/>
                      <a:pt x="1" y="822"/>
                    </a:cubicBezTo>
                    <a:cubicBezTo>
                      <a:pt x="1" y="1262"/>
                      <a:pt x="370" y="1643"/>
                      <a:pt x="811" y="1643"/>
                    </a:cubicBezTo>
                    <a:cubicBezTo>
                      <a:pt x="1263" y="1643"/>
                      <a:pt x="1632" y="1262"/>
                      <a:pt x="1632" y="822"/>
                    </a:cubicBezTo>
                    <a:cubicBezTo>
                      <a:pt x="1632" y="369"/>
                      <a:pt x="1263" y="0"/>
                      <a:pt x="8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75" name="Google Shape;375;p26"/>
          <p:cNvSpPr txBox="1">
            <a:spLocks noGrp="1"/>
          </p:cNvSpPr>
          <p:nvPr>
            <p:ph type="title"/>
          </p:nvPr>
        </p:nvSpPr>
        <p:spPr>
          <a:xfrm>
            <a:off x="720000" y="496318"/>
            <a:ext cx="7704000" cy="63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6" name="Google Shape;376;p26"/>
          <p:cNvSpPr txBox="1">
            <a:spLocks noGrp="1"/>
          </p:cNvSpPr>
          <p:nvPr>
            <p:ph type="title" idx="2"/>
          </p:nvPr>
        </p:nvSpPr>
        <p:spPr>
          <a:xfrm>
            <a:off x="1892581" y="1484331"/>
            <a:ext cx="2239500" cy="43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377" name="Google Shape;377;p26"/>
          <p:cNvSpPr txBox="1">
            <a:spLocks noGrp="1"/>
          </p:cNvSpPr>
          <p:nvPr>
            <p:ph type="subTitle" idx="1"/>
          </p:nvPr>
        </p:nvSpPr>
        <p:spPr>
          <a:xfrm>
            <a:off x="1892581" y="1809458"/>
            <a:ext cx="2239500" cy="89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8" name="Google Shape;378;p26"/>
          <p:cNvSpPr txBox="1">
            <a:spLocks noGrp="1"/>
          </p:cNvSpPr>
          <p:nvPr>
            <p:ph type="title" idx="3"/>
          </p:nvPr>
        </p:nvSpPr>
        <p:spPr>
          <a:xfrm>
            <a:off x="5319402" y="1484325"/>
            <a:ext cx="2239500" cy="43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379" name="Google Shape;379;p26"/>
          <p:cNvSpPr txBox="1">
            <a:spLocks noGrp="1"/>
          </p:cNvSpPr>
          <p:nvPr>
            <p:ph type="subTitle" idx="4"/>
          </p:nvPr>
        </p:nvSpPr>
        <p:spPr>
          <a:xfrm>
            <a:off x="5319401" y="1813225"/>
            <a:ext cx="2239500" cy="89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0" name="Google Shape;380;p26"/>
          <p:cNvSpPr txBox="1">
            <a:spLocks noGrp="1"/>
          </p:cNvSpPr>
          <p:nvPr>
            <p:ph type="title" idx="5"/>
          </p:nvPr>
        </p:nvSpPr>
        <p:spPr>
          <a:xfrm>
            <a:off x="1892581" y="3062814"/>
            <a:ext cx="2239500" cy="43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381" name="Google Shape;381;p26"/>
          <p:cNvSpPr txBox="1">
            <a:spLocks noGrp="1"/>
          </p:cNvSpPr>
          <p:nvPr>
            <p:ph type="subTitle" idx="6"/>
          </p:nvPr>
        </p:nvSpPr>
        <p:spPr>
          <a:xfrm>
            <a:off x="1892581" y="3383543"/>
            <a:ext cx="2239500" cy="89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2" name="Google Shape;382;p26"/>
          <p:cNvSpPr txBox="1">
            <a:spLocks noGrp="1"/>
          </p:cNvSpPr>
          <p:nvPr>
            <p:ph type="title" idx="7"/>
          </p:nvPr>
        </p:nvSpPr>
        <p:spPr>
          <a:xfrm>
            <a:off x="5319400" y="3062816"/>
            <a:ext cx="2239500" cy="43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383" name="Google Shape;383;p26"/>
          <p:cNvSpPr txBox="1">
            <a:spLocks noGrp="1"/>
          </p:cNvSpPr>
          <p:nvPr>
            <p:ph type="subTitle" idx="8"/>
          </p:nvPr>
        </p:nvSpPr>
        <p:spPr>
          <a:xfrm>
            <a:off x="5319400" y="3383546"/>
            <a:ext cx="2239500" cy="89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3">
    <p:bg>
      <p:bgPr>
        <a:solidFill>
          <a:schemeClr val="lt1"/>
        </a:solidFill>
        <a:effectLst/>
      </p:bgPr>
    </p:bg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7" name="Google Shape;507;p33"/>
          <p:cNvGrpSpPr/>
          <p:nvPr/>
        </p:nvGrpSpPr>
        <p:grpSpPr>
          <a:xfrm>
            <a:off x="470351" y="-10576"/>
            <a:ext cx="8232724" cy="4845576"/>
            <a:chOff x="470351" y="-10576"/>
            <a:chExt cx="8232724" cy="4845576"/>
          </a:xfrm>
        </p:grpSpPr>
        <p:sp>
          <p:nvSpPr>
            <p:cNvPr id="508" name="Google Shape;508;p33"/>
            <p:cNvSpPr/>
            <p:nvPr/>
          </p:nvSpPr>
          <p:spPr>
            <a:xfrm rot="10800000" flipH="1">
              <a:off x="8267875" y="287908"/>
              <a:ext cx="434900" cy="434900"/>
            </a:xfrm>
            <a:custGeom>
              <a:avLst/>
              <a:gdLst/>
              <a:ahLst/>
              <a:cxnLst/>
              <a:rect l="l" t="t" r="r" b="b"/>
              <a:pathLst>
                <a:path w="17396" h="17396" extrusionOk="0">
                  <a:moveTo>
                    <a:pt x="0" y="0"/>
                  </a:moveTo>
                  <a:lnTo>
                    <a:pt x="0" y="3191"/>
                  </a:lnTo>
                  <a:lnTo>
                    <a:pt x="11919" y="3191"/>
                  </a:lnTo>
                  <a:lnTo>
                    <a:pt x="36" y="15085"/>
                  </a:lnTo>
                  <a:lnTo>
                    <a:pt x="2310" y="17347"/>
                  </a:lnTo>
                  <a:lnTo>
                    <a:pt x="14181" y="5477"/>
                  </a:lnTo>
                  <a:lnTo>
                    <a:pt x="14181" y="17395"/>
                  </a:lnTo>
                  <a:lnTo>
                    <a:pt x="17396" y="17395"/>
                  </a:lnTo>
                  <a:lnTo>
                    <a:pt x="17396" y="3191"/>
                  </a:lnTo>
                  <a:lnTo>
                    <a:pt x="1739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33"/>
            <p:cNvSpPr/>
            <p:nvPr/>
          </p:nvSpPr>
          <p:spPr>
            <a:xfrm rot="10800000" flipH="1">
              <a:off x="470351" y="4390018"/>
              <a:ext cx="412575" cy="427575"/>
            </a:xfrm>
            <a:custGeom>
              <a:avLst/>
              <a:gdLst/>
              <a:ahLst/>
              <a:cxnLst/>
              <a:rect l="l" t="t" r="r" b="b"/>
              <a:pathLst>
                <a:path w="16503" h="17103" extrusionOk="0">
                  <a:moveTo>
                    <a:pt x="16503" y="0"/>
                  </a:moveTo>
                  <a:lnTo>
                    <a:pt x="0" y="0"/>
                  </a:lnTo>
                  <a:lnTo>
                    <a:pt x="0" y="17103"/>
                  </a:lnTo>
                </a:path>
              </a:pathLst>
            </a:custGeom>
            <a:noFill/>
            <a:ln w="76200" cap="flat" cmpd="sng">
              <a:solidFill>
                <a:schemeClr val="dk2"/>
              </a:solidFill>
              <a:prstDash val="solid"/>
              <a:miter lim="8000"/>
              <a:headEnd type="none" w="med" len="med"/>
              <a:tailEnd type="none" w="med" len="med"/>
            </a:ln>
          </p:spPr>
        </p:sp>
        <p:grpSp>
          <p:nvGrpSpPr>
            <p:cNvPr id="510" name="Google Shape;510;p33"/>
            <p:cNvGrpSpPr/>
            <p:nvPr/>
          </p:nvGrpSpPr>
          <p:grpSpPr>
            <a:xfrm>
              <a:off x="2395075" y="-10576"/>
              <a:ext cx="1230650" cy="256825"/>
              <a:chOff x="2202025" y="2900025"/>
              <a:chExt cx="1230650" cy="256825"/>
            </a:xfrm>
          </p:grpSpPr>
          <p:sp>
            <p:nvSpPr>
              <p:cNvPr id="511" name="Google Shape;511;p33"/>
              <p:cNvSpPr/>
              <p:nvPr/>
            </p:nvSpPr>
            <p:spPr>
              <a:xfrm>
                <a:off x="2202025" y="2900025"/>
                <a:ext cx="256800" cy="2568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0273" fill="none" extrusionOk="0">
                    <a:moveTo>
                      <a:pt x="10271" y="1"/>
                    </a:moveTo>
                    <a:lnTo>
                      <a:pt x="0" y="10272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1902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33"/>
              <p:cNvSpPr/>
              <p:nvPr/>
            </p:nvSpPr>
            <p:spPr>
              <a:xfrm>
                <a:off x="2396975" y="2900025"/>
                <a:ext cx="256800" cy="2568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0273" fill="none" extrusionOk="0">
                    <a:moveTo>
                      <a:pt x="10272" y="1"/>
                    </a:moveTo>
                    <a:lnTo>
                      <a:pt x="1" y="10272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1902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33"/>
              <p:cNvSpPr/>
              <p:nvPr/>
            </p:nvSpPr>
            <p:spPr>
              <a:xfrm>
                <a:off x="2591950" y="2900025"/>
                <a:ext cx="256800" cy="2568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0273" fill="none" extrusionOk="0">
                    <a:moveTo>
                      <a:pt x="10271" y="1"/>
                    </a:moveTo>
                    <a:lnTo>
                      <a:pt x="0" y="10272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1902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33"/>
              <p:cNvSpPr/>
              <p:nvPr/>
            </p:nvSpPr>
            <p:spPr>
              <a:xfrm>
                <a:off x="2786425" y="2900025"/>
                <a:ext cx="256800" cy="2568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0273" fill="none" extrusionOk="0">
                    <a:moveTo>
                      <a:pt x="10272" y="1"/>
                    </a:moveTo>
                    <a:lnTo>
                      <a:pt x="1" y="10272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1902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33"/>
              <p:cNvSpPr/>
              <p:nvPr/>
            </p:nvSpPr>
            <p:spPr>
              <a:xfrm>
                <a:off x="2981400" y="2900025"/>
                <a:ext cx="256800" cy="2568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0273" fill="none" extrusionOk="0">
                    <a:moveTo>
                      <a:pt x="10271" y="1"/>
                    </a:moveTo>
                    <a:lnTo>
                      <a:pt x="0" y="10272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1902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33"/>
              <p:cNvSpPr/>
              <p:nvPr/>
            </p:nvSpPr>
            <p:spPr>
              <a:xfrm>
                <a:off x="3175875" y="2900025"/>
                <a:ext cx="256800" cy="256825"/>
              </a:xfrm>
              <a:custGeom>
                <a:avLst/>
                <a:gdLst/>
                <a:ahLst/>
                <a:cxnLst/>
                <a:rect l="l" t="t" r="r" b="b"/>
                <a:pathLst>
                  <a:path w="10272" h="10273" fill="none" extrusionOk="0">
                    <a:moveTo>
                      <a:pt x="10272" y="1"/>
                    </a:moveTo>
                    <a:lnTo>
                      <a:pt x="1" y="10272"/>
                    </a:lnTo>
                  </a:path>
                </a:pathLst>
              </a:custGeom>
              <a:noFill/>
              <a:ln w="28575" cap="flat" cmpd="sng">
                <a:solidFill>
                  <a:schemeClr val="dk1"/>
                </a:solidFill>
                <a:prstDash val="solid"/>
                <a:miter lim="19020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17" name="Google Shape;517;p33"/>
            <p:cNvGrpSpPr/>
            <p:nvPr/>
          </p:nvGrpSpPr>
          <p:grpSpPr>
            <a:xfrm rot="5400000" flipH="1">
              <a:off x="8334550" y="4466475"/>
              <a:ext cx="532250" cy="204800"/>
              <a:chOff x="1012900" y="2855850"/>
              <a:chExt cx="532250" cy="204800"/>
            </a:xfrm>
          </p:grpSpPr>
          <p:sp>
            <p:nvSpPr>
              <p:cNvPr id="518" name="Google Shape;518;p33"/>
              <p:cNvSpPr/>
              <p:nvPr/>
            </p:nvSpPr>
            <p:spPr>
              <a:xfrm>
                <a:off x="1504350" y="3019550"/>
                <a:ext cx="408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644" extrusionOk="0">
                    <a:moveTo>
                      <a:pt x="822" y="0"/>
                    </a:moveTo>
                    <a:cubicBezTo>
                      <a:pt x="369" y="0"/>
                      <a:pt x="0" y="370"/>
                      <a:pt x="0" y="822"/>
                    </a:cubicBezTo>
                    <a:cubicBezTo>
                      <a:pt x="0" y="1286"/>
                      <a:pt x="369" y="1644"/>
                      <a:pt x="822" y="1644"/>
                    </a:cubicBezTo>
                    <a:cubicBezTo>
                      <a:pt x="1262" y="1644"/>
                      <a:pt x="1631" y="1263"/>
                      <a:pt x="1631" y="822"/>
                    </a:cubicBezTo>
                    <a:cubicBezTo>
                      <a:pt x="1631" y="370"/>
                      <a:pt x="1262" y="0"/>
                      <a:pt x="82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9" name="Google Shape;519;p33"/>
              <p:cNvSpPr/>
              <p:nvPr/>
            </p:nvSpPr>
            <p:spPr>
              <a:xfrm>
                <a:off x="1340625" y="3019550"/>
                <a:ext cx="408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644" extrusionOk="0">
                    <a:moveTo>
                      <a:pt x="822" y="0"/>
                    </a:moveTo>
                    <a:cubicBezTo>
                      <a:pt x="370" y="0"/>
                      <a:pt x="1" y="370"/>
                      <a:pt x="1" y="822"/>
                    </a:cubicBezTo>
                    <a:cubicBezTo>
                      <a:pt x="1" y="1286"/>
                      <a:pt x="358" y="1644"/>
                      <a:pt x="822" y="1644"/>
                    </a:cubicBezTo>
                    <a:cubicBezTo>
                      <a:pt x="1263" y="1644"/>
                      <a:pt x="1632" y="1263"/>
                      <a:pt x="1632" y="822"/>
                    </a:cubicBezTo>
                    <a:cubicBezTo>
                      <a:pt x="1632" y="370"/>
                      <a:pt x="1263" y="0"/>
                      <a:pt x="82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0" name="Google Shape;520;p33"/>
              <p:cNvSpPr/>
              <p:nvPr/>
            </p:nvSpPr>
            <p:spPr>
              <a:xfrm>
                <a:off x="1176625" y="3019550"/>
                <a:ext cx="408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644" extrusionOk="0">
                    <a:moveTo>
                      <a:pt x="810" y="0"/>
                    </a:moveTo>
                    <a:cubicBezTo>
                      <a:pt x="370" y="0"/>
                      <a:pt x="0" y="370"/>
                      <a:pt x="0" y="822"/>
                    </a:cubicBezTo>
                    <a:cubicBezTo>
                      <a:pt x="0" y="1286"/>
                      <a:pt x="370" y="1644"/>
                      <a:pt x="810" y="1644"/>
                    </a:cubicBezTo>
                    <a:cubicBezTo>
                      <a:pt x="1262" y="1644"/>
                      <a:pt x="1632" y="1263"/>
                      <a:pt x="1632" y="822"/>
                    </a:cubicBezTo>
                    <a:cubicBezTo>
                      <a:pt x="1632" y="370"/>
                      <a:pt x="1262" y="0"/>
                      <a:pt x="81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1" name="Google Shape;521;p33"/>
              <p:cNvSpPr/>
              <p:nvPr/>
            </p:nvSpPr>
            <p:spPr>
              <a:xfrm>
                <a:off x="1012900" y="3019550"/>
                <a:ext cx="40825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3" h="1644" extrusionOk="0">
                    <a:moveTo>
                      <a:pt x="811" y="0"/>
                    </a:moveTo>
                    <a:cubicBezTo>
                      <a:pt x="370" y="0"/>
                      <a:pt x="1" y="370"/>
                      <a:pt x="1" y="822"/>
                    </a:cubicBezTo>
                    <a:cubicBezTo>
                      <a:pt x="1" y="1286"/>
                      <a:pt x="370" y="1644"/>
                      <a:pt x="811" y="1644"/>
                    </a:cubicBezTo>
                    <a:cubicBezTo>
                      <a:pt x="1263" y="1644"/>
                      <a:pt x="1632" y="1263"/>
                      <a:pt x="1632" y="822"/>
                    </a:cubicBezTo>
                    <a:cubicBezTo>
                      <a:pt x="1632" y="370"/>
                      <a:pt x="1263" y="0"/>
                      <a:pt x="8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2" name="Google Shape;522;p33"/>
              <p:cNvSpPr/>
              <p:nvPr/>
            </p:nvSpPr>
            <p:spPr>
              <a:xfrm>
                <a:off x="1504350" y="2855850"/>
                <a:ext cx="408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644" extrusionOk="0">
                    <a:moveTo>
                      <a:pt x="822" y="0"/>
                    </a:moveTo>
                    <a:cubicBezTo>
                      <a:pt x="369" y="0"/>
                      <a:pt x="0" y="369"/>
                      <a:pt x="0" y="822"/>
                    </a:cubicBezTo>
                    <a:cubicBezTo>
                      <a:pt x="0" y="1262"/>
                      <a:pt x="369" y="1643"/>
                      <a:pt x="822" y="1643"/>
                    </a:cubicBezTo>
                    <a:cubicBezTo>
                      <a:pt x="1262" y="1643"/>
                      <a:pt x="1631" y="1262"/>
                      <a:pt x="1631" y="822"/>
                    </a:cubicBezTo>
                    <a:cubicBezTo>
                      <a:pt x="1631" y="369"/>
                      <a:pt x="1262" y="0"/>
                      <a:pt x="82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3" name="Google Shape;523;p33"/>
              <p:cNvSpPr/>
              <p:nvPr/>
            </p:nvSpPr>
            <p:spPr>
              <a:xfrm>
                <a:off x="1340625" y="2855850"/>
                <a:ext cx="408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644" extrusionOk="0">
                    <a:moveTo>
                      <a:pt x="822" y="0"/>
                    </a:moveTo>
                    <a:cubicBezTo>
                      <a:pt x="370" y="0"/>
                      <a:pt x="1" y="369"/>
                      <a:pt x="1" y="822"/>
                    </a:cubicBezTo>
                    <a:cubicBezTo>
                      <a:pt x="1" y="1262"/>
                      <a:pt x="358" y="1643"/>
                      <a:pt x="822" y="1643"/>
                    </a:cubicBezTo>
                    <a:cubicBezTo>
                      <a:pt x="1263" y="1643"/>
                      <a:pt x="1632" y="1262"/>
                      <a:pt x="1632" y="822"/>
                    </a:cubicBezTo>
                    <a:cubicBezTo>
                      <a:pt x="1632" y="369"/>
                      <a:pt x="1263" y="0"/>
                      <a:pt x="82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" name="Google Shape;524;p33"/>
              <p:cNvSpPr/>
              <p:nvPr/>
            </p:nvSpPr>
            <p:spPr>
              <a:xfrm>
                <a:off x="1176625" y="2855850"/>
                <a:ext cx="40800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2" h="1644" extrusionOk="0">
                    <a:moveTo>
                      <a:pt x="810" y="0"/>
                    </a:moveTo>
                    <a:cubicBezTo>
                      <a:pt x="370" y="0"/>
                      <a:pt x="0" y="369"/>
                      <a:pt x="0" y="822"/>
                    </a:cubicBezTo>
                    <a:cubicBezTo>
                      <a:pt x="0" y="1262"/>
                      <a:pt x="370" y="1643"/>
                      <a:pt x="810" y="1643"/>
                    </a:cubicBezTo>
                    <a:cubicBezTo>
                      <a:pt x="1262" y="1643"/>
                      <a:pt x="1632" y="1262"/>
                      <a:pt x="1632" y="822"/>
                    </a:cubicBezTo>
                    <a:cubicBezTo>
                      <a:pt x="1632" y="369"/>
                      <a:pt x="1262" y="0"/>
                      <a:pt x="81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" name="Google Shape;525;p33"/>
              <p:cNvSpPr/>
              <p:nvPr/>
            </p:nvSpPr>
            <p:spPr>
              <a:xfrm>
                <a:off x="1012900" y="2855850"/>
                <a:ext cx="40825" cy="41100"/>
              </a:xfrm>
              <a:custGeom>
                <a:avLst/>
                <a:gdLst/>
                <a:ahLst/>
                <a:cxnLst/>
                <a:rect l="l" t="t" r="r" b="b"/>
                <a:pathLst>
                  <a:path w="1633" h="1644" extrusionOk="0">
                    <a:moveTo>
                      <a:pt x="811" y="0"/>
                    </a:moveTo>
                    <a:cubicBezTo>
                      <a:pt x="370" y="0"/>
                      <a:pt x="1" y="369"/>
                      <a:pt x="1" y="822"/>
                    </a:cubicBezTo>
                    <a:cubicBezTo>
                      <a:pt x="1" y="1262"/>
                      <a:pt x="370" y="1643"/>
                      <a:pt x="811" y="1643"/>
                    </a:cubicBezTo>
                    <a:cubicBezTo>
                      <a:pt x="1263" y="1643"/>
                      <a:pt x="1632" y="1262"/>
                      <a:pt x="1632" y="822"/>
                    </a:cubicBezTo>
                    <a:cubicBezTo>
                      <a:pt x="1632" y="369"/>
                      <a:pt x="1263" y="0"/>
                      <a:pt x="81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96318"/>
            <a:ext cx="7704000" cy="63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Space Grotesk"/>
              <a:buNone/>
              <a:defRPr sz="2800" b="1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Space Grotesk"/>
              <a:buNone/>
              <a:defRPr sz="2800" b="1">
                <a:solidFill>
                  <a:schemeClr val="accent4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Space Grotesk"/>
              <a:buNone/>
              <a:defRPr sz="2800" b="1">
                <a:solidFill>
                  <a:schemeClr val="accent4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Space Grotesk"/>
              <a:buNone/>
              <a:defRPr sz="2800" b="1">
                <a:solidFill>
                  <a:schemeClr val="accent4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Space Grotesk"/>
              <a:buNone/>
              <a:defRPr sz="2800" b="1">
                <a:solidFill>
                  <a:schemeClr val="accent4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Space Grotesk"/>
              <a:buNone/>
              <a:defRPr sz="2800" b="1">
                <a:solidFill>
                  <a:schemeClr val="accent4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Space Grotesk"/>
              <a:buNone/>
              <a:defRPr sz="2800" b="1">
                <a:solidFill>
                  <a:schemeClr val="accent4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Space Grotesk"/>
              <a:buNone/>
              <a:defRPr sz="2800" b="1">
                <a:solidFill>
                  <a:schemeClr val="accent4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Space Grotesk"/>
              <a:buNone/>
              <a:defRPr sz="2800" b="1">
                <a:solidFill>
                  <a:schemeClr val="accent4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Char char="●"/>
              <a:defRPr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Char char="○"/>
              <a:defRPr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Char char="■"/>
              <a:defRPr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Char char="●"/>
              <a:defRPr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Char char="○"/>
              <a:defRPr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Char char="■"/>
              <a:defRPr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Char char="●"/>
              <a:defRPr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Char char="○"/>
              <a:defRPr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Char char="■"/>
              <a:defRPr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5" r:id="rId3"/>
    <p:sldLayoutId id="2147483658" r:id="rId4"/>
    <p:sldLayoutId id="2147483659" r:id="rId5"/>
    <p:sldLayoutId id="2147483663" r:id="rId6"/>
    <p:sldLayoutId id="2147483669" r:id="rId7"/>
    <p:sldLayoutId id="2147483672" r:id="rId8"/>
    <p:sldLayoutId id="2147483679" r:id="rId9"/>
    <p:sldLayoutId id="2147483680" r:id="rId10"/>
  </p:sldLayoutIdLst>
  <p:hf sldNum="0" hdr="0" ft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38"/>
          <p:cNvSpPr txBox="1">
            <a:spLocks noGrp="1"/>
          </p:cNvSpPr>
          <p:nvPr>
            <p:ph type="subTitle" idx="1"/>
          </p:nvPr>
        </p:nvSpPr>
        <p:spPr>
          <a:xfrm>
            <a:off x="720000" y="3398675"/>
            <a:ext cx="2858700" cy="41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546043 </a:t>
            </a:r>
            <a:r>
              <a:rPr lang="fr-FR" dirty="0"/>
              <a:t>Hua Chiehchi</a:t>
            </a:r>
            <a:endParaRPr dirty="0"/>
          </a:p>
        </p:txBody>
      </p:sp>
      <p:sp>
        <p:nvSpPr>
          <p:cNvPr id="558" name="Google Shape;558;p38"/>
          <p:cNvSpPr txBox="1">
            <a:spLocks noGrp="1"/>
          </p:cNvSpPr>
          <p:nvPr>
            <p:ph type="ctrTitle"/>
          </p:nvPr>
        </p:nvSpPr>
        <p:spPr>
          <a:xfrm>
            <a:off x="508883" y="1312600"/>
            <a:ext cx="4232617" cy="1815300"/>
          </a:xfrm>
          <a:prstGeom prst="rect">
            <a:avLst/>
          </a:prstGeom>
        </p:spPr>
        <p:txBody>
          <a:bodyPr spcFirstLastPara="1" wrap="square" lIns="91425" tIns="45700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altLang="zh-TW" sz="3600" i="1" dirty="0"/>
              <a:t>Strength Training and Conditioning: High Jump</a:t>
            </a:r>
            <a:endParaRPr sz="3600" i="1" dirty="0"/>
          </a:p>
        </p:txBody>
      </p:sp>
      <p:pic>
        <p:nvPicPr>
          <p:cNvPr id="11" name="Picture 2" descr="Olympic high jumpers persuade organizers to let them share gold medal | CBC  Sports">
            <a:extLst>
              <a:ext uri="{FF2B5EF4-FFF2-40B4-BE49-F238E27FC236}">
                <a16:creationId xmlns:a16="http://schemas.microsoft.com/office/drawing/2014/main" id="{0A61EBB3-FB3D-4C59-80BF-5CDF6A0FBE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93" t="-119" r="31195" b="119"/>
          <a:stretch/>
        </p:blipFill>
        <p:spPr bwMode="auto">
          <a:xfrm>
            <a:off x="5029176" y="-12478"/>
            <a:ext cx="4114824" cy="5155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60" name="Google Shape;560;p38"/>
          <p:cNvGrpSpPr/>
          <p:nvPr/>
        </p:nvGrpSpPr>
        <p:grpSpPr>
          <a:xfrm rot="5400000">
            <a:off x="6254800" y="2666475"/>
            <a:ext cx="1451100" cy="2902150"/>
            <a:chOff x="5372375" y="1404775"/>
            <a:chExt cx="1451100" cy="2902150"/>
          </a:xfrm>
        </p:grpSpPr>
        <p:sp>
          <p:nvSpPr>
            <p:cNvPr id="561" name="Google Shape;561;p38"/>
            <p:cNvSpPr/>
            <p:nvPr/>
          </p:nvSpPr>
          <p:spPr>
            <a:xfrm>
              <a:off x="5372375" y="1404775"/>
              <a:ext cx="1451100" cy="1451100"/>
            </a:xfrm>
            <a:custGeom>
              <a:avLst/>
              <a:gdLst/>
              <a:ahLst/>
              <a:cxnLst/>
              <a:rect l="l" t="t" r="r" b="b"/>
              <a:pathLst>
                <a:path w="58044" h="58044" extrusionOk="0">
                  <a:moveTo>
                    <a:pt x="29016" y="0"/>
                  </a:moveTo>
                  <a:lnTo>
                    <a:pt x="1" y="29028"/>
                  </a:lnTo>
                  <a:lnTo>
                    <a:pt x="1" y="58043"/>
                  </a:lnTo>
                  <a:lnTo>
                    <a:pt x="29016" y="29028"/>
                  </a:lnTo>
                  <a:lnTo>
                    <a:pt x="58044" y="58043"/>
                  </a:lnTo>
                  <a:lnTo>
                    <a:pt x="58044" y="29028"/>
                  </a:lnTo>
                  <a:lnTo>
                    <a:pt x="29016" y="0"/>
                  </a:lnTo>
                  <a:close/>
                </a:path>
              </a:pathLst>
            </a:custGeom>
            <a:solidFill>
              <a:srgbClr val="BFE645">
                <a:alpha val="626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8"/>
            <p:cNvSpPr/>
            <p:nvPr/>
          </p:nvSpPr>
          <p:spPr>
            <a:xfrm>
              <a:off x="5372375" y="2855850"/>
              <a:ext cx="1451100" cy="1451075"/>
            </a:xfrm>
            <a:custGeom>
              <a:avLst/>
              <a:gdLst/>
              <a:ahLst/>
              <a:cxnLst/>
              <a:rect l="l" t="t" r="r" b="b"/>
              <a:pathLst>
                <a:path w="58044" h="58043" extrusionOk="0">
                  <a:moveTo>
                    <a:pt x="29016" y="0"/>
                  </a:moveTo>
                  <a:lnTo>
                    <a:pt x="1" y="29027"/>
                  </a:lnTo>
                  <a:lnTo>
                    <a:pt x="1" y="58043"/>
                  </a:lnTo>
                  <a:lnTo>
                    <a:pt x="29016" y="29027"/>
                  </a:lnTo>
                  <a:lnTo>
                    <a:pt x="58044" y="58043"/>
                  </a:lnTo>
                  <a:lnTo>
                    <a:pt x="58044" y="29027"/>
                  </a:lnTo>
                  <a:lnTo>
                    <a:pt x="29016" y="0"/>
                  </a:lnTo>
                  <a:close/>
                </a:path>
              </a:pathLst>
            </a:custGeom>
            <a:solidFill>
              <a:srgbClr val="BFE645">
                <a:alpha val="626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" name="Google Shape;618;p42"/>
          <p:cNvSpPr txBox="1">
            <a:spLocks noGrp="1"/>
          </p:cNvSpPr>
          <p:nvPr>
            <p:ph type="title"/>
          </p:nvPr>
        </p:nvSpPr>
        <p:spPr>
          <a:xfrm>
            <a:off x="513419" y="252584"/>
            <a:ext cx="5621431" cy="87236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Phases of high jump</a:t>
            </a:r>
            <a:endParaRPr dirty="0"/>
          </a:p>
        </p:txBody>
      </p:sp>
      <p:grpSp>
        <p:nvGrpSpPr>
          <p:cNvPr id="624" name="Google Shape;624;p42"/>
          <p:cNvGrpSpPr/>
          <p:nvPr/>
        </p:nvGrpSpPr>
        <p:grpSpPr>
          <a:xfrm>
            <a:off x="7303802" y="499951"/>
            <a:ext cx="1326779" cy="279057"/>
            <a:chOff x="4890475" y="2668025"/>
            <a:chExt cx="2001175" cy="420900"/>
          </a:xfrm>
        </p:grpSpPr>
        <p:sp>
          <p:nvSpPr>
            <p:cNvPr id="625" name="Google Shape;625;p42"/>
            <p:cNvSpPr/>
            <p:nvPr/>
          </p:nvSpPr>
          <p:spPr>
            <a:xfrm>
              <a:off x="4890475" y="2668025"/>
              <a:ext cx="420925" cy="420900"/>
            </a:xfrm>
            <a:custGeom>
              <a:avLst/>
              <a:gdLst/>
              <a:ahLst/>
              <a:cxnLst/>
              <a:rect l="l" t="t" r="r" b="b"/>
              <a:pathLst>
                <a:path w="16837" h="16836" extrusionOk="0">
                  <a:moveTo>
                    <a:pt x="6859" y="0"/>
                  </a:moveTo>
                  <a:lnTo>
                    <a:pt x="6859" y="6858"/>
                  </a:lnTo>
                  <a:lnTo>
                    <a:pt x="1" y="6858"/>
                  </a:lnTo>
                  <a:lnTo>
                    <a:pt x="1" y="9966"/>
                  </a:lnTo>
                  <a:lnTo>
                    <a:pt x="6859" y="9966"/>
                  </a:lnTo>
                  <a:lnTo>
                    <a:pt x="6859" y="16836"/>
                  </a:lnTo>
                  <a:lnTo>
                    <a:pt x="9954" y="16836"/>
                  </a:lnTo>
                  <a:lnTo>
                    <a:pt x="9954" y="9966"/>
                  </a:lnTo>
                  <a:lnTo>
                    <a:pt x="16836" y="9966"/>
                  </a:lnTo>
                  <a:lnTo>
                    <a:pt x="16836" y="6858"/>
                  </a:lnTo>
                  <a:lnTo>
                    <a:pt x="9954" y="6858"/>
                  </a:lnTo>
                  <a:lnTo>
                    <a:pt x="99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42"/>
            <p:cNvSpPr/>
            <p:nvPr/>
          </p:nvSpPr>
          <p:spPr>
            <a:xfrm>
              <a:off x="5680450" y="2668025"/>
              <a:ext cx="421225" cy="420900"/>
            </a:xfrm>
            <a:custGeom>
              <a:avLst/>
              <a:gdLst/>
              <a:ahLst/>
              <a:cxnLst/>
              <a:rect l="l" t="t" r="r" b="b"/>
              <a:pathLst>
                <a:path w="16849" h="16836" extrusionOk="0">
                  <a:moveTo>
                    <a:pt x="6871" y="0"/>
                  </a:moveTo>
                  <a:lnTo>
                    <a:pt x="6871" y="6858"/>
                  </a:lnTo>
                  <a:lnTo>
                    <a:pt x="1" y="6858"/>
                  </a:lnTo>
                  <a:lnTo>
                    <a:pt x="1" y="9966"/>
                  </a:lnTo>
                  <a:lnTo>
                    <a:pt x="6871" y="9966"/>
                  </a:lnTo>
                  <a:lnTo>
                    <a:pt x="6871" y="16836"/>
                  </a:lnTo>
                  <a:lnTo>
                    <a:pt x="9966" y="16836"/>
                  </a:lnTo>
                  <a:lnTo>
                    <a:pt x="9966" y="9966"/>
                  </a:lnTo>
                  <a:lnTo>
                    <a:pt x="16848" y="9966"/>
                  </a:lnTo>
                  <a:lnTo>
                    <a:pt x="16848" y="6858"/>
                  </a:lnTo>
                  <a:lnTo>
                    <a:pt x="9966" y="6858"/>
                  </a:lnTo>
                  <a:lnTo>
                    <a:pt x="996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7" name="Google Shape;627;p42"/>
            <p:cNvSpPr/>
            <p:nvPr/>
          </p:nvSpPr>
          <p:spPr>
            <a:xfrm>
              <a:off x="6470725" y="2668025"/>
              <a:ext cx="420925" cy="420900"/>
            </a:xfrm>
            <a:custGeom>
              <a:avLst/>
              <a:gdLst/>
              <a:ahLst/>
              <a:cxnLst/>
              <a:rect l="l" t="t" r="r" b="b"/>
              <a:pathLst>
                <a:path w="16837" h="16836" extrusionOk="0">
                  <a:moveTo>
                    <a:pt x="6859" y="0"/>
                  </a:moveTo>
                  <a:lnTo>
                    <a:pt x="6859" y="6858"/>
                  </a:lnTo>
                  <a:lnTo>
                    <a:pt x="1" y="6858"/>
                  </a:lnTo>
                  <a:lnTo>
                    <a:pt x="1" y="9966"/>
                  </a:lnTo>
                  <a:lnTo>
                    <a:pt x="6859" y="9966"/>
                  </a:lnTo>
                  <a:lnTo>
                    <a:pt x="6859" y="16836"/>
                  </a:lnTo>
                  <a:lnTo>
                    <a:pt x="9967" y="16836"/>
                  </a:lnTo>
                  <a:lnTo>
                    <a:pt x="9967" y="9966"/>
                  </a:lnTo>
                  <a:lnTo>
                    <a:pt x="16836" y="9966"/>
                  </a:lnTo>
                  <a:lnTo>
                    <a:pt x="16836" y="6858"/>
                  </a:lnTo>
                  <a:lnTo>
                    <a:pt x="9967" y="6858"/>
                  </a:lnTo>
                  <a:lnTo>
                    <a:pt x="996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026" name="Picture 2" descr="Stages of High Jump - ClassNotes.ng">
            <a:extLst>
              <a:ext uri="{FF2B5EF4-FFF2-40B4-BE49-F238E27FC236}">
                <a16:creationId xmlns:a16="http://schemas.microsoft.com/office/drawing/2014/main" id="{3D3D2C64-191F-4C10-ABCE-2C64CCA16E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6" b="3536"/>
          <a:stretch/>
        </p:blipFill>
        <p:spPr bwMode="auto">
          <a:xfrm>
            <a:off x="0" y="2571749"/>
            <a:ext cx="4602167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9" name="Google Shape;619;p42"/>
          <p:cNvSpPr txBox="1">
            <a:spLocks noGrp="1"/>
          </p:cNvSpPr>
          <p:nvPr>
            <p:ph type="subTitle" idx="1"/>
          </p:nvPr>
        </p:nvSpPr>
        <p:spPr>
          <a:xfrm>
            <a:off x="496501" y="1063676"/>
            <a:ext cx="8393058" cy="13434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50000"/>
              </a:lnSpc>
            </a:pPr>
            <a:r>
              <a:rPr lang="fr-FR" sz="1400" b="1" dirty="0"/>
              <a:t>Approach:</a:t>
            </a:r>
            <a:r>
              <a:rPr lang="fr-FR" sz="1400" dirty="0"/>
              <a:t> </a:t>
            </a:r>
            <a:r>
              <a:rPr lang="en-US" sz="1200" dirty="0"/>
              <a:t>B</a:t>
            </a:r>
            <a:r>
              <a:rPr lang="en-US" altLang="zh-TW" sz="1200" dirty="0"/>
              <a:t>egins as a straight line sprint that eventually turns into a curve. It increases the athlete's horizontal velocity, which will eventually be used for the plant.</a:t>
            </a:r>
          </a:p>
          <a:p>
            <a:pPr marL="0" indent="0">
              <a:lnSpc>
                <a:spcPct val="150000"/>
              </a:lnSpc>
            </a:pPr>
            <a:r>
              <a:rPr lang="fr-FR" altLang="zh-TW" sz="1400" b="1" dirty="0"/>
              <a:t>Plant/Take off: </a:t>
            </a:r>
            <a:r>
              <a:rPr lang="en-US" altLang="zh-TW" sz="1200" dirty="0"/>
              <a:t>The horizontal velocity that has been developed during the approach run is used to develop the vertical velocity that will be required to jump high.</a:t>
            </a:r>
          </a:p>
        </p:txBody>
      </p:sp>
      <p:sp>
        <p:nvSpPr>
          <p:cNvPr id="16" name="Google Shape;619;p42">
            <a:extLst>
              <a:ext uri="{FF2B5EF4-FFF2-40B4-BE49-F238E27FC236}">
                <a16:creationId xmlns:a16="http://schemas.microsoft.com/office/drawing/2014/main" id="{1E692857-AA2C-4F54-8B42-3DA3A2B75B4D}"/>
              </a:ext>
            </a:extLst>
          </p:cNvPr>
          <p:cNvSpPr txBox="1">
            <a:spLocks/>
          </p:cNvSpPr>
          <p:nvPr/>
        </p:nvSpPr>
        <p:spPr>
          <a:xfrm>
            <a:off x="912179" y="4554879"/>
            <a:ext cx="2128862" cy="474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5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pPr marL="0" indent="0" algn="ctr"/>
            <a:r>
              <a:rPr lang="fr-FR" sz="1400" dirty="0">
                <a:solidFill>
                  <a:schemeClr val="bg1"/>
                </a:solidFill>
              </a:rPr>
              <a:t>Plant/Take off</a:t>
            </a:r>
          </a:p>
        </p:txBody>
      </p:sp>
      <p:sp>
        <p:nvSpPr>
          <p:cNvPr id="17" name="Google Shape;619;p42">
            <a:extLst>
              <a:ext uri="{FF2B5EF4-FFF2-40B4-BE49-F238E27FC236}">
                <a16:creationId xmlns:a16="http://schemas.microsoft.com/office/drawing/2014/main" id="{5B1F020A-7C74-4EA3-BF46-4BE28DE7790C}"/>
              </a:ext>
            </a:extLst>
          </p:cNvPr>
          <p:cNvSpPr txBox="1">
            <a:spLocks/>
          </p:cNvSpPr>
          <p:nvPr/>
        </p:nvSpPr>
        <p:spPr>
          <a:xfrm>
            <a:off x="2473705" y="3743789"/>
            <a:ext cx="1134671" cy="474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5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pPr marL="0" indent="0" algn="ctr"/>
            <a:r>
              <a:rPr lang="fr-FR" sz="1400" dirty="0">
                <a:solidFill>
                  <a:schemeClr val="bg1"/>
                </a:solidFill>
              </a:rPr>
              <a:t>Flight</a:t>
            </a:r>
          </a:p>
        </p:txBody>
      </p:sp>
      <p:sp>
        <p:nvSpPr>
          <p:cNvPr id="18" name="Google Shape;619;p42">
            <a:extLst>
              <a:ext uri="{FF2B5EF4-FFF2-40B4-BE49-F238E27FC236}">
                <a16:creationId xmlns:a16="http://schemas.microsoft.com/office/drawing/2014/main" id="{B3252018-EBBD-4FCD-9499-B65C0055E4F5}"/>
              </a:ext>
            </a:extLst>
          </p:cNvPr>
          <p:cNvSpPr txBox="1">
            <a:spLocks/>
          </p:cNvSpPr>
          <p:nvPr/>
        </p:nvSpPr>
        <p:spPr>
          <a:xfrm>
            <a:off x="234648" y="2743256"/>
            <a:ext cx="1134671" cy="474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5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pPr marL="0" indent="0" algn="ctr"/>
            <a:r>
              <a:rPr lang="fr-FR" sz="1400" dirty="0">
                <a:solidFill>
                  <a:schemeClr val="bg1"/>
                </a:solidFill>
              </a:rPr>
              <a:t>Approach</a:t>
            </a:r>
          </a:p>
        </p:txBody>
      </p:sp>
      <p:sp>
        <p:nvSpPr>
          <p:cNvPr id="12" name="Google Shape;619;p42">
            <a:extLst>
              <a:ext uri="{FF2B5EF4-FFF2-40B4-BE49-F238E27FC236}">
                <a16:creationId xmlns:a16="http://schemas.microsoft.com/office/drawing/2014/main" id="{4134F3EC-86B8-44CD-91CE-F5A43493835B}"/>
              </a:ext>
            </a:extLst>
          </p:cNvPr>
          <p:cNvSpPr txBox="1">
            <a:spLocks/>
          </p:cNvSpPr>
          <p:nvPr/>
        </p:nvSpPr>
        <p:spPr>
          <a:xfrm>
            <a:off x="4757305" y="2295799"/>
            <a:ext cx="3925522" cy="1343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5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pPr marL="0" indent="0">
              <a:lnSpc>
                <a:spcPct val="150000"/>
              </a:lnSpc>
            </a:pPr>
            <a:r>
              <a:rPr lang="en-US" altLang="zh-TW" sz="1400" b="1" dirty="0"/>
              <a:t>Flight: </a:t>
            </a:r>
            <a:r>
              <a:rPr lang="en-US" altLang="zh-TW" sz="1200" dirty="0"/>
              <a:t>Success in the flight phase is dependent by the athlete's ability to exert force against the ground during the plant/takeoff.</a:t>
            </a:r>
          </a:p>
          <a:p>
            <a:pPr marL="0" indent="0">
              <a:lnSpc>
                <a:spcPct val="150000"/>
              </a:lnSpc>
            </a:pPr>
            <a:r>
              <a:rPr lang="en-US" sz="1400" b="1" dirty="0"/>
              <a:t>Landing</a:t>
            </a:r>
            <a:endParaRPr lang="fr-FR" sz="1400" b="1" dirty="0"/>
          </a:p>
        </p:txBody>
      </p:sp>
      <p:grpSp>
        <p:nvGrpSpPr>
          <p:cNvPr id="14" name="Google Shape;590;p40">
            <a:extLst>
              <a:ext uri="{FF2B5EF4-FFF2-40B4-BE49-F238E27FC236}">
                <a16:creationId xmlns:a16="http://schemas.microsoft.com/office/drawing/2014/main" id="{26E80DB7-A08A-4054-84A1-7EACA439C22A}"/>
              </a:ext>
            </a:extLst>
          </p:cNvPr>
          <p:cNvGrpSpPr/>
          <p:nvPr/>
        </p:nvGrpSpPr>
        <p:grpSpPr>
          <a:xfrm rot="5400000">
            <a:off x="6807606" y="2767661"/>
            <a:ext cx="1451100" cy="2902150"/>
            <a:chOff x="5372375" y="1404775"/>
            <a:chExt cx="1451100" cy="2902150"/>
          </a:xfrm>
        </p:grpSpPr>
        <p:sp>
          <p:nvSpPr>
            <p:cNvPr id="15" name="Google Shape;591;p40">
              <a:extLst>
                <a:ext uri="{FF2B5EF4-FFF2-40B4-BE49-F238E27FC236}">
                  <a16:creationId xmlns:a16="http://schemas.microsoft.com/office/drawing/2014/main" id="{FCA1124C-773A-4786-97B5-B20AA2295613}"/>
                </a:ext>
              </a:extLst>
            </p:cNvPr>
            <p:cNvSpPr/>
            <p:nvPr/>
          </p:nvSpPr>
          <p:spPr>
            <a:xfrm>
              <a:off x="5372375" y="1404775"/>
              <a:ext cx="1451100" cy="1451100"/>
            </a:xfrm>
            <a:custGeom>
              <a:avLst/>
              <a:gdLst/>
              <a:ahLst/>
              <a:cxnLst/>
              <a:rect l="l" t="t" r="r" b="b"/>
              <a:pathLst>
                <a:path w="58044" h="58044" extrusionOk="0">
                  <a:moveTo>
                    <a:pt x="29016" y="0"/>
                  </a:moveTo>
                  <a:lnTo>
                    <a:pt x="1" y="29028"/>
                  </a:lnTo>
                  <a:lnTo>
                    <a:pt x="1" y="58043"/>
                  </a:lnTo>
                  <a:lnTo>
                    <a:pt x="29016" y="29028"/>
                  </a:lnTo>
                  <a:lnTo>
                    <a:pt x="58044" y="58043"/>
                  </a:lnTo>
                  <a:lnTo>
                    <a:pt x="58044" y="29028"/>
                  </a:lnTo>
                  <a:lnTo>
                    <a:pt x="29016" y="0"/>
                  </a:lnTo>
                  <a:close/>
                </a:path>
              </a:pathLst>
            </a:custGeom>
            <a:solidFill>
              <a:srgbClr val="BFE645">
                <a:alpha val="626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592;p40">
              <a:extLst>
                <a:ext uri="{FF2B5EF4-FFF2-40B4-BE49-F238E27FC236}">
                  <a16:creationId xmlns:a16="http://schemas.microsoft.com/office/drawing/2014/main" id="{B033E0A3-A856-4818-97FB-16DB860AA829}"/>
                </a:ext>
              </a:extLst>
            </p:cNvPr>
            <p:cNvSpPr/>
            <p:nvPr/>
          </p:nvSpPr>
          <p:spPr>
            <a:xfrm>
              <a:off x="5372375" y="2855850"/>
              <a:ext cx="1451100" cy="1451075"/>
            </a:xfrm>
            <a:custGeom>
              <a:avLst/>
              <a:gdLst/>
              <a:ahLst/>
              <a:cxnLst/>
              <a:rect l="l" t="t" r="r" b="b"/>
              <a:pathLst>
                <a:path w="58044" h="58043" extrusionOk="0">
                  <a:moveTo>
                    <a:pt x="29016" y="0"/>
                  </a:moveTo>
                  <a:lnTo>
                    <a:pt x="1" y="29027"/>
                  </a:lnTo>
                  <a:lnTo>
                    <a:pt x="1" y="58043"/>
                  </a:lnTo>
                  <a:lnTo>
                    <a:pt x="29016" y="29027"/>
                  </a:lnTo>
                  <a:lnTo>
                    <a:pt x="58044" y="58043"/>
                  </a:lnTo>
                  <a:lnTo>
                    <a:pt x="58044" y="29027"/>
                  </a:lnTo>
                  <a:lnTo>
                    <a:pt x="29016" y="0"/>
                  </a:lnTo>
                  <a:close/>
                </a:path>
              </a:pathLst>
            </a:custGeom>
            <a:solidFill>
              <a:srgbClr val="BFE645">
                <a:alpha val="626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" name="Google Shape;619;p42">
            <a:extLst>
              <a:ext uri="{FF2B5EF4-FFF2-40B4-BE49-F238E27FC236}">
                <a16:creationId xmlns:a16="http://schemas.microsoft.com/office/drawing/2014/main" id="{FA863F41-554B-4724-B272-14E320F48896}"/>
              </a:ext>
            </a:extLst>
          </p:cNvPr>
          <p:cNvSpPr txBox="1">
            <a:spLocks/>
          </p:cNvSpPr>
          <p:nvPr/>
        </p:nvSpPr>
        <p:spPr>
          <a:xfrm>
            <a:off x="3526159" y="2819025"/>
            <a:ext cx="1134671" cy="474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5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pPr marL="0" indent="0" algn="ctr"/>
            <a:r>
              <a:rPr lang="fr-FR" sz="1400" dirty="0">
                <a:solidFill>
                  <a:schemeClr val="bg1"/>
                </a:solidFill>
              </a:rPr>
              <a:t>Landing</a:t>
            </a:r>
          </a:p>
        </p:txBody>
      </p:sp>
      <p:sp>
        <p:nvSpPr>
          <p:cNvPr id="21" name="Google Shape;619;p42">
            <a:extLst>
              <a:ext uri="{FF2B5EF4-FFF2-40B4-BE49-F238E27FC236}">
                <a16:creationId xmlns:a16="http://schemas.microsoft.com/office/drawing/2014/main" id="{EFB84AB3-1546-4322-9C61-4DF7C88EBC31}"/>
              </a:ext>
            </a:extLst>
          </p:cNvPr>
          <p:cNvSpPr txBox="1">
            <a:spLocks/>
          </p:cNvSpPr>
          <p:nvPr/>
        </p:nvSpPr>
        <p:spPr>
          <a:xfrm>
            <a:off x="8753611" y="4645299"/>
            <a:ext cx="271895" cy="498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5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pPr marL="0" indent="0">
              <a:lnSpc>
                <a:spcPct val="150000"/>
              </a:lnSpc>
            </a:pPr>
            <a:r>
              <a:rPr lang="fr-FR" sz="1400" b="1" dirty="0"/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" name="Google Shape;923;p49"/>
          <p:cNvSpPr txBox="1">
            <a:spLocks noGrp="1"/>
          </p:cNvSpPr>
          <p:nvPr>
            <p:ph type="title"/>
          </p:nvPr>
        </p:nvSpPr>
        <p:spPr>
          <a:xfrm>
            <a:off x="720000" y="496318"/>
            <a:ext cx="7704000" cy="63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Physical demands</a:t>
            </a:r>
            <a:endParaRPr dirty="0"/>
          </a:p>
        </p:txBody>
      </p:sp>
      <p:sp>
        <p:nvSpPr>
          <p:cNvPr id="924" name="Google Shape;924;p49"/>
          <p:cNvSpPr txBox="1">
            <a:spLocks noGrp="1"/>
          </p:cNvSpPr>
          <p:nvPr>
            <p:ph type="title" idx="2"/>
          </p:nvPr>
        </p:nvSpPr>
        <p:spPr>
          <a:xfrm>
            <a:off x="2724530" y="1712609"/>
            <a:ext cx="2239500" cy="43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fr-FR" dirty="0"/>
              <a:t>Power</a:t>
            </a:r>
            <a:endParaRPr dirty="0"/>
          </a:p>
        </p:txBody>
      </p:sp>
      <p:sp>
        <p:nvSpPr>
          <p:cNvPr id="926" name="Google Shape;926;p49"/>
          <p:cNvSpPr txBox="1">
            <a:spLocks noGrp="1"/>
          </p:cNvSpPr>
          <p:nvPr>
            <p:ph type="title" idx="3"/>
          </p:nvPr>
        </p:nvSpPr>
        <p:spPr>
          <a:xfrm>
            <a:off x="6160793" y="1712609"/>
            <a:ext cx="2239500" cy="43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fr-FR" altLang="zh-TW" dirty="0"/>
              <a:t>Strength</a:t>
            </a:r>
          </a:p>
        </p:txBody>
      </p:sp>
      <p:sp>
        <p:nvSpPr>
          <p:cNvPr id="928" name="Google Shape;928;p49"/>
          <p:cNvSpPr txBox="1">
            <a:spLocks noGrp="1"/>
          </p:cNvSpPr>
          <p:nvPr>
            <p:ph type="title" idx="5"/>
          </p:nvPr>
        </p:nvSpPr>
        <p:spPr>
          <a:xfrm>
            <a:off x="1304963" y="3082592"/>
            <a:ext cx="2239500" cy="105579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fr-FR" dirty="0"/>
              <a:t>Horizontal application</a:t>
            </a:r>
            <a:br>
              <a:rPr lang="fr-FR" dirty="0"/>
            </a:br>
            <a:r>
              <a:rPr lang="fr-FR" dirty="0"/>
              <a:t>of force</a:t>
            </a:r>
            <a:endParaRPr dirty="0"/>
          </a:p>
        </p:txBody>
      </p:sp>
      <p:sp>
        <p:nvSpPr>
          <p:cNvPr id="930" name="Google Shape;930;p49"/>
          <p:cNvSpPr txBox="1">
            <a:spLocks noGrp="1"/>
          </p:cNvSpPr>
          <p:nvPr>
            <p:ph type="title" idx="7"/>
          </p:nvPr>
        </p:nvSpPr>
        <p:spPr>
          <a:xfrm>
            <a:off x="4266210" y="3082592"/>
            <a:ext cx="2239500" cy="105579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dirty="0"/>
              <a:t>Single-leg strength and power</a:t>
            </a:r>
            <a:endParaRPr dirty="0"/>
          </a:p>
        </p:txBody>
      </p:sp>
      <p:sp>
        <p:nvSpPr>
          <p:cNvPr id="932" name="Google Shape;932;p49"/>
          <p:cNvSpPr/>
          <p:nvPr/>
        </p:nvSpPr>
        <p:spPr>
          <a:xfrm>
            <a:off x="2031992" y="1640792"/>
            <a:ext cx="558000" cy="5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933" name="Google Shape;933;p49"/>
          <p:cNvSpPr/>
          <p:nvPr/>
        </p:nvSpPr>
        <p:spPr>
          <a:xfrm>
            <a:off x="575256" y="3175201"/>
            <a:ext cx="558000" cy="5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934" name="Google Shape;934;p49"/>
          <p:cNvSpPr/>
          <p:nvPr/>
        </p:nvSpPr>
        <p:spPr>
          <a:xfrm>
            <a:off x="5468255" y="1640792"/>
            <a:ext cx="558000" cy="5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935" name="Google Shape;935;p49"/>
          <p:cNvSpPr/>
          <p:nvPr/>
        </p:nvSpPr>
        <p:spPr>
          <a:xfrm>
            <a:off x="6657970" y="3175414"/>
            <a:ext cx="558000" cy="5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grpSp>
        <p:nvGrpSpPr>
          <p:cNvPr id="936" name="Google Shape;936;p49"/>
          <p:cNvGrpSpPr/>
          <p:nvPr/>
        </p:nvGrpSpPr>
        <p:grpSpPr>
          <a:xfrm>
            <a:off x="710131" y="3310063"/>
            <a:ext cx="288250" cy="288250"/>
            <a:chOff x="256250" y="1644325"/>
            <a:chExt cx="288250" cy="288250"/>
          </a:xfrm>
        </p:grpSpPr>
        <p:sp>
          <p:nvSpPr>
            <p:cNvPr id="937" name="Google Shape;937;p49"/>
            <p:cNvSpPr/>
            <p:nvPr/>
          </p:nvSpPr>
          <p:spPr>
            <a:xfrm>
              <a:off x="302875" y="1646900"/>
              <a:ext cx="194350" cy="283075"/>
            </a:xfrm>
            <a:custGeom>
              <a:avLst/>
              <a:gdLst/>
              <a:ahLst/>
              <a:cxnLst/>
              <a:rect l="l" t="t" r="r" b="b"/>
              <a:pathLst>
                <a:path w="7774" h="11323" extrusionOk="0">
                  <a:moveTo>
                    <a:pt x="156" y="1"/>
                  </a:moveTo>
                  <a:lnTo>
                    <a:pt x="156" y="2177"/>
                  </a:lnTo>
                  <a:lnTo>
                    <a:pt x="726" y="2177"/>
                  </a:lnTo>
                  <a:lnTo>
                    <a:pt x="856" y="2203"/>
                  </a:lnTo>
                  <a:lnTo>
                    <a:pt x="985" y="2281"/>
                  </a:lnTo>
                  <a:lnTo>
                    <a:pt x="1037" y="2384"/>
                  </a:lnTo>
                  <a:lnTo>
                    <a:pt x="1063" y="2514"/>
                  </a:lnTo>
                  <a:lnTo>
                    <a:pt x="1037" y="2643"/>
                  </a:lnTo>
                  <a:lnTo>
                    <a:pt x="985" y="2747"/>
                  </a:lnTo>
                  <a:lnTo>
                    <a:pt x="856" y="2799"/>
                  </a:lnTo>
                  <a:lnTo>
                    <a:pt x="726" y="2851"/>
                  </a:lnTo>
                  <a:lnTo>
                    <a:pt x="156" y="2851"/>
                  </a:lnTo>
                  <a:lnTo>
                    <a:pt x="156" y="5001"/>
                  </a:lnTo>
                  <a:lnTo>
                    <a:pt x="2695" y="3965"/>
                  </a:lnTo>
                  <a:lnTo>
                    <a:pt x="2773" y="3913"/>
                  </a:lnTo>
                  <a:lnTo>
                    <a:pt x="2851" y="3835"/>
                  </a:lnTo>
                  <a:lnTo>
                    <a:pt x="2877" y="3731"/>
                  </a:lnTo>
                  <a:lnTo>
                    <a:pt x="2903" y="3654"/>
                  </a:lnTo>
                  <a:lnTo>
                    <a:pt x="2903" y="2851"/>
                  </a:lnTo>
                  <a:lnTo>
                    <a:pt x="6115" y="2851"/>
                  </a:lnTo>
                  <a:lnTo>
                    <a:pt x="6349" y="2928"/>
                  </a:lnTo>
                  <a:lnTo>
                    <a:pt x="6556" y="3058"/>
                  </a:lnTo>
                  <a:lnTo>
                    <a:pt x="6737" y="3213"/>
                  </a:lnTo>
                  <a:lnTo>
                    <a:pt x="6893" y="3395"/>
                  </a:lnTo>
                  <a:lnTo>
                    <a:pt x="7022" y="3602"/>
                  </a:lnTo>
                  <a:lnTo>
                    <a:pt x="7100" y="3835"/>
                  </a:lnTo>
                  <a:lnTo>
                    <a:pt x="7126" y="4094"/>
                  </a:lnTo>
                  <a:lnTo>
                    <a:pt x="7100" y="4327"/>
                  </a:lnTo>
                  <a:lnTo>
                    <a:pt x="7022" y="4561"/>
                  </a:lnTo>
                  <a:lnTo>
                    <a:pt x="6893" y="4768"/>
                  </a:lnTo>
                  <a:lnTo>
                    <a:pt x="6737" y="4975"/>
                  </a:lnTo>
                  <a:lnTo>
                    <a:pt x="6556" y="5105"/>
                  </a:lnTo>
                  <a:lnTo>
                    <a:pt x="6349" y="5234"/>
                  </a:lnTo>
                  <a:lnTo>
                    <a:pt x="6115" y="5312"/>
                  </a:lnTo>
                  <a:lnTo>
                    <a:pt x="5856" y="5338"/>
                  </a:lnTo>
                  <a:lnTo>
                    <a:pt x="1737" y="5338"/>
                  </a:lnTo>
                  <a:lnTo>
                    <a:pt x="1530" y="5364"/>
                  </a:lnTo>
                  <a:lnTo>
                    <a:pt x="1348" y="5416"/>
                  </a:lnTo>
                  <a:lnTo>
                    <a:pt x="1167" y="5493"/>
                  </a:lnTo>
                  <a:lnTo>
                    <a:pt x="1011" y="5571"/>
                  </a:lnTo>
                  <a:lnTo>
                    <a:pt x="856" y="5649"/>
                  </a:lnTo>
                  <a:lnTo>
                    <a:pt x="700" y="5778"/>
                  </a:lnTo>
                  <a:lnTo>
                    <a:pt x="571" y="5882"/>
                  </a:lnTo>
                  <a:lnTo>
                    <a:pt x="441" y="6037"/>
                  </a:lnTo>
                  <a:lnTo>
                    <a:pt x="338" y="6167"/>
                  </a:lnTo>
                  <a:lnTo>
                    <a:pt x="234" y="6322"/>
                  </a:lnTo>
                  <a:lnTo>
                    <a:pt x="156" y="6504"/>
                  </a:lnTo>
                  <a:lnTo>
                    <a:pt x="105" y="6685"/>
                  </a:lnTo>
                  <a:lnTo>
                    <a:pt x="53" y="6866"/>
                  </a:lnTo>
                  <a:lnTo>
                    <a:pt x="27" y="7048"/>
                  </a:lnTo>
                  <a:lnTo>
                    <a:pt x="1" y="7255"/>
                  </a:lnTo>
                  <a:lnTo>
                    <a:pt x="27" y="7436"/>
                  </a:lnTo>
                  <a:lnTo>
                    <a:pt x="53" y="7618"/>
                  </a:lnTo>
                  <a:lnTo>
                    <a:pt x="105" y="7799"/>
                  </a:lnTo>
                  <a:lnTo>
                    <a:pt x="156" y="7981"/>
                  </a:lnTo>
                  <a:lnTo>
                    <a:pt x="234" y="8162"/>
                  </a:lnTo>
                  <a:lnTo>
                    <a:pt x="338" y="8317"/>
                  </a:lnTo>
                  <a:lnTo>
                    <a:pt x="441" y="8447"/>
                  </a:lnTo>
                  <a:lnTo>
                    <a:pt x="571" y="8602"/>
                  </a:lnTo>
                  <a:lnTo>
                    <a:pt x="700" y="8706"/>
                  </a:lnTo>
                  <a:lnTo>
                    <a:pt x="856" y="8836"/>
                  </a:lnTo>
                  <a:lnTo>
                    <a:pt x="1011" y="8913"/>
                  </a:lnTo>
                  <a:lnTo>
                    <a:pt x="1167" y="9017"/>
                  </a:lnTo>
                  <a:lnTo>
                    <a:pt x="1348" y="9069"/>
                  </a:lnTo>
                  <a:lnTo>
                    <a:pt x="1530" y="9121"/>
                  </a:lnTo>
                  <a:lnTo>
                    <a:pt x="1737" y="9146"/>
                  </a:lnTo>
                  <a:lnTo>
                    <a:pt x="4898" y="9146"/>
                  </a:lnTo>
                  <a:lnTo>
                    <a:pt x="4898" y="9975"/>
                  </a:lnTo>
                  <a:lnTo>
                    <a:pt x="4898" y="10053"/>
                  </a:lnTo>
                  <a:lnTo>
                    <a:pt x="4950" y="10157"/>
                  </a:lnTo>
                  <a:lnTo>
                    <a:pt x="5027" y="10209"/>
                  </a:lnTo>
                  <a:lnTo>
                    <a:pt x="5105" y="10260"/>
                  </a:lnTo>
                  <a:lnTo>
                    <a:pt x="7644" y="11323"/>
                  </a:lnTo>
                  <a:lnTo>
                    <a:pt x="7644" y="9146"/>
                  </a:lnTo>
                  <a:lnTo>
                    <a:pt x="7048" y="9146"/>
                  </a:lnTo>
                  <a:lnTo>
                    <a:pt x="6919" y="9121"/>
                  </a:lnTo>
                  <a:lnTo>
                    <a:pt x="6815" y="9069"/>
                  </a:lnTo>
                  <a:lnTo>
                    <a:pt x="6737" y="8965"/>
                  </a:lnTo>
                  <a:lnTo>
                    <a:pt x="6711" y="8836"/>
                  </a:lnTo>
                  <a:lnTo>
                    <a:pt x="6737" y="8706"/>
                  </a:lnTo>
                  <a:lnTo>
                    <a:pt x="6815" y="8576"/>
                  </a:lnTo>
                  <a:lnTo>
                    <a:pt x="6919" y="8525"/>
                  </a:lnTo>
                  <a:lnTo>
                    <a:pt x="7048" y="8499"/>
                  </a:lnTo>
                  <a:lnTo>
                    <a:pt x="7644" y="8499"/>
                  </a:lnTo>
                  <a:lnTo>
                    <a:pt x="7644" y="6322"/>
                  </a:lnTo>
                  <a:lnTo>
                    <a:pt x="5105" y="7385"/>
                  </a:lnTo>
                  <a:lnTo>
                    <a:pt x="5027" y="7436"/>
                  </a:lnTo>
                  <a:lnTo>
                    <a:pt x="4950" y="7488"/>
                  </a:lnTo>
                  <a:lnTo>
                    <a:pt x="4898" y="7592"/>
                  </a:lnTo>
                  <a:lnTo>
                    <a:pt x="4898" y="7670"/>
                  </a:lnTo>
                  <a:lnTo>
                    <a:pt x="4898" y="8499"/>
                  </a:lnTo>
                  <a:lnTo>
                    <a:pt x="1918" y="8499"/>
                  </a:lnTo>
                  <a:lnTo>
                    <a:pt x="1659" y="8473"/>
                  </a:lnTo>
                  <a:lnTo>
                    <a:pt x="1426" y="8395"/>
                  </a:lnTo>
                  <a:lnTo>
                    <a:pt x="1219" y="8266"/>
                  </a:lnTo>
                  <a:lnTo>
                    <a:pt x="1037" y="8136"/>
                  </a:lnTo>
                  <a:lnTo>
                    <a:pt x="882" y="7929"/>
                  </a:lnTo>
                  <a:lnTo>
                    <a:pt x="778" y="7721"/>
                  </a:lnTo>
                  <a:lnTo>
                    <a:pt x="700" y="7488"/>
                  </a:lnTo>
                  <a:lnTo>
                    <a:pt x="675" y="7255"/>
                  </a:lnTo>
                  <a:lnTo>
                    <a:pt x="700" y="6996"/>
                  </a:lnTo>
                  <a:lnTo>
                    <a:pt x="778" y="6763"/>
                  </a:lnTo>
                  <a:lnTo>
                    <a:pt x="882" y="6556"/>
                  </a:lnTo>
                  <a:lnTo>
                    <a:pt x="1037" y="6374"/>
                  </a:lnTo>
                  <a:lnTo>
                    <a:pt x="1219" y="6219"/>
                  </a:lnTo>
                  <a:lnTo>
                    <a:pt x="1426" y="6089"/>
                  </a:lnTo>
                  <a:lnTo>
                    <a:pt x="1659" y="6011"/>
                  </a:lnTo>
                  <a:lnTo>
                    <a:pt x="1918" y="5986"/>
                  </a:lnTo>
                  <a:lnTo>
                    <a:pt x="6064" y="5986"/>
                  </a:lnTo>
                  <a:lnTo>
                    <a:pt x="6245" y="5960"/>
                  </a:lnTo>
                  <a:lnTo>
                    <a:pt x="6426" y="5908"/>
                  </a:lnTo>
                  <a:lnTo>
                    <a:pt x="6608" y="5856"/>
                  </a:lnTo>
                  <a:lnTo>
                    <a:pt x="6789" y="5778"/>
                  </a:lnTo>
                  <a:lnTo>
                    <a:pt x="6945" y="5675"/>
                  </a:lnTo>
                  <a:lnTo>
                    <a:pt x="7074" y="5571"/>
                  </a:lnTo>
                  <a:lnTo>
                    <a:pt x="7229" y="5441"/>
                  </a:lnTo>
                  <a:lnTo>
                    <a:pt x="7333" y="5312"/>
                  </a:lnTo>
                  <a:lnTo>
                    <a:pt x="7463" y="5156"/>
                  </a:lnTo>
                  <a:lnTo>
                    <a:pt x="7540" y="5001"/>
                  </a:lnTo>
                  <a:lnTo>
                    <a:pt x="7644" y="4820"/>
                  </a:lnTo>
                  <a:lnTo>
                    <a:pt x="7696" y="4664"/>
                  </a:lnTo>
                  <a:lnTo>
                    <a:pt x="7748" y="4457"/>
                  </a:lnTo>
                  <a:lnTo>
                    <a:pt x="7774" y="4276"/>
                  </a:lnTo>
                  <a:lnTo>
                    <a:pt x="7774" y="4094"/>
                  </a:lnTo>
                  <a:lnTo>
                    <a:pt x="7774" y="3887"/>
                  </a:lnTo>
                  <a:lnTo>
                    <a:pt x="7748" y="3706"/>
                  </a:lnTo>
                  <a:lnTo>
                    <a:pt x="7696" y="3524"/>
                  </a:lnTo>
                  <a:lnTo>
                    <a:pt x="7644" y="3343"/>
                  </a:lnTo>
                  <a:lnTo>
                    <a:pt x="7540" y="3162"/>
                  </a:lnTo>
                  <a:lnTo>
                    <a:pt x="7463" y="3006"/>
                  </a:lnTo>
                  <a:lnTo>
                    <a:pt x="7333" y="2877"/>
                  </a:lnTo>
                  <a:lnTo>
                    <a:pt x="7229" y="2721"/>
                  </a:lnTo>
                  <a:lnTo>
                    <a:pt x="7074" y="2617"/>
                  </a:lnTo>
                  <a:lnTo>
                    <a:pt x="6945" y="2488"/>
                  </a:lnTo>
                  <a:lnTo>
                    <a:pt x="6789" y="2410"/>
                  </a:lnTo>
                  <a:lnTo>
                    <a:pt x="6608" y="2332"/>
                  </a:lnTo>
                  <a:lnTo>
                    <a:pt x="6426" y="2255"/>
                  </a:lnTo>
                  <a:lnTo>
                    <a:pt x="6245" y="2203"/>
                  </a:lnTo>
                  <a:lnTo>
                    <a:pt x="6064" y="2177"/>
                  </a:lnTo>
                  <a:lnTo>
                    <a:pt x="2903" y="2177"/>
                  </a:lnTo>
                  <a:lnTo>
                    <a:pt x="2903" y="1374"/>
                  </a:lnTo>
                  <a:lnTo>
                    <a:pt x="2877" y="1270"/>
                  </a:lnTo>
                  <a:lnTo>
                    <a:pt x="2851" y="1167"/>
                  </a:lnTo>
                  <a:lnTo>
                    <a:pt x="2773" y="1115"/>
                  </a:lnTo>
                  <a:lnTo>
                    <a:pt x="2695" y="1063"/>
                  </a:lnTo>
                  <a:lnTo>
                    <a:pt x="15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49"/>
            <p:cNvSpPr/>
            <p:nvPr/>
          </p:nvSpPr>
          <p:spPr>
            <a:xfrm>
              <a:off x="510150" y="1802350"/>
              <a:ext cx="34350" cy="130225"/>
            </a:xfrm>
            <a:custGeom>
              <a:avLst/>
              <a:gdLst/>
              <a:ahLst/>
              <a:cxnLst/>
              <a:rect l="l" t="t" r="r" b="b"/>
              <a:pathLst>
                <a:path w="1374" h="5209" extrusionOk="0">
                  <a:moveTo>
                    <a:pt x="1" y="1"/>
                  </a:moveTo>
                  <a:lnTo>
                    <a:pt x="1" y="5208"/>
                  </a:lnTo>
                  <a:lnTo>
                    <a:pt x="1037" y="5208"/>
                  </a:lnTo>
                  <a:lnTo>
                    <a:pt x="1167" y="5182"/>
                  </a:lnTo>
                  <a:lnTo>
                    <a:pt x="1270" y="5131"/>
                  </a:lnTo>
                  <a:lnTo>
                    <a:pt x="1348" y="5027"/>
                  </a:lnTo>
                  <a:lnTo>
                    <a:pt x="1374" y="4897"/>
                  </a:lnTo>
                  <a:lnTo>
                    <a:pt x="1374" y="312"/>
                  </a:lnTo>
                  <a:lnTo>
                    <a:pt x="1348" y="182"/>
                  </a:lnTo>
                  <a:lnTo>
                    <a:pt x="1270" y="78"/>
                  </a:lnTo>
                  <a:lnTo>
                    <a:pt x="1167" y="27"/>
                  </a:lnTo>
                  <a:lnTo>
                    <a:pt x="103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49"/>
            <p:cNvSpPr/>
            <p:nvPr/>
          </p:nvSpPr>
          <p:spPr>
            <a:xfrm>
              <a:off x="256250" y="1644325"/>
              <a:ext cx="33700" cy="130850"/>
            </a:xfrm>
            <a:custGeom>
              <a:avLst/>
              <a:gdLst/>
              <a:ahLst/>
              <a:cxnLst/>
              <a:rect l="l" t="t" r="r" b="b"/>
              <a:pathLst>
                <a:path w="1348" h="5234" extrusionOk="0">
                  <a:moveTo>
                    <a:pt x="311" y="0"/>
                  </a:moveTo>
                  <a:lnTo>
                    <a:pt x="182" y="26"/>
                  </a:lnTo>
                  <a:lnTo>
                    <a:pt x="78" y="78"/>
                  </a:lnTo>
                  <a:lnTo>
                    <a:pt x="26" y="207"/>
                  </a:lnTo>
                  <a:lnTo>
                    <a:pt x="0" y="337"/>
                  </a:lnTo>
                  <a:lnTo>
                    <a:pt x="0" y="4897"/>
                  </a:lnTo>
                  <a:lnTo>
                    <a:pt x="26" y="5026"/>
                  </a:lnTo>
                  <a:lnTo>
                    <a:pt x="78" y="5130"/>
                  </a:lnTo>
                  <a:lnTo>
                    <a:pt x="182" y="5208"/>
                  </a:lnTo>
                  <a:lnTo>
                    <a:pt x="311" y="5234"/>
                  </a:lnTo>
                  <a:lnTo>
                    <a:pt x="1348" y="5234"/>
                  </a:lnTo>
                  <a:lnTo>
                    <a:pt x="134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41" name="Google Shape;941;p49"/>
          <p:cNvSpPr/>
          <p:nvPr/>
        </p:nvSpPr>
        <p:spPr>
          <a:xfrm>
            <a:off x="6801583" y="3309952"/>
            <a:ext cx="270750" cy="288925"/>
          </a:xfrm>
          <a:custGeom>
            <a:avLst/>
            <a:gdLst/>
            <a:ahLst/>
            <a:cxnLst/>
            <a:rect l="l" t="t" r="r" b="b"/>
            <a:pathLst>
              <a:path w="10830" h="11557" extrusionOk="0">
                <a:moveTo>
                  <a:pt x="6270" y="2125"/>
                </a:moveTo>
                <a:lnTo>
                  <a:pt x="6322" y="2151"/>
                </a:lnTo>
                <a:lnTo>
                  <a:pt x="6348" y="2151"/>
                </a:lnTo>
                <a:lnTo>
                  <a:pt x="6374" y="2177"/>
                </a:lnTo>
                <a:lnTo>
                  <a:pt x="6400" y="2203"/>
                </a:lnTo>
                <a:lnTo>
                  <a:pt x="6425" y="2229"/>
                </a:lnTo>
                <a:lnTo>
                  <a:pt x="6451" y="2255"/>
                </a:lnTo>
                <a:lnTo>
                  <a:pt x="6451" y="2281"/>
                </a:lnTo>
                <a:lnTo>
                  <a:pt x="6477" y="2307"/>
                </a:lnTo>
                <a:lnTo>
                  <a:pt x="6503" y="2333"/>
                </a:lnTo>
                <a:lnTo>
                  <a:pt x="6503" y="2359"/>
                </a:lnTo>
                <a:lnTo>
                  <a:pt x="6503" y="2385"/>
                </a:lnTo>
                <a:lnTo>
                  <a:pt x="6503" y="2436"/>
                </a:lnTo>
                <a:lnTo>
                  <a:pt x="6529" y="2462"/>
                </a:lnTo>
                <a:lnTo>
                  <a:pt x="6503" y="2488"/>
                </a:lnTo>
                <a:lnTo>
                  <a:pt x="6503" y="2514"/>
                </a:lnTo>
                <a:lnTo>
                  <a:pt x="6503" y="2566"/>
                </a:lnTo>
                <a:lnTo>
                  <a:pt x="6503" y="2592"/>
                </a:lnTo>
                <a:lnTo>
                  <a:pt x="6477" y="2618"/>
                </a:lnTo>
                <a:lnTo>
                  <a:pt x="6451" y="2644"/>
                </a:lnTo>
                <a:lnTo>
                  <a:pt x="6451" y="2670"/>
                </a:lnTo>
                <a:lnTo>
                  <a:pt x="6425" y="2695"/>
                </a:lnTo>
                <a:lnTo>
                  <a:pt x="6400" y="2721"/>
                </a:lnTo>
                <a:lnTo>
                  <a:pt x="6374" y="2721"/>
                </a:lnTo>
                <a:lnTo>
                  <a:pt x="6348" y="2747"/>
                </a:lnTo>
                <a:lnTo>
                  <a:pt x="6322" y="2773"/>
                </a:lnTo>
                <a:lnTo>
                  <a:pt x="6244" y="2773"/>
                </a:lnTo>
                <a:lnTo>
                  <a:pt x="6218" y="2799"/>
                </a:lnTo>
                <a:lnTo>
                  <a:pt x="6140" y="2799"/>
                </a:lnTo>
                <a:lnTo>
                  <a:pt x="6115" y="2773"/>
                </a:lnTo>
                <a:lnTo>
                  <a:pt x="6063" y="2773"/>
                </a:lnTo>
                <a:lnTo>
                  <a:pt x="6037" y="2747"/>
                </a:lnTo>
                <a:lnTo>
                  <a:pt x="6011" y="2721"/>
                </a:lnTo>
                <a:lnTo>
                  <a:pt x="5985" y="2721"/>
                </a:lnTo>
                <a:lnTo>
                  <a:pt x="5959" y="2695"/>
                </a:lnTo>
                <a:lnTo>
                  <a:pt x="5933" y="2670"/>
                </a:lnTo>
                <a:lnTo>
                  <a:pt x="5907" y="2644"/>
                </a:lnTo>
                <a:lnTo>
                  <a:pt x="5881" y="2618"/>
                </a:lnTo>
                <a:lnTo>
                  <a:pt x="5881" y="2592"/>
                </a:lnTo>
                <a:lnTo>
                  <a:pt x="5855" y="2566"/>
                </a:lnTo>
                <a:lnTo>
                  <a:pt x="5855" y="2514"/>
                </a:lnTo>
                <a:lnTo>
                  <a:pt x="5855" y="2488"/>
                </a:lnTo>
                <a:lnTo>
                  <a:pt x="5855" y="2462"/>
                </a:lnTo>
                <a:lnTo>
                  <a:pt x="5855" y="2436"/>
                </a:lnTo>
                <a:lnTo>
                  <a:pt x="5855" y="2385"/>
                </a:lnTo>
                <a:lnTo>
                  <a:pt x="5855" y="2359"/>
                </a:lnTo>
                <a:lnTo>
                  <a:pt x="5881" y="2333"/>
                </a:lnTo>
                <a:lnTo>
                  <a:pt x="5881" y="2307"/>
                </a:lnTo>
                <a:lnTo>
                  <a:pt x="5907" y="2281"/>
                </a:lnTo>
                <a:lnTo>
                  <a:pt x="5933" y="2255"/>
                </a:lnTo>
                <a:lnTo>
                  <a:pt x="5959" y="2229"/>
                </a:lnTo>
                <a:lnTo>
                  <a:pt x="5985" y="2203"/>
                </a:lnTo>
                <a:lnTo>
                  <a:pt x="6011" y="2177"/>
                </a:lnTo>
                <a:lnTo>
                  <a:pt x="6037" y="2151"/>
                </a:lnTo>
                <a:lnTo>
                  <a:pt x="6063" y="2151"/>
                </a:lnTo>
                <a:lnTo>
                  <a:pt x="6089" y="2125"/>
                </a:lnTo>
                <a:close/>
                <a:moveTo>
                  <a:pt x="6503" y="7411"/>
                </a:moveTo>
                <a:lnTo>
                  <a:pt x="6503" y="8447"/>
                </a:lnTo>
                <a:lnTo>
                  <a:pt x="6529" y="8551"/>
                </a:lnTo>
                <a:lnTo>
                  <a:pt x="6788" y="9328"/>
                </a:lnTo>
                <a:lnTo>
                  <a:pt x="4197" y="8758"/>
                </a:lnTo>
                <a:lnTo>
                  <a:pt x="6503" y="7411"/>
                </a:lnTo>
                <a:close/>
                <a:moveTo>
                  <a:pt x="6840" y="1"/>
                </a:moveTo>
                <a:lnTo>
                  <a:pt x="6710" y="27"/>
                </a:lnTo>
                <a:lnTo>
                  <a:pt x="6607" y="105"/>
                </a:lnTo>
                <a:lnTo>
                  <a:pt x="6529" y="208"/>
                </a:lnTo>
                <a:lnTo>
                  <a:pt x="6503" y="338"/>
                </a:lnTo>
                <a:lnTo>
                  <a:pt x="6503" y="1063"/>
                </a:lnTo>
                <a:lnTo>
                  <a:pt x="6348" y="1011"/>
                </a:lnTo>
                <a:lnTo>
                  <a:pt x="6192" y="1011"/>
                </a:lnTo>
                <a:lnTo>
                  <a:pt x="5881" y="1037"/>
                </a:lnTo>
                <a:lnTo>
                  <a:pt x="5622" y="1115"/>
                </a:lnTo>
                <a:lnTo>
                  <a:pt x="5389" y="1270"/>
                </a:lnTo>
                <a:lnTo>
                  <a:pt x="5156" y="1426"/>
                </a:lnTo>
                <a:lnTo>
                  <a:pt x="4975" y="1659"/>
                </a:lnTo>
                <a:lnTo>
                  <a:pt x="4845" y="1892"/>
                </a:lnTo>
                <a:lnTo>
                  <a:pt x="4767" y="2177"/>
                </a:lnTo>
                <a:lnTo>
                  <a:pt x="4741" y="2462"/>
                </a:lnTo>
                <a:lnTo>
                  <a:pt x="4767" y="2747"/>
                </a:lnTo>
                <a:lnTo>
                  <a:pt x="4845" y="3006"/>
                </a:lnTo>
                <a:lnTo>
                  <a:pt x="4975" y="3265"/>
                </a:lnTo>
                <a:lnTo>
                  <a:pt x="5156" y="3473"/>
                </a:lnTo>
                <a:lnTo>
                  <a:pt x="5389" y="3654"/>
                </a:lnTo>
                <a:lnTo>
                  <a:pt x="5622" y="3784"/>
                </a:lnTo>
                <a:lnTo>
                  <a:pt x="5881" y="3861"/>
                </a:lnTo>
                <a:lnTo>
                  <a:pt x="6192" y="3887"/>
                </a:lnTo>
                <a:lnTo>
                  <a:pt x="6348" y="3887"/>
                </a:lnTo>
                <a:lnTo>
                  <a:pt x="6503" y="3861"/>
                </a:lnTo>
                <a:lnTo>
                  <a:pt x="6503" y="5105"/>
                </a:lnTo>
                <a:lnTo>
                  <a:pt x="3809" y="6685"/>
                </a:lnTo>
                <a:lnTo>
                  <a:pt x="3005" y="6219"/>
                </a:lnTo>
                <a:lnTo>
                  <a:pt x="2824" y="6115"/>
                </a:lnTo>
                <a:lnTo>
                  <a:pt x="2617" y="6038"/>
                </a:lnTo>
                <a:lnTo>
                  <a:pt x="2410" y="5986"/>
                </a:lnTo>
                <a:lnTo>
                  <a:pt x="2202" y="5934"/>
                </a:lnTo>
                <a:lnTo>
                  <a:pt x="1788" y="5934"/>
                </a:lnTo>
                <a:lnTo>
                  <a:pt x="1580" y="5960"/>
                </a:lnTo>
                <a:lnTo>
                  <a:pt x="1373" y="6012"/>
                </a:lnTo>
                <a:lnTo>
                  <a:pt x="1166" y="6064"/>
                </a:lnTo>
                <a:lnTo>
                  <a:pt x="985" y="6141"/>
                </a:lnTo>
                <a:lnTo>
                  <a:pt x="803" y="6245"/>
                </a:lnTo>
                <a:lnTo>
                  <a:pt x="622" y="6374"/>
                </a:lnTo>
                <a:lnTo>
                  <a:pt x="466" y="6504"/>
                </a:lnTo>
                <a:lnTo>
                  <a:pt x="311" y="6659"/>
                </a:lnTo>
                <a:lnTo>
                  <a:pt x="155" y="6815"/>
                </a:lnTo>
                <a:lnTo>
                  <a:pt x="52" y="7022"/>
                </a:lnTo>
                <a:lnTo>
                  <a:pt x="0" y="7126"/>
                </a:lnTo>
                <a:lnTo>
                  <a:pt x="26" y="7255"/>
                </a:lnTo>
                <a:lnTo>
                  <a:pt x="78" y="7385"/>
                </a:lnTo>
                <a:lnTo>
                  <a:pt x="181" y="7463"/>
                </a:lnTo>
                <a:lnTo>
                  <a:pt x="2772" y="8965"/>
                </a:lnTo>
                <a:lnTo>
                  <a:pt x="829" y="10986"/>
                </a:lnTo>
                <a:lnTo>
                  <a:pt x="777" y="11116"/>
                </a:lnTo>
                <a:lnTo>
                  <a:pt x="751" y="11245"/>
                </a:lnTo>
                <a:lnTo>
                  <a:pt x="777" y="11349"/>
                </a:lnTo>
                <a:lnTo>
                  <a:pt x="855" y="11479"/>
                </a:lnTo>
                <a:lnTo>
                  <a:pt x="959" y="11530"/>
                </a:lnTo>
                <a:lnTo>
                  <a:pt x="1088" y="11556"/>
                </a:lnTo>
                <a:lnTo>
                  <a:pt x="1218" y="11530"/>
                </a:lnTo>
                <a:lnTo>
                  <a:pt x="1321" y="11453"/>
                </a:lnTo>
                <a:lnTo>
                  <a:pt x="3420" y="9250"/>
                </a:lnTo>
                <a:lnTo>
                  <a:pt x="7021" y="10079"/>
                </a:lnTo>
                <a:lnTo>
                  <a:pt x="7410" y="11323"/>
                </a:lnTo>
                <a:lnTo>
                  <a:pt x="7462" y="11427"/>
                </a:lnTo>
                <a:lnTo>
                  <a:pt x="7540" y="11504"/>
                </a:lnTo>
                <a:lnTo>
                  <a:pt x="7643" y="11556"/>
                </a:lnTo>
                <a:lnTo>
                  <a:pt x="9146" y="11556"/>
                </a:lnTo>
                <a:lnTo>
                  <a:pt x="9224" y="11530"/>
                </a:lnTo>
                <a:lnTo>
                  <a:pt x="9275" y="11479"/>
                </a:lnTo>
                <a:lnTo>
                  <a:pt x="9327" y="11427"/>
                </a:lnTo>
                <a:lnTo>
                  <a:pt x="9379" y="11349"/>
                </a:lnTo>
                <a:lnTo>
                  <a:pt x="9405" y="11271"/>
                </a:lnTo>
                <a:lnTo>
                  <a:pt x="9405" y="11194"/>
                </a:lnTo>
                <a:lnTo>
                  <a:pt x="9379" y="11116"/>
                </a:lnTo>
                <a:lnTo>
                  <a:pt x="8524" y="8395"/>
                </a:lnTo>
                <a:lnTo>
                  <a:pt x="8524" y="6271"/>
                </a:lnTo>
                <a:lnTo>
                  <a:pt x="10675" y="5027"/>
                </a:lnTo>
                <a:lnTo>
                  <a:pt x="10752" y="4950"/>
                </a:lnTo>
                <a:lnTo>
                  <a:pt x="10830" y="4820"/>
                </a:lnTo>
                <a:lnTo>
                  <a:pt x="10830" y="4690"/>
                </a:lnTo>
                <a:lnTo>
                  <a:pt x="10778" y="4561"/>
                </a:lnTo>
                <a:lnTo>
                  <a:pt x="10130" y="3421"/>
                </a:lnTo>
                <a:lnTo>
                  <a:pt x="10027" y="3317"/>
                </a:lnTo>
                <a:lnTo>
                  <a:pt x="9923" y="3265"/>
                </a:lnTo>
                <a:lnTo>
                  <a:pt x="9794" y="3240"/>
                </a:lnTo>
                <a:lnTo>
                  <a:pt x="9664" y="3291"/>
                </a:lnTo>
                <a:lnTo>
                  <a:pt x="8524" y="3965"/>
                </a:lnTo>
                <a:lnTo>
                  <a:pt x="8524" y="338"/>
                </a:lnTo>
                <a:lnTo>
                  <a:pt x="8498" y="208"/>
                </a:lnTo>
                <a:lnTo>
                  <a:pt x="8420" y="105"/>
                </a:lnTo>
                <a:lnTo>
                  <a:pt x="8317" y="27"/>
                </a:lnTo>
                <a:lnTo>
                  <a:pt x="8187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2" name="Google Shape;942;p49"/>
          <p:cNvSpPr/>
          <p:nvPr/>
        </p:nvSpPr>
        <p:spPr>
          <a:xfrm>
            <a:off x="5602793" y="1775342"/>
            <a:ext cx="288900" cy="288900"/>
          </a:xfrm>
          <a:custGeom>
            <a:avLst/>
            <a:gdLst/>
            <a:ahLst/>
            <a:cxnLst/>
            <a:rect l="l" t="t" r="r" b="b"/>
            <a:pathLst>
              <a:path w="11556" h="11556" extrusionOk="0">
                <a:moveTo>
                  <a:pt x="8421" y="1"/>
                </a:moveTo>
                <a:lnTo>
                  <a:pt x="8343" y="27"/>
                </a:lnTo>
                <a:lnTo>
                  <a:pt x="6996" y="234"/>
                </a:lnTo>
                <a:lnTo>
                  <a:pt x="6892" y="260"/>
                </a:lnTo>
                <a:lnTo>
                  <a:pt x="6815" y="312"/>
                </a:lnTo>
                <a:lnTo>
                  <a:pt x="5649" y="1477"/>
                </a:lnTo>
                <a:lnTo>
                  <a:pt x="5597" y="1555"/>
                </a:lnTo>
                <a:lnTo>
                  <a:pt x="5571" y="1659"/>
                </a:lnTo>
                <a:lnTo>
                  <a:pt x="5338" y="3006"/>
                </a:lnTo>
                <a:lnTo>
                  <a:pt x="5338" y="3084"/>
                </a:lnTo>
                <a:lnTo>
                  <a:pt x="5364" y="3162"/>
                </a:lnTo>
                <a:lnTo>
                  <a:pt x="5390" y="3239"/>
                </a:lnTo>
                <a:lnTo>
                  <a:pt x="5441" y="3291"/>
                </a:lnTo>
                <a:lnTo>
                  <a:pt x="5960" y="3809"/>
                </a:lnTo>
                <a:lnTo>
                  <a:pt x="5701" y="3913"/>
                </a:lnTo>
                <a:lnTo>
                  <a:pt x="5623" y="3939"/>
                </a:lnTo>
                <a:lnTo>
                  <a:pt x="5571" y="3991"/>
                </a:lnTo>
                <a:lnTo>
                  <a:pt x="3991" y="5571"/>
                </a:lnTo>
                <a:lnTo>
                  <a:pt x="3939" y="5623"/>
                </a:lnTo>
                <a:lnTo>
                  <a:pt x="3913" y="5701"/>
                </a:lnTo>
                <a:lnTo>
                  <a:pt x="3809" y="5986"/>
                </a:lnTo>
                <a:lnTo>
                  <a:pt x="3291" y="5441"/>
                </a:lnTo>
                <a:lnTo>
                  <a:pt x="3213" y="5416"/>
                </a:lnTo>
                <a:lnTo>
                  <a:pt x="3161" y="5364"/>
                </a:lnTo>
                <a:lnTo>
                  <a:pt x="3006" y="5364"/>
                </a:lnTo>
                <a:lnTo>
                  <a:pt x="1659" y="5571"/>
                </a:lnTo>
                <a:lnTo>
                  <a:pt x="1555" y="5597"/>
                </a:lnTo>
                <a:lnTo>
                  <a:pt x="1477" y="5675"/>
                </a:lnTo>
                <a:lnTo>
                  <a:pt x="311" y="6841"/>
                </a:lnTo>
                <a:lnTo>
                  <a:pt x="234" y="6918"/>
                </a:lnTo>
                <a:lnTo>
                  <a:pt x="208" y="7022"/>
                </a:lnTo>
                <a:lnTo>
                  <a:pt x="1" y="8343"/>
                </a:lnTo>
                <a:lnTo>
                  <a:pt x="1" y="8421"/>
                </a:lnTo>
                <a:lnTo>
                  <a:pt x="27" y="8499"/>
                </a:lnTo>
                <a:lnTo>
                  <a:pt x="52" y="8576"/>
                </a:lnTo>
                <a:lnTo>
                  <a:pt x="104" y="8628"/>
                </a:lnTo>
                <a:lnTo>
                  <a:pt x="2928" y="11452"/>
                </a:lnTo>
                <a:lnTo>
                  <a:pt x="3032" y="11530"/>
                </a:lnTo>
                <a:lnTo>
                  <a:pt x="3161" y="11556"/>
                </a:lnTo>
                <a:lnTo>
                  <a:pt x="3213" y="11556"/>
                </a:lnTo>
                <a:lnTo>
                  <a:pt x="4535" y="11349"/>
                </a:lnTo>
                <a:lnTo>
                  <a:pt x="4638" y="11297"/>
                </a:lnTo>
                <a:lnTo>
                  <a:pt x="4716" y="11245"/>
                </a:lnTo>
                <a:lnTo>
                  <a:pt x="5882" y="10079"/>
                </a:lnTo>
                <a:lnTo>
                  <a:pt x="5960" y="10001"/>
                </a:lnTo>
                <a:lnTo>
                  <a:pt x="5986" y="9898"/>
                </a:lnTo>
                <a:lnTo>
                  <a:pt x="6193" y="8551"/>
                </a:lnTo>
                <a:lnTo>
                  <a:pt x="6193" y="8473"/>
                </a:lnTo>
                <a:lnTo>
                  <a:pt x="6193" y="8395"/>
                </a:lnTo>
                <a:lnTo>
                  <a:pt x="6141" y="8343"/>
                </a:lnTo>
                <a:lnTo>
                  <a:pt x="6089" y="8266"/>
                </a:lnTo>
                <a:lnTo>
                  <a:pt x="5571" y="7747"/>
                </a:lnTo>
                <a:lnTo>
                  <a:pt x="5856" y="7644"/>
                </a:lnTo>
                <a:lnTo>
                  <a:pt x="5934" y="7618"/>
                </a:lnTo>
                <a:lnTo>
                  <a:pt x="5986" y="7566"/>
                </a:lnTo>
                <a:lnTo>
                  <a:pt x="7566" y="5986"/>
                </a:lnTo>
                <a:lnTo>
                  <a:pt x="7618" y="5934"/>
                </a:lnTo>
                <a:lnTo>
                  <a:pt x="7644" y="5856"/>
                </a:lnTo>
                <a:lnTo>
                  <a:pt x="7747" y="5597"/>
                </a:lnTo>
                <a:lnTo>
                  <a:pt x="8266" y="6115"/>
                </a:lnTo>
                <a:lnTo>
                  <a:pt x="8369" y="6193"/>
                </a:lnTo>
                <a:lnTo>
                  <a:pt x="8499" y="6219"/>
                </a:lnTo>
                <a:lnTo>
                  <a:pt x="8551" y="6219"/>
                </a:lnTo>
                <a:lnTo>
                  <a:pt x="9898" y="5986"/>
                </a:lnTo>
                <a:lnTo>
                  <a:pt x="10001" y="5960"/>
                </a:lnTo>
                <a:lnTo>
                  <a:pt x="10079" y="5908"/>
                </a:lnTo>
                <a:lnTo>
                  <a:pt x="11245" y="4742"/>
                </a:lnTo>
                <a:lnTo>
                  <a:pt x="11297" y="4664"/>
                </a:lnTo>
                <a:lnTo>
                  <a:pt x="11323" y="4561"/>
                </a:lnTo>
                <a:lnTo>
                  <a:pt x="11530" y="3213"/>
                </a:lnTo>
                <a:lnTo>
                  <a:pt x="11556" y="3136"/>
                </a:lnTo>
                <a:lnTo>
                  <a:pt x="11530" y="3058"/>
                </a:lnTo>
                <a:lnTo>
                  <a:pt x="11504" y="2980"/>
                </a:lnTo>
                <a:lnTo>
                  <a:pt x="11452" y="2928"/>
                </a:lnTo>
                <a:lnTo>
                  <a:pt x="8628" y="104"/>
                </a:lnTo>
                <a:lnTo>
                  <a:pt x="8576" y="52"/>
                </a:lnTo>
                <a:lnTo>
                  <a:pt x="8499" y="27"/>
                </a:lnTo>
                <a:lnTo>
                  <a:pt x="8421" y="1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930;p49">
            <a:extLst>
              <a:ext uri="{FF2B5EF4-FFF2-40B4-BE49-F238E27FC236}">
                <a16:creationId xmlns:a16="http://schemas.microsoft.com/office/drawing/2014/main" id="{F783AB57-CD97-4B72-BCE8-8D2F60A46E44}"/>
              </a:ext>
            </a:extLst>
          </p:cNvPr>
          <p:cNvSpPr txBox="1">
            <a:spLocks/>
          </p:cNvSpPr>
          <p:nvPr/>
        </p:nvSpPr>
        <p:spPr>
          <a:xfrm>
            <a:off x="7328290" y="3068479"/>
            <a:ext cx="2239500" cy="1055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pace Grotesk"/>
              <a:buNone/>
              <a:defRPr sz="2000" b="1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Space Grotesk"/>
              <a:buNone/>
              <a:defRPr sz="2000" b="1" i="0" u="none" strike="noStrike" cap="none">
                <a:solidFill>
                  <a:schemeClr val="accent4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Space Grotesk"/>
              <a:buNone/>
              <a:defRPr sz="2000" b="1" i="0" u="none" strike="noStrike" cap="none">
                <a:solidFill>
                  <a:schemeClr val="accent4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Space Grotesk"/>
              <a:buNone/>
              <a:defRPr sz="2000" b="1" i="0" u="none" strike="noStrike" cap="none">
                <a:solidFill>
                  <a:schemeClr val="accent4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Space Grotesk"/>
              <a:buNone/>
              <a:defRPr sz="2000" b="1" i="0" u="none" strike="noStrike" cap="none">
                <a:solidFill>
                  <a:schemeClr val="accent4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Space Grotesk"/>
              <a:buNone/>
              <a:defRPr sz="2000" b="1" i="0" u="none" strike="noStrike" cap="none">
                <a:solidFill>
                  <a:schemeClr val="accent4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Space Grotesk"/>
              <a:buNone/>
              <a:defRPr sz="2000" b="1" i="0" u="none" strike="noStrike" cap="none">
                <a:solidFill>
                  <a:schemeClr val="accent4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Space Grotesk"/>
              <a:buNone/>
              <a:defRPr sz="2000" b="1" i="0" u="none" strike="noStrike" cap="none">
                <a:solidFill>
                  <a:schemeClr val="accent4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Space Grotesk"/>
              <a:buNone/>
              <a:defRPr sz="2000" b="1" i="0" u="none" strike="noStrike" cap="none">
                <a:solidFill>
                  <a:schemeClr val="accent4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r>
              <a:rPr lang="en-US" dirty="0"/>
              <a:t>Ability to maintain posture</a:t>
            </a:r>
          </a:p>
        </p:txBody>
      </p:sp>
      <p:sp>
        <p:nvSpPr>
          <p:cNvPr id="31" name="Google Shape;1214;p62">
            <a:extLst>
              <a:ext uri="{FF2B5EF4-FFF2-40B4-BE49-F238E27FC236}">
                <a16:creationId xmlns:a16="http://schemas.microsoft.com/office/drawing/2014/main" id="{6CD7E491-F17E-4F18-B511-5CC4141835EF}"/>
              </a:ext>
            </a:extLst>
          </p:cNvPr>
          <p:cNvSpPr/>
          <p:nvPr/>
        </p:nvSpPr>
        <p:spPr>
          <a:xfrm>
            <a:off x="3589983" y="3185910"/>
            <a:ext cx="545700" cy="5457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" name="Google Shape;1218;p62">
            <a:extLst>
              <a:ext uri="{FF2B5EF4-FFF2-40B4-BE49-F238E27FC236}">
                <a16:creationId xmlns:a16="http://schemas.microsoft.com/office/drawing/2014/main" id="{4EE9E199-CB0A-4396-A524-4EC55C35B30B}"/>
              </a:ext>
            </a:extLst>
          </p:cNvPr>
          <p:cNvGrpSpPr/>
          <p:nvPr/>
        </p:nvGrpSpPr>
        <p:grpSpPr>
          <a:xfrm>
            <a:off x="3718720" y="3336648"/>
            <a:ext cx="288250" cy="244225"/>
            <a:chOff x="3266875" y="3107500"/>
            <a:chExt cx="288250" cy="244225"/>
          </a:xfrm>
        </p:grpSpPr>
        <p:sp>
          <p:nvSpPr>
            <p:cNvPr id="33" name="Google Shape;1219;p62">
              <a:extLst>
                <a:ext uri="{FF2B5EF4-FFF2-40B4-BE49-F238E27FC236}">
                  <a16:creationId xmlns:a16="http://schemas.microsoft.com/office/drawing/2014/main" id="{3EEDD693-5592-478E-907C-EC82E6A2F15B}"/>
                </a:ext>
              </a:extLst>
            </p:cNvPr>
            <p:cNvSpPr/>
            <p:nvPr/>
          </p:nvSpPr>
          <p:spPr>
            <a:xfrm>
              <a:off x="3266875" y="3175525"/>
              <a:ext cx="288250" cy="176200"/>
            </a:xfrm>
            <a:custGeom>
              <a:avLst/>
              <a:gdLst/>
              <a:ahLst/>
              <a:cxnLst/>
              <a:rect l="l" t="t" r="r" b="b"/>
              <a:pathLst>
                <a:path w="11530" h="7048" extrusionOk="0">
                  <a:moveTo>
                    <a:pt x="570" y="0"/>
                  </a:moveTo>
                  <a:lnTo>
                    <a:pt x="234" y="363"/>
                  </a:lnTo>
                  <a:lnTo>
                    <a:pt x="130" y="492"/>
                  </a:lnTo>
                  <a:lnTo>
                    <a:pt x="52" y="622"/>
                  </a:lnTo>
                  <a:lnTo>
                    <a:pt x="0" y="777"/>
                  </a:lnTo>
                  <a:lnTo>
                    <a:pt x="0" y="933"/>
                  </a:lnTo>
                  <a:lnTo>
                    <a:pt x="0" y="1088"/>
                  </a:lnTo>
                  <a:lnTo>
                    <a:pt x="52" y="1244"/>
                  </a:lnTo>
                  <a:lnTo>
                    <a:pt x="130" y="1373"/>
                  </a:lnTo>
                  <a:lnTo>
                    <a:pt x="234" y="1503"/>
                  </a:lnTo>
                  <a:lnTo>
                    <a:pt x="3783" y="5052"/>
                  </a:lnTo>
                  <a:lnTo>
                    <a:pt x="3109" y="5052"/>
                  </a:lnTo>
                  <a:lnTo>
                    <a:pt x="2980" y="5078"/>
                  </a:lnTo>
                  <a:lnTo>
                    <a:pt x="2876" y="5156"/>
                  </a:lnTo>
                  <a:lnTo>
                    <a:pt x="2799" y="5260"/>
                  </a:lnTo>
                  <a:lnTo>
                    <a:pt x="2773" y="5389"/>
                  </a:lnTo>
                  <a:lnTo>
                    <a:pt x="2799" y="5519"/>
                  </a:lnTo>
                  <a:lnTo>
                    <a:pt x="2876" y="5622"/>
                  </a:lnTo>
                  <a:lnTo>
                    <a:pt x="2980" y="5674"/>
                  </a:lnTo>
                  <a:lnTo>
                    <a:pt x="3109" y="5700"/>
                  </a:lnTo>
                  <a:lnTo>
                    <a:pt x="4457" y="5700"/>
                  </a:lnTo>
                  <a:lnTo>
                    <a:pt x="5104" y="6374"/>
                  </a:lnTo>
                  <a:lnTo>
                    <a:pt x="2203" y="6374"/>
                  </a:lnTo>
                  <a:lnTo>
                    <a:pt x="2073" y="6400"/>
                  </a:lnTo>
                  <a:lnTo>
                    <a:pt x="1969" y="6477"/>
                  </a:lnTo>
                  <a:lnTo>
                    <a:pt x="1918" y="6581"/>
                  </a:lnTo>
                  <a:lnTo>
                    <a:pt x="1892" y="6711"/>
                  </a:lnTo>
                  <a:lnTo>
                    <a:pt x="1918" y="6840"/>
                  </a:lnTo>
                  <a:lnTo>
                    <a:pt x="1969" y="6944"/>
                  </a:lnTo>
                  <a:lnTo>
                    <a:pt x="2073" y="7021"/>
                  </a:lnTo>
                  <a:lnTo>
                    <a:pt x="2203" y="7047"/>
                  </a:lnTo>
                  <a:lnTo>
                    <a:pt x="11219" y="7047"/>
                  </a:lnTo>
                  <a:lnTo>
                    <a:pt x="11348" y="7021"/>
                  </a:lnTo>
                  <a:lnTo>
                    <a:pt x="11452" y="6944"/>
                  </a:lnTo>
                  <a:lnTo>
                    <a:pt x="11504" y="6840"/>
                  </a:lnTo>
                  <a:lnTo>
                    <a:pt x="11530" y="6711"/>
                  </a:lnTo>
                  <a:lnTo>
                    <a:pt x="11530" y="5881"/>
                  </a:lnTo>
                  <a:lnTo>
                    <a:pt x="6581" y="5881"/>
                  </a:lnTo>
                  <a:lnTo>
                    <a:pt x="6452" y="5856"/>
                  </a:lnTo>
                  <a:lnTo>
                    <a:pt x="6348" y="5804"/>
                  </a:lnTo>
                  <a:lnTo>
                    <a:pt x="6322" y="5778"/>
                  </a:lnTo>
                  <a:lnTo>
                    <a:pt x="57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220;p62">
              <a:extLst>
                <a:ext uri="{FF2B5EF4-FFF2-40B4-BE49-F238E27FC236}">
                  <a16:creationId xmlns:a16="http://schemas.microsoft.com/office/drawing/2014/main" id="{8324A94A-009A-4AFF-90A7-2AAD768BEEA7}"/>
                </a:ext>
              </a:extLst>
            </p:cNvPr>
            <p:cNvSpPr/>
            <p:nvPr/>
          </p:nvSpPr>
          <p:spPr>
            <a:xfrm>
              <a:off x="3292775" y="3107500"/>
              <a:ext cx="262350" cy="198225"/>
            </a:xfrm>
            <a:custGeom>
              <a:avLst/>
              <a:gdLst/>
              <a:ahLst/>
              <a:cxnLst/>
              <a:rect l="l" t="t" r="r" b="b"/>
              <a:pathLst>
                <a:path w="10494" h="7929" extrusionOk="0">
                  <a:moveTo>
                    <a:pt x="3291" y="1"/>
                  </a:moveTo>
                  <a:lnTo>
                    <a:pt x="2048" y="286"/>
                  </a:lnTo>
                  <a:lnTo>
                    <a:pt x="1970" y="312"/>
                  </a:lnTo>
                  <a:lnTo>
                    <a:pt x="1892" y="389"/>
                  </a:lnTo>
                  <a:lnTo>
                    <a:pt x="1" y="2255"/>
                  </a:lnTo>
                  <a:lnTo>
                    <a:pt x="5675" y="7929"/>
                  </a:lnTo>
                  <a:lnTo>
                    <a:pt x="10494" y="7929"/>
                  </a:lnTo>
                  <a:lnTo>
                    <a:pt x="10494" y="7540"/>
                  </a:lnTo>
                  <a:lnTo>
                    <a:pt x="10494" y="7385"/>
                  </a:lnTo>
                  <a:lnTo>
                    <a:pt x="10468" y="7203"/>
                  </a:lnTo>
                  <a:lnTo>
                    <a:pt x="10416" y="7022"/>
                  </a:lnTo>
                  <a:lnTo>
                    <a:pt x="10364" y="6867"/>
                  </a:lnTo>
                  <a:lnTo>
                    <a:pt x="10287" y="6711"/>
                  </a:lnTo>
                  <a:lnTo>
                    <a:pt x="10209" y="6582"/>
                  </a:lnTo>
                  <a:lnTo>
                    <a:pt x="10105" y="6452"/>
                  </a:lnTo>
                  <a:lnTo>
                    <a:pt x="10002" y="6322"/>
                  </a:lnTo>
                  <a:lnTo>
                    <a:pt x="9872" y="6193"/>
                  </a:lnTo>
                  <a:lnTo>
                    <a:pt x="9742" y="6115"/>
                  </a:lnTo>
                  <a:lnTo>
                    <a:pt x="9587" y="6012"/>
                  </a:lnTo>
                  <a:lnTo>
                    <a:pt x="9432" y="5934"/>
                  </a:lnTo>
                  <a:lnTo>
                    <a:pt x="9276" y="5882"/>
                  </a:lnTo>
                  <a:lnTo>
                    <a:pt x="9121" y="5830"/>
                  </a:lnTo>
                  <a:lnTo>
                    <a:pt x="8939" y="5804"/>
                  </a:lnTo>
                  <a:lnTo>
                    <a:pt x="7929" y="5804"/>
                  </a:lnTo>
                  <a:lnTo>
                    <a:pt x="7877" y="5830"/>
                  </a:lnTo>
                  <a:lnTo>
                    <a:pt x="6245" y="6322"/>
                  </a:lnTo>
                  <a:lnTo>
                    <a:pt x="6037" y="6322"/>
                  </a:lnTo>
                  <a:lnTo>
                    <a:pt x="5960" y="6271"/>
                  </a:lnTo>
                  <a:lnTo>
                    <a:pt x="5882" y="6193"/>
                  </a:lnTo>
                  <a:lnTo>
                    <a:pt x="5830" y="6089"/>
                  </a:lnTo>
                  <a:lnTo>
                    <a:pt x="5830" y="5960"/>
                  </a:lnTo>
                  <a:lnTo>
                    <a:pt x="5856" y="5856"/>
                  </a:lnTo>
                  <a:lnTo>
                    <a:pt x="5934" y="5752"/>
                  </a:lnTo>
                  <a:lnTo>
                    <a:pt x="6063" y="5675"/>
                  </a:lnTo>
                  <a:lnTo>
                    <a:pt x="7307" y="5312"/>
                  </a:lnTo>
                  <a:lnTo>
                    <a:pt x="7022" y="5027"/>
                  </a:lnTo>
                  <a:lnTo>
                    <a:pt x="5442" y="5519"/>
                  </a:lnTo>
                  <a:lnTo>
                    <a:pt x="5364" y="5545"/>
                  </a:lnTo>
                  <a:lnTo>
                    <a:pt x="5260" y="5519"/>
                  </a:lnTo>
                  <a:lnTo>
                    <a:pt x="5157" y="5467"/>
                  </a:lnTo>
                  <a:lnTo>
                    <a:pt x="5079" y="5390"/>
                  </a:lnTo>
                  <a:lnTo>
                    <a:pt x="5027" y="5286"/>
                  </a:lnTo>
                  <a:lnTo>
                    <a:pt x="5027" y="5157"/>
                  </a:lnTo>
                  <a:lnTo>
                    <a:pt x="5053" y="5053"/>
                  </a:lnTo>
                  <a:lnTo>
                    <a:pt x="5131" y="4949"/>
                  </a:lnTo>
                  <a:lnTo>
                    <a:pt x="5260" y="4872"/>
                  </a:lnTo>
                  <a:lnTo>
                    <a:pt x="6918" y="4379"/>
                  </a:lnTo>
                  <a:lnTo>
                    <a:pt x="6944" y="4198"/>
                  </a:lnTo>
                  <a:lnTo>
                    <a:pt x="6944" y="3991"/>
                  </a:lnTo>
                  <a:lnTo>
                    <a:pt x="6918" y="3809"/>
                  </a:lnTo>
                  <a:lnTo>
                    <a:pt x="6892" y="3628"/>
                  </a:lnTo>
                  <a:lnTo>
                    <a:pt x="6815" y="3473"/>
                  </a:lnTo>
                  <a:lnTo>
                    <a:pt x="6737" y="3291"/>
                  </a:lnTo>
                  <a:lnTo>
                    <a:pt x="6633" y="3136"/>
                  </a:lnTo>
                  <a:lnTo>
                    <a:pt x="6504" y="2980"/>
                  </a:lnTo>
                  <a:lnTo>
                    <a:pt x="6141" y="2643"/>
                  </a:lnTo>
                  <a:lnTo>
                    <a:pt x="5960" y="2488"/>
                  </a:lnTo>
                  <a:lnTo>
                    <a:pt x="5727" y="2358"/>
                  </a:lnTo>
                  <a:lnTo>
                    <a:pt x="5493" y="2307"/>
                  </a:lnTo>
                  <a:lnTo>
                    <a:pt x="5260" y="2281"/>
                  </a:lnTo>
                  <a:lnTo>
                    <a:pt x="5157" y="2255"/>
                  </a:lnTo>
                  <a:lnTo>
                    <a:pt x="5027" y="2229"/>
                  </a:lnTo>
                  <a:lnTo>
                    <a:pt x="4949" y="2177"/>
                  </a:lnTo>
                  <a:lnTo>
                    <a:pt x="4846" y="2099"/>
                  </a:lnTo>
                  <a:lnTo>
                    <a:pt x="4638" y="1866"/>
                  </a:lnTo>
                  <a:lnTo>
                    <a:pt x="4561" y="1788"/>
                  </a:lnTo>
                  <a:lnTo>
                    <a:pt x="4509" y="1685"/>
                  </a:lnTo>
                  <a:lnTo>
                    <a:pt x="4457" y="1581"/>
                  </a:lnTo>
                  <a:lnTo>
                    <a:pt x="4457" y="1478"/>
                  </a:lnTo>
                  <a:lnTo>
                    <a:pt x="4431" y="1218"/>
                  </a:lnTo>
                  <a:lnTo>
                    <a:pt x="4353" y="985"/>
                  </a:lnTo>
                  <a:lnTo>
                    <a:pt x="4250" y="778"/>
                  </a:lnTo>
                  <a:lnTo>
                    <a:pt x="4094" y="571"/>
                  </a:lnTo>
                  <a:lnTo>
                    <a:pt x="3602" y="104"/>
                  </a:lnTo>
                  <a:lnTo>
                    <a:pt x="3524" y="53"/>
                  </a:lnTo>
                  <a:lnTo>
                    <a:pt x="344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" name="Google Shape;1454;p74">
            <a:extLst>
              <a:ext uri="{FF2B5EF4-FFF2-40B4-BE49-F238E27FC236}">
                <a16:creationId xmlns:a16="http://schemas.microsoft.com/office/drawing/2014/main" id="{2E670EFA-A427-4D69-BF05-1D246830D62E}"/>
              </a:ext>
            </a:extLst>
          </p:cNvPr>
          <p:cNvSpPr/>
          <p:nvPr/>
        </p:nvSpPr>
        <p:spPr>
          <a:xfrm>
            <a:off x="2188892" y="1775342"/>
            <a:ext cx="244200" cy="288925"/>
          </a:xfrm>
          <a:custGeom>
            <a:avLst/>
            <a:gdLst/>
            <a:ahLst/>
            <a:cxnLst/>
            <a:rect l="l" t="t" r="r" b="b"/>
            <a:pathLst>
              <a:path w="9768" h="11557" extrusionOk="0">
                <a:moveTo>
                  <a:pt x="3213" y="2359"/>
                </a:moveTo>
                <a:lnTo>
                  <a:pt x="3239" y="2385"/>
                </a:lnTo>
                <a:lnTo>
                  <a:pt x="3265" y="2410"/>
                </a:lnTo>
                <a:lnTo>
                  <a:pt x="3291" y="2410"/>
                </a:lnTo>
                <a:lnTo>
                  <a:pt x="3316" y="2436"/>
                </a:lnTo>
                <a:lnTo>
                  <a:pt x="3342" y="2462"/>
                </a:lnTo>
                <a:lnTo>
                  <a:pt x="3342" y="2488"/>
                </a:lnTo>
                <a:lnTo>
                  <a:pt x="3368" y="2514"/>
                </a:lnTo>
                <a:lnTo>
                  <a:pt x="3394" y="2540"/>
                </a:lnTo>
                <a:lnTo>
                  <a:pt x="3394" y="2592"/>
                </a:lnTo>
                <a:lnTo>
                  <a:pt x="3394" y="2618"/>
                </a:lnTo>
                <a:lnTo>
                  <a:pt x="3420" y="2644"/>
                </a:lnTo>
                <a:lnTo>
                  <a:pt x="3420" y="2670"/>
                </a:lnTo>
                <a:lnTo>
                  <a:pt x="3420" y="2721"/>
                </a:lnTo>
                <a:lnTo>
                  <a:pt x="3394" y="2747"/>
                </a:lnTo>
                <a:lnTo>
                  <a:pt x="3394" y="2773"/>
                </a:lnTo>
                <a:lnTo>
                  <a:pt x="3394" y="2799"/>
                </a:lnTo>
                <a:lnTo>
                  <a:pt x="3368" y="2825"/>
                </a:lnTo>
                <a:lnTo>
                  <a:pt x="3342" y="2851"/>
                </a:lnTo>
                <a:lnTo>
                  <a:pt x="3342" y="2877"/>
                </a:lnTo>
                <a:lnTo>
                  <a:pt x="3316" y="2903"/>
                </a:lnTo>
                <a:lnTo>
                  <a:pt x="3291" y="2929"/>
                </a:lnTo>
                <a:lnTo>
                  <a:pt x="3265" y="2955"/>
                </a:lnTo>
                <a:lnTo>
                  <a:pt x="3239" y="2980"/>
                </a:lnTo>
                <a:lnTo>
                  <a:pt x="3213" y="2980"/>
                </a:lnTo>
                <a:lnTo>
                  <a:pt x="3161" y="3006"/>
                </a:lnTo>
                <a:lnTo>
                  <a:pt x="2980" y="3006"/>
                </a:lnTo>
                <a:lnTo>
                  <a:pt x="2954" y="2980"/>
                </a:lnTo>
                <a:lnTo>
                  <a:pt x="2928" y="2980"/>
                </a:lnTo>
                <a:lnTo>
                  <a:pt x="2902" y="2955"/>
                </a:lnTo>
                <a:lnTo>
                  <a:pt x="2876" y="2929"/>
                </a:lnTo>
                <a:lnTo>
                  <a:pt x="2850" y="2903"/>
                </a:lnTo>
                <a:lnTo>
                  <a:pt x="2824" y="2877"/>
                </a:lnTo>
                <a:lnTo>
                  <a:pt x="2798" y="2851"/>
                </a:lnTo>
                <a:lnTo>
                  <a:pt x="2772" y="2825"/>
                </a:lnTo>
                <a:lnTo>
                  <a:pt x="2772" y="2799"/>
                </a:lnTo>
                <a:lnTo>
                  <a:pt x="2746" y="2773"/>
                </a:lnTo>
                <a:lnTo>
                  <a:pt x="2746" y="2747"/>
                </a:lnTo>
                <a:lnTo>
                  <a:pt x="2746" y="2721"/>
                </a:lnTo>
                <a:lnTo>
                  <a:pt x="2746" y="2670"/>
                </a:lnTo>
                <a:lnTo>
                  <a:pt x="2746" y="2644"/>
                </a:lnTo>
                <a:lnTo>
                  <a:pt x="2746" y="2618"/>
                </a:lnTo>
                <a:lnTo>
                  <a:pt x="2746" y="2592"/>
                </a:lnTo>
                <a:lnTo>
                  <a:pt x="2772" y="2540"/>
                </a:lnTo>
                <a:lnTo>
                  <a:pt x="2772" y="2514"/>
                </a:lnTo>
                <a:lnTo>
                  <a:pt x="2798" y="2488"/>
                </a:lnTo>
                <a:lnTo>
                  <a:pt x="2824" y="2462"/>
                </a:lnTo>
                <a:lnTo>
                  <a:pt x="2850" y="2436"/>
                </a:lnTo>
                <a:lnTo>
                  <a:pt x="2876" y="2410"/>
                </a:lnTo>
                <a:lnTo>
                  <a:pt x="2902" y="2410"/>
                </a:lnTo>
                <a:lnTo>
                  <a:pt x="2928" y="2385"/>
                </a:lnTo>
                <a:lnTo>
                  <a:pt x="2954" y="2359"/>
                </a:lnTo>
                <a:close/>
                <a:moveTo>
                  <a:pt x="6814" y="2359"/>
                </a:moveTo>
                <a:lnTo>
                  <a:pt x="6866" y="2385"/>
                </a:lnTo>
                <a:lnTo>
                  <a:pt x="6918" y="2436"/>
                </a:lnTo>
                <a:lnTo>
                  <a:pt x="6944" y="2462"/>
                </a:lnTo>
                <a:lnTo>
                  <a:pt x="6970" y="2488"/>
                </a:lnTo>
                <a:lnTo>
                  <a:pt x="6995" y="2514"/>
                </a:lnTo>
                <a:lnTo>
                  <a:pt x="6995" y="2540"/>
                </a:lnTo>
                <a:lnTo>
                  <a:pt x="7021" y="2592"/>
                </a:lnTo>
                <a:lnTo>
                  <a:pt x="7021" y="2618"/>
                </a:lnTo>
                <a:lnTo>
                  <a:pt x="7021" y="2644"/>
                </a:lnTo>
                <a:lnTo>
                  <a:pt x="7021" y="2670"/>
                </a:lnTo>
                <a:lnTo>
                  <a:pt x="7021" y="2721"/>
                </a:lnTo>
                <a:lnTo>
                  <a:pt x="7021" y="2747"/>
                </a:lnTo>
                <a:lnTo>
                  <a:pt x="7021" y="2773"/>
                </a:lnTo>
                <a:lnTo>
                  <a:pt x="6995" y="2799"/>
                </a:lnTo>
                <a:lnTo>
                  <a:pt x="6995" y="2825"/>
                </a:lnTo>
                <a:lnTo>
                  <a:pt x="6970" y="2851"/>
                </a:lnTo>
                <a:lnTo>
                  <a:pt x="6944" y="2877"/>
                </a:lnTo>
                <a:lnTo>
                  <a:pt x="6918" y="2903"/>
                </a:lnTo>
                <a:lnTo>
                  <a:pt x="6892" y="2929"/>
                </a:lnTo>
                <a:lnTo>
                  <a:pt x="6866" y="2955"/>
                </a:lnTo>
                <a:lnTo>
                  <a:pt x="6840" y="2980"/>
                </a:lnTo>
                <a:lnTo>
                  <a:pt x="6814" y="2980"/>
                </a:lnTo>
                <a:lnTo>
                  <a:pt x="6788" y="3006"/>
                </a:lnTo>
                <a:lnTo>
                  <a:pt x="6607" y="3006"/>
                </a:lnTo>
                <a:lnTo>
                  <a:pt x="6555" y="2980"/>
                </a:lnTo>
                <a:lnTo>
                  <a:pt x="6529" y="2980"/>
                </a:lnTo>
                <a:lnTo>
                  <a:pt x="6503" y="2955"/>
                </a:lnTo>
                <a:lnTo>
                  <a:pt x="6477" y="2929"/>
                </a:lnTo>
                <a:lnTo>
                  <a:pt x="6451" y="2903"/>
                </a:lnTo>
                <a:lnTo>
                  <a:pt x="6425" y="2877"/>
                </a:lnTo>
                <a:lnTo>
                  <a:pt x="6425" y="2851"/>
                </a:lnTo>
                <a:lnTo>
                  <a:pt x="6400" y="2825"/>
                </a:lnTo>
                <a:lnTo>
                  <a:pt x="6374" y="2799"/>
                </a:lnTo>
                <a:lnTo>
                  <a:pt x="6374" y="2773"/>
                </a:lnTo>
                <a:lnTo>
                  <a:pt x="6374" y="2747"/>
                </a:lnTo>
                <a:lnTo>
                  <a:pt x="6374" y="2721"/>
                </a:lnTo>
                <a:lnTo>
                  <a:pt x="6348" y="2670"/>
                </a:lnTo>
                <a:lnTo>
                  <a:pt x="6374" y="2644"/>
                </a:lnTo>
                <a:lnTo>
                  <a:pt x="6374" y="2618"/>
                </a:lnTo>
                <a:lnTo>
                  <a:pt x="6374" y="2592"/>
                </a:lnTo>
                <a:lnTo>
                  <a:pt x="6374" y="2540"/>
                </a:lnTo>
                <a:lnTo>
                  <a:pt x="6400" y="2514"/>
                </a:lnTo>
                <a:lnTo>
                  <a:pt x="6425" y="2488"/>
                </a:lnTo>
                <a:lnTo>
                  <a:pt x="6425" y="2462"/>
                </a:lnTo>
                <a:lnTo>
                  <a:pt x="6451" y="2436"/>
                </a:lnTo>
                <a:lnTo>
                  <a:pt x="6477" y="2410"/>
                </a:lnTo>
                <a:lnTo>
                  <a:pt x="6503" y="2410"/>
                </a:lnTo>
                <a:lnTo>
                  <a:pt x="6529" y="2385"/>
                </a:lnTo>
                <a:lnTo>
                  <a:pt x="6555" y="2359"/>
                </a:lnTo>
                <a:close/>
                <a:moveTo>
                  <a:pt x="4897" y="675"/>
                </a:moveTo>
                <a:lnTo>
                  <a:pt x="5104" y="700"/>
                </a:lnTo>
                <a:lnTo>
                  <a:pt x="5286" y="752"/>
                </a:lnTo>
                <a:lnTo>
                  <a:pt x="5493" y="830"/>
                </a:lnTo>
                <a:lnTo>
                  <a:pt x="5648" y="934"/>
                </a:lnTo>
                <a:lnTo>
                  <a:pt x="5804" y="1063"/>
                </a:lnTo>
                <a:lnTo>
                  <a:pt x="5933" y="1219"/>
                </a:lnTo>
                <a:lnTo>
                  <a:pt x="6037" y="1400"/>
                </a:lnTo>
                <a:lnTo>
                  <a:pt x="6115" y="1607"/>
                </a:lnTo>
                <a:lnTo>
                  <a:pt x="5985" y="1685"/>
                </a:lnTo>
                <a:lnTo>
                  <a:pt x="5856" y="1789"/>
                </a:lnTo>
                <a:lnTo>
                  <a:pt x="5752" y="1918"/>
                </a:lnTo>
                <a:lnTo>
                  <a:pt x="5648" y="2048"/>
                </a:lnTo>
                <a:lnTo>
                  <a:pt x="5571" y="2177"/>
                </a:lnTo>
                <a:lnTo>
                  <a:pt x="5519" y="2333"/>
                </a:lnTo>
                <a:lnTo>
                  <a:pt x="5493" y="2514"/>
                </a:lnTo>
                <a:lnTo>
                  <a:pt x="5467" y="2670"/>
                </a:lnTo>
                <a:lnTo>
                  <a:pt x="5493" y="2903"/>
                </a:lnTo>
                <a:lnTo>
                  <a:pt x="5571" y="3136"/>
                </a:lnTo>
                <a:lnTo>
                  <a:pt x="5674" y="3343"/>
                </a:lnTo>
                <a:lnTo>
                  <a:pt x="5804" y="3499"/>
                </a:lnTo>
                <a:lnTo>
                  <a:pt x="5959" y="3654"/>
                </a:lnTo>
                <a:lnTo>
                  <a:pt x="6166" y="3784"/>
                </a:lnTo>
                <a:lnTo>
                  <a:pt x="6374" y="3861"/>
                </a:lnTo>
                <a:lnTo>
                  <a:pt x="6607" y="3887"/>
                </a:lnTo>
                <a:lnTo>
                  <a:pt x="6710" y="4483"/>
                </a:lnTo>
                <a:lnTo>
                  <a:pt x="6529" y="4587"/>
                </a:lnTo>
                <a:lnTo>
                  <a:pt x="6374" y="4690"/>
                </a:lnTo>
                <a:lnTo>
                  <a:pt x="6244" y="4846"/>
                </a:lnTo>
                <a:lnTo>
                  <a:pt x="6115" y="5001"/>
                </a:lnTo>
                <a:lnTo>
                  <a:pt x="3653" y="5001"/>
                </a:lnTo>
                <a:lnTo>
                  <a:pt x="3524" y="4846"/>
                </a:lnTo>
                <a:lnTo>
                  <a:pt x="3394" y="4690"/>
                </a:lnTo>
                <a:lnTo>
                  <a:pt x="3239" y="4587"/>
                </a:lnTo>
                <a:lnTo>
                  <a:pt x="3057" y="4483"/>
                </a:lnTo>
                <a:lnTo>
                  <a:pt x="3161" y="3887"/>
                </a:lnTo>
                <a:lnTo>
                  <a:pt x="3394" y="3861"/>
                </a:lnTo>
                <a:lnTo>
                  <a:pt x="3601" y="3784"/>
                </a:lnTo>
                <a:lnTo>
                  <a:pt x="3809" y="3654"/>
                </a:lnTo>
                <a:lnTo>
                  <a:pt x="3964" y="3499"/>
                </a:lnTo>
                <a:lnTo>
                  <a:pt x="4094" y="3343"/>
                </a:lnTo>
                <a:lnTo>
                  <a:pt x="4197" y="3136"/>
                </a:lnTo>
                <a:lnTo>
                  <a:pt x="4275" y="2903"/>
                </a:lnTo>
                <a:lnTo>
                  <a:pt x="4301" y="2670"/>
                </a:lnTo>
                <a:lnTo>
                  <a:pt x="4275" y="2514"/>
                </a:lnTo>
                <a:lnTo>
                  <a:pt x="4249" y="2333"/>
                </a:lnTo>
                <a:lnTo>
                  <a:pt x="4197" y="2177"/>
                </a:lnTo>
                <a:lnTo>
                  <a:pt x="4120" y="2048"/>
                </a:lnTo>
                <a:lnTo>
                  <a:pt x="4016" y="1918"/>
                </a:lnTo>
                <a:lnTo>
                  <a:pt x="3912" y="1789"/>
                </a:lnTo>
                <a:lnTo>
                  <a:pt x="3783" y="1685"/>
                </a:lnTo>
                <a:lnTo>
                  <a:pt x="3653" y="1607"/>
                </a:lnTo>
                <a:lnTo>
                  <a:pt x="3731" y="1400"/>
                </a:lnTo>
                <a:lnTo>
                  <a:pt x="3835" y="1219"/>
                </a:lnTo>
                <a:lnTo>
                  <a:pt x="3964" y="1063"/>
                </a:lnTo>
                <a:lnTo>
                  <a:pt x="4120" y="934"/>
                </a:lnTo>
                <a:lnTo>
                  <a:pt x="4275" y="830"/>
                </a:lnTo>
                <a:lnTo>
                  <a:pt x="4482" y="752"/>
                </a:lnTo>
                <a:lnTo>
                  <a:pt x="4664" y="700"/>
                </a:lnTo>
                <a:lnTo>
                  <a:pt x="4897" y="675"/>
                </a:lnTo>
                <a:close/>
                <a:moveTo>
                  <a:pt x="2565" y="5468"/>
                </a:moveTo>
                <a:lnTo>
                  <a:pt x="2591" y="5494"/>
                </a:lnTo>
                <a:lnTo>
                  <a:pt x="2617" y="5520"/>
                </a:lnTo>
                <a:lnTo>
                  <a:pt x="2643" y="5520"/>
                </a:lnTo>
                <a:lnTo>
                  <a:pt x="2669" y="5545"/>
                </a:lnTo>
                <a:lnTo>
                  <a:pt x="2695" y="5571"/>
                </a:lnTo>
                <a:lnTo>
                  <a:pt x="2721" y="5597"/>
                </a:lnTo>
                <a:lnTo>
                  <a:pt x="2746" y="5623"/>
                </a:lnTo>
                <a:lnTo>
                  <a:pt x="2746" y="5649"/>
                </a:lnTo>
                <a:lnTo>
                  <a:pt x="2772" y="5701"/>
                </a:lnTo>
                <a:lnTo>
                  <a:pt x="2772" y="5727"/>
                </a:lnTo>
                <a:lnTo>
                  <a:pt x="2772" y="5753"/>
                </a:lnTo>
                <a:lnTo>
                  <a:pt x="2772" y="5779"/>
                </a:lnTo>
                <a:lnTo>
                  <a:pt x="2746" y="5908"/>
                </a:lnTo>
                <a:lnTo>
                  <a:pt x="2669" y="6012"/>
                </a:lnTo>
                <a:lnTo>
                  <a:pt x="2643" y="6038"/>
                </a:lnTo>
                <a:lnTo>
                  <a:pt x="2617" y="6064"/>
                </a:lnTo>
                <a:lnTo>
                  <a:pt x="2591" y="6090"/>
                </a:lnTo>
                <a:lnTo>
                  <a:pt x="2565" y="6090"/>
                </a:lnTo>
                <a:lnTo>
                  <a:pt x="2539" y="6115"/>
                </a:lnTo>
                <a:lnTo>
                  <a:pt x="2358" y="6115"/>
                </a:lnTo>
                <a:lnTo>
                  <a:pt x="2306" y="6090"/>
                </a:lnTo>
                <a:lnTo>
                  <a:pt x="2280" y="6090"/>
                </a:lnTo>
                <a:lnTo>
                  <a:pt x="2254" y="6064"/>
                </a:lnTo>
                <a:lnTo>
                  <a:pt x="2228" y="6038"/>
                </a:lnTo>
                <a:lnTo>
                  <a:pt x="2202" y="6012"/>
                </a:lnTo>
                <a:lnTo>
                  <a:pt x="2125" y="5908"/>
                </a:lnTo>
                <a:lnTo>
                  <a:pt x="2099" y="5779"/>
                </a:lnTo>
                <a:lnTo>
                  <a:pt x="2099" y="5753"/>
                </a:lnTo>
                <a:lnTo>
                  <a:pt x="2125" y="5727"/>
                </a:lnTo>
                <a:lnTo>
                  <a:pt x="2125" y="5701"/>
                </a:lnTo>
                <a:lnTo>
                  <a:pt x="2125" y="5649"/>
                </a:lnTo>
                <a:lnTo>
                  <a:pt x="2151" y="5623"/>
                </a:lnTo>
                <a:lnTo>
                  <a:pt x="2176" y="5597"/>
                </a:lnTo>
                <a:lnTo>
                  <a:pt x="2176" y="5571"/>
                </a:lnTo>
                <a:lnTo>
                  <a:pt x="2202" y="5545"/>
                </a:lnTo>
                <a:lnTo>
                  <a:pt x="2228" y="5520"/>
                </a:lnTo>
                <a:lnTo>
                  <a:pt x="2254" y="5520"/>
                </a:lnTo>
                <a:lnTo>
                  <a:pt x="2280" y="5494"/>
                </a:lnTo>
                <a:lnTo>
                  <a:pt x="2306" y="5468"/>
                </a:lnTo>
                <a:close/>
                <a:moveTo>
                  <a:pt x="7462" y="5468"/>
                </a:moveTo>
                <a:lnTo>
                  <a:pt x="7488" y="5494"/>
                </a:lnTo>
                <a:lnTo>
                  <a:pt x="7514" y="5520"/>
                </a:lnTo>
                <a:lnTo>
                  <a:pt x="7540" y="5520"/>
                </a:lnTo>
                <a:lnTo>
                  <a:pt x="7565" y="5545"/>
                </a:lnTo>
                <a:lnTo>
                  <a:pt x="7591" y="5571"/>
                </a:lnTo>
                <a:lnTo>
                  <a:pt x="7617" y="5597"/>
                </a:lnTo>
                <a:lnTo>
                  <a:pt x="7617" y="5623"/>
                </a:lnTo>
                <a:lnTo>
                  <a:pt x="7643" y="5649"/>
                </a:lnTo>
                <a:lnTo>
                  <a:pt x="7643" y="5701"/>
                </a:lnTo>
                <a:lnTo>
                  <a:pt x="7643" y="5727"/>
                </a:lnTo>
                <a:lnTo>
                  <a:pt x="7669" y="5753"/>
                </a:lnTo>
                <a:lnTo>
                  <a:pt x="7669" y="5779"/>
                </a:lnTo>
                <a:lnTo>
                  <a:pt x="7643" y="5908"/>
                </a:lnTo>
                <a:lnTo>
                  <a:pt x="7565" y="6012"/>
                </a:lnTo>
                <a:lnTo>
                  <a:pt x="7540" y="6038"/>
                </a:lnTo>
                <a:lnTo>
                  <a:pt x="7514" y="6064"/>
                </a:lnTo>
                <a:lnTo>
                  <a:pt x="7488" y="6090"/>
                </a:lnTo>
                <a:lnTo>
                  <a:pt x="7462" y="6090"/>
                </a:lnTo>
                <a:lnTo>
                  <a:pt x="7436" y="6115"/>
                </a:lnTo>
                <a:lnTo>
                  <a:pt x="7229" y="6115"/>
                </a:lnTo>
                <a:lnTo>
                  <a:pt x="7203" y="6090"/>
                </a:lnTo>
                <a:lnTo>
                  <a:pt x="7177" y="6090"/>
                </a:lnTo>
                <a:lnTo>
                  <a:pt x="7151" y="6064"/>
                </a:lnTo>
                <a:lnTo>
                  <a:pt x="7125" y="6038"/>
                </a:lnTo>
                <a:lnTo>
                  <a:pt x="7099" y="6012"/>
                </a:lnTo>
                <a:lnTo>
                  <a:pt x="7021" y="5908"/>
                </a:lnTo>
                <a:lnTo>
                  <a:pt x="6995" y="5779"/>
                </a:lnTo>
                <a:lnTo>
                  <a:pt x="6995" y="5753"/>
                </a:lnTo>
                <a:lnTo>
                  <a:pt x="6995" y="5727"/>
                </a:lnTo>
                <a:lnTo>
                  <a:pt x="7021" y="5701"/>
                </a:lnTo>
                <a:lnTo>
                  <a:pt x="7021" y="5649"/>
                </a:lnTo>
                <a:lnTo>
                  <a:pt x="7021" y="5623"/>
                </a:lnTo>
                <a:lnTo>
                  <a:pt x="7047" y="5597"/>
                </a:lnTo>
                <a:lnTo>
                  <a:pt x="7073" y="5571"/>
                </a:lnTo>
                <a:lnTo>
                  <a:pt x="7099" y="5545"/>
                </a:lnTo>
                <a:lnTo>
                  <a:pt x="7125" y="5520"/>
                </a:lnTo>
                <a:lnTo>
                  <a:pt x="7151" y="5520"/>
                </a:lnTo>
                <a:lnTo>
                  <a:pt x="7177" y="5494"/>
                </a:lnTo>
                <a:lnTo>
                  <a:pt x="7203" y="5468"/>
                </a:lnTo>
                <a:close/>
                <a:moveTo>
                  <a:pt x="1814" y="9017"/>
                </a:moveTo>
                <a:lnTo>
                  <a:pt x="1840" y="9043"/>
                </a:lnTo>
                <a:lnTo>
                  <a:pt x="1866" y="9043"/>
                </a:lnTo>
                <a:lnTo>
                  <a:pt x="1891" y="9069"/>
                </a:lnTo>
                <a:lnTo>
                  <a:pt x="1917" y="9095"/>
                </a:lnTo>
                <a:lnTo>
                  <a:pt x="1943" y="9095"/>
                </a:lnTo>
                <a:lnTo>
                  <a:pt x="1969" y="9121"/>
                </a:lnTo>
                <a:lnTo>
                  <a:pt x="1995" y="9147"/>
                </a:lnTo>
                <a:lnTo>
                  <a:pt x="2021" y="9173"/>
                </a:lnTo>
                <a:lnTo>
                  <a:pt x="2021" y="9224"/>
                </a:lnTo>
                <a:lnTo>
                  <a:pt x="2047" y="9250"/>
                </a:lnTo>
                <a:lnTo>
                  <a:pt x="2047" y="9276"/>
                </a:lnTo>
                <a:lnTo>
                  <a:pt x="2047" y="9302"/>
                </a:lnTo>
                <a:lnTo>
                  <a:pt x="2047" y="9328"/>
                </a:lnTo>
                <a:lnTo>
                  <a:pt x="2047" y="9380"/>
                </a:lnTo>
                <a:lnTo>
                  <a:pt x="2047" y="9406"/>
                </a:lnTo>
                <a:lnTo>
                  <a:pt x="2047" y="9432"/>
                </a:lnTo>
                <a:lnTo>
                  <a:pt x="2021" y="9458"/>
                </a:lnTo>
                <a:lnTo>
                  <a:pt x="2021" y="9509"/>
                </a:lnTo>
                <a:lnTo>
                  <a:pt x="1995" y="9535"/>
                </a:lnTo>
                <a:lnTo>
                  <a:pt x="1969" y="9561"/>
                </a:lnTo>
                <a:lnTo>
                  <a:pt x="1943" y="9587"/>
                </a:lnTo>
                <a:lnTo>
                  <a:pt x="1917" y="9587"/>
                </a:lnTo>
                <a:lnTo>
                  <a:pt x="1891" y="9613"/>
                </a:lnTo>
                <a:lnTo>
                  <a:pt x="1866" y="9639"/>
                </a:lnTo>
                <a:lnTo>
                  <a:pt x="1840" y="9639"/>
                </a:lnTo>
                <a:lnTo>
                  <a:pt x="1814" y="9665"/>
                </a:lnTo>
                <a:lnTo>
                  <a:pt x="1632" y="9665"/>
                </a:lnTo>
                <a:lnTo>
                  <a:pt x="1581" y="9639"/>
                </a:lnTo>
                <a:lnTo>
                  <a:pt x="1555" y="9639"/>
                </a:lnTo>
                <a:lnTo>
                  <a:pt x="1529" y="9613"/>
                </a:lnTo>
                <a:lnTo>
                  <a:pt x="1503" y="9587"/>
                </a:lnTo>
                <a:lnTo>
                  <a:pt x="1477" y="9587"/>
                </a:lnTo>
                <a:lnTo>
                  <a:pt x="1451" y="9561"/>
                </a:lnTo>
                <a:lnTo>
                  <a:pt x="1451" y="9535"/>
                </a:lnTo>
                <a:lnTo>
                  <a:pt x="1425" y="9509"/>
                </a:lnTo>
                <a:lnTo>
                  <a:pt x="1399" y="9458"/>
                </a:lnTo>
                <a:lnTo>
                  <a:pt x="1399" y="9432"/>
                </a:lnTo>
                <a:lnTo>
                  <a:pt x="1399" y="9406"/>
                </a:lnTo>
                <a:lnTo>
                  <a:pt x="1373" y="9380"/>
                </a:lnTo>
                <a:lnTo>
                  <a:pt x="1373" y="9328"/>
                </a:lnTo>
                <a:lnTo>
                  <a:pt x="1373" y="9302"/>
                </a:lnTo>
                <a:lnTo>
                  <a:pt x="1399" y="9276"/>
                </a:lnTo>
                <a:lnTo>
                  <a:pt x="1399" y="9250"/>
                </a:lnTo>
                <a:lnTo>
                  <a:pt x="1399" y="9224"/>
                </a:lnTo>
                <a:lnTo>
                  <a:pt x="1425" y="9173"/>
                </a:lnTo>
                <a:lnTo>
                  <a:pt x="1451" y="9147"/>
                </a:lnTo>
                <a:lnTo>
                  <a:pt x="1451" y="9121"/>
                </a:lnTo>
                <a:lnTo>
                  <a:pt x="1477" y="9095"/>
                </a:lnTo>
                <a:lnTo>
                  <a:pt x="1503" y="9095"/>
                </a:lnTo>
                <a:lnTo>
                  <a:pt x="1529" y="9069"/>
                </a:lnTo>
                <a:lnTo>
                  <a:pt x="1555" y="9043"/>
                </a:lnTo>
                <a:lnTo>
                  <a:pt x="1581" y="9043"/>
                </a:lnTo>
                <a:lnTo>
                  <a:pt x="1632" y="9017"/>
                </a:lnTo>
                <a:close/>
                <a:moveTo>
                  <a:pt x="8161" y="9017"/>
                </a:moveTo>
                <a:lnTo>
                  <a:pt x="8187" y="9043"/>
                </a:lnTo>
                <a:lnTo>
                  <a:pt x="8213" y="9043"/>
                </a:lnTo>
                <a:lnTo>
                  <a:pt x="8239" y="9069"/>
                </a:lnTo>
                <a:lnTo>
                  <a:pt x="8265" y="9095"/>
                </a:lnTo>
                <a:lnTo>
                  <a:pt x="8291" y="9095"/>
                </a:lnTo>
                <a:lnTo>
                  <a:pt x="8317" y="9121"/>
                </a:lnTo>
                <a:lnTo>
                  <a:pt x="8317" y="9147"/>
                </a:lnTo>
                <a:lnTo>
                  <a:pt x="8343" y="9173"/>
                </a:lnTo>
                <a:lnTo>
                  <a:pt x="8369" y="9224"/>
                </a:lnTo>
                <a:lnTo>
                  <a:pt x="8369" y="9250"/>
                </a:lnTo>
                <a:lnTo>
                  <a:pt x="8369" y="9276"/>
                </a:lnTo>
                <a:lnTo>
                  <a:pt x="8395" y="9302"/>
                </a:lnTo>
                <a:lnTo>
                  <a:pt x="8395" y="9328"/>
                </a:lnTo>
                <a:lnTo>
                  <a:pt x="8395" y="9380"/>
                </a:lnTo>
                <a:lnTo>
                  <a:pt x="8369" y="9406"/>
                </a:lnTo>
                <a:lnTo>
                  <a:pt x="8369" y="9432"/>
                </a:lnTo>
                <a:lnTo>
                  <a:pt x="8369" y="9458"/>
                </a:lnTo>
                <a:lnTo>
                  <a:pt x="8343" y="9509"/>
                </a:lnTo>
                <a:lnTo>
                  <a:pt x="8317" y="9535"/>
                </a:lnTo>
                <a:lnTo>
                  <a:pt x="8317" y="9561"/>
                </a:lnTo>
                <a:lnTo>
                  <a:pt x="8291" y="9587"/>
                </a:lnTo>
                <a:lnTo>
                  <a:pt x="8265" y="9587"/>
                </a:lnTo>
                <a:lnTo>
                  <a:pt x="8239" y="9613"/>
                </a:lnTo>
                <a:lnTo>
                  <a:pt x="8213" y="9639"/>
                </a:lnTo>
                <a:lnTo>
                  <a:pt x="8187" y="9639"/>
                </a:lnTo>
                <a:lnTo>
                  <a:pt x="8161" y="9665"/>
                </a:lnTo>
                <a:lnTo>
                  <a:pt x="7954" y="9665"/>
                </a:lnTo>
                <a:lnTo>
                  <a:pt x="7928" y="9639"/>
                </a:lnTo>
                <a:lnTo>
                  <a:pt x="7902" y="9639"/>
                </a:lnTo>
                <a:lnTo>
                  <a:pt x="7876" y="9613"/>
                </a:lnTo>
                <a:lnTo>
                  <a:pt x="7850" y="9587"/>
                </a:lnTo>
                <a:lnTo>
                  <a:pt x="7825" y="9587"/>
                </a:lnTo>
                <a:lnTo>
                  <a:pt x="7799" y="9561"/>
                </a:lnTo>
                <a:lnTo>
                  <a:pt x="7773" y="9535"/>
                </a:lnTo>
                <a:lnTo>
                  <a:pt x="7747" y="9509"/>
                </a:lnTo>
                <a:lnTo>
                  <a:pt x="7747" y="9458"/>
                </a:lnTo>
                <a:lnTo>
                  <a:pt x="7747" y="9432"/>
                </a:lnTo>
                <a:lnTo>
                  <a:pt x="7721" y="9406"/>
                </a:lnTo>
                <a:lnTo>
                  <a:pt x="7721" y="9380"/>
                </a:lnTo>
                <a:lnTo>
                  <a:pt x="7721" y="9328"/>
                </a:lnTo>
                <a:lnTo>
                  <a:pt x="7721" y="9302"/>
                </a:lnTo>
                <a:lnTo>
                  <a:pt x="7721" y="9276"/>
                </a:lnTo>
                <a:lnTo>
                  <a:pt x="7747" y="9250"/>
                </a:lnTo>
                <a:lnTo>
                  <a:pt x="7747" y="9224"/>
                </a:lnTo>
                <a:lnTo>
                  <a:pt x="7747" y="9173"/>
                </a:lnTo>
                <a:lnTo>
                  <a:pt x="7773" y="9147"/>
                </a:lnTo>
                <a:lnTo>
                  <a:pt x="7799" y="9121"/>
                </a:lnTo>
                <a:lnTo>
                  <a:pt x="7825" y="9095"/>
                </a:lnTo>
                <a:lnTo>
                  <a:pt x="7850" y="9095"/>
                </a:lnTo>
                <a:lnTo>
                  <a:pt x="7876" y="9069"/>
                </a:lnTo>
                <a:lnTo>
                  <a:pt x="7902" y="9043"/>
                </a:lnTo>
                <a:lnTo>
                  <a:pt x="7928" y="9043"/>
                </a:lnTo>
                <a:lnTo>
                  <a:pt x="7954" y="9017"/>
                </a:lnTo>
                <a:close/>
                <a:moveTo>
                  <a:pt x="4897" y="1"/>
                </a:moveTo>
                <a:lnTo>
                  <a:pt x="4560" y="53"/>
                </a:lnTo>
                <a:lnTo>
                  <a:pt x="4249" y="131"/>
                </a:lnTo>
                <a:lnTo>
                  <a:pt x="3964" y="260"/>
                </a:lnTo>
                <a:lnTo>
                  <a:pt x="3679" y="415"/>
                </a:lnTo>
                <a:lnTo>
                  <a:pt x="3446" y="623"/>
                </a:lnTo>
                <a:lnTo>
                  <a:pt x="3265" y="882"/>
                </a:lnTo>
                <a:lnTo>
                  <a:pt x="3109" y="1167"/>
                </a:lnTo>
                <a:lnTo>
                  <a:pt x="2980" y="1452"/>
                </a:lnTo>
                <a:lnTo>
                  <a:pt x="2746" y="1504"/>
                </a:lnTo>
                <a:lnTo>
                  <a:pt x="2539" y="1581"/>
                </a:lnTo>
                <a:lnTo>
                  <a:pt x="2358" y="1685"/>
                </a:lnTo>
                <a:lnTo>
                  <a:pt x="2176" y="1840"/>
                </a:lnTo>
                <a:lnTo>
                  <a:pt x="2047" y="2022"/>
                </a:lnTo>
                <a:lnTo>
                  <a:pt x="1943" y="2229"/>
                </a:lnTo>
                <a:lnTo>
                  <a:pt x="1866" y="2436"/>
                </a:lnTo>
                <a:lnTo>
                  <a:pt x="1866" y="2670"/>
                </a:lnTo>
                <a:lnTo>
                  <a:pt x="1866" y="2851"/>
                </a:lnTo>
                <a:lnTo>
                  <a:pt x="1891" y="3006"/>
                </a:lnTo>
                <a:lnTo>
                  <a:pt x="1969" y="3162"/>
                </a:lnTo>
                <a:lnTo>
                  <a:pt x="2047" y="3317"/>
                </a:lnTo>
                <a:lnTo>
                  <a:pt x="2125" y="3447"/>
                </a:lnTo>
                <a:lnTo>
                  <a:pt x="2254" y="3576"/>
                </a:lnTo>
                <a:lnTo>
                  <a:pt x="2384" y="3680"/>
                </a:lnTo>
                <a:lnTo>
                  <a:pt x="2513" y="3758"/>
                </a:lnTo>
                <a:lnTo>
                  <a:pt x="2384" y="4354"/>
                </a:lnTo>
                <a:lnTo>
                  <a:pt x="2125" y="4380"/>
                </a:lnTo>
                <a:lnTo>
                  <a:pt x="1840" y="4483"/>
                </a:lnTo>
                <a:lnTo>
                  <a:pt x="1606" y="4613"/>
                </a:lnTo>
                <a:lnTo>
                  <a:pt x="1399" y="4794"/>
                </a:lnTo>
                <a:lnTo>
                  <a:pt x="1244" y="5001"/>
                </a:lnTo>
                <a:lnTo>
                  <a:pt x="1114" y="5235"/>
                </a:lnTo>
                <a:lnTo>
                  <a:pt x="1036" y="5494"/>
                </a:lnTo>
                <a:lnTo>
                  <a:pt x="1011" y="5779"/>
                </a:lnTo>
                <a:lnTo>
                  <a:pt x="1011" y="6012"/>
                </a:lnTo>
                <a:lnTo>
                  <a:pt x="1062" y="6193"/>
                </a:lnTo>
                <a:lnTo>
                  <a:pt x="1140" y="6400"/>
                </a:lnTo>
                <a:lnTo>
                  <a:pt x="1244" y="6582"/>
                </a:lnTo>
                <a:lnTo>
                  <a:pt x="1347" y="6737"/>
                </a:lnTo>
                <a:lnTo>
                  <a:pt x="1503" y="6867"/>
                </a:lnTo>
                <a:lnTo>
                  <a:pt x="1658" y="6996"/>
                </a:lnTo>
                <a:lnTo>
                  <a:pt x="1840" y="7100"/>
                </a:lnTo>
                <a:lnTo>
                  <a:pt x="1736" y="7618"/>
                </a:lnTo>
                <a:lnTo>
                  <a:pt x="1529" y="7618"/>
                </a:lnTo>
                <a:lnTo>
                  <a:pt x="1373" y="7644"/>
                </a:lnTo>
                <a:lnTo>
                  <a:pt x="1192" y="7696"/>
                </a:lnTo>
                <a:lnTo>
                  <a:pt x="1036" y="7748"/>
                </a:lnTo>
                <a:lnTo>
                  <a:pt x="907" y="7825"/>
                </a:lnTo>
                <a:lnTo>
                  <a:pt x="751" y="7903"/>
                </a:lnTo>
                <a:lnTo>
                  <a:pt x="622" y="8007"/>
                </a:lnTo>
                <a:lnTo>
                  <a:pt x="492" y="8110"/>
                </a:lnTo>
                <a:lnTo>
                  <a:pt x="389" y="8240"/>
                </a:lnTo>
                <a:lnTo>
                  <a:pt x="285" y="8369"/>
                </a:lnTo>
                <a:lnTo>
                  <a:pt x="207" y="8525"/>
                </a:lnTo>
                <a:lnTo>
                  <a:pt x="130" y="8680"/>
                </a:lnTo>
                <a:lnTo>
                  <a:pt x="78" y="8836"/>
                </a:lnTo>
                <a:lnTo>
                  <a:pt x="26" y="8991"/>
                </a:lnTo>
                <a:lnTo>
                  <a:pt x="0" y="9173"/>
                </a:lnTo>
                <a:lnTo>
                  <a:pt x="0" y="9328"/>
                </a:lnTo>
                <a:lnTo>
                  <a:pt x="0" y="9613"/>
                </a:lnTo>
                <a:lnTo>
                  <a:pt x="78" y="9846"/>
                </a:lnTo>
                <a:lnTo>
                  <a:pt x="156" y="10079"/>
                </a:lnTo>
                <a:lnTo>
                  <a:pt x="285" y="10313"/>
                </a:lnTo>
                <a:lnTo>
                  <a:pt x="441" y="10494"/>
                </a:lnTo>
                <a:lnTo>
                  <a:pt x="622" y="10675"/>
                </a:lnTo>
                <a:lnTo>
                  <a:pt x="829" y="10805"/>
                </a:lnTo>
                <a:lnTo>
                  <a:pt x="1062" y="10934"/>
                </a:lnTo>
                <a:lnTo>
                  <a:pt x="1011" y="11168"/>
                </a:lnTo>
                <a:lnTo>
                  <a:pt x="1011" y="11297"/>
                </a:lnTo>
                <a:lnTo>
                  <a:pt x="1062" y="11401"/>
                </a:lnTo>
                <a:lnTo>
                  <a:pt x="1140" y="11504"/>
                </a:lnTo>
                <a:lnTo>
                  <a:pt x="1270" y="11556"/>
                </a:lnTo>
                <a:lnTo>
                  <a:pt x="1321" y="11556"/>
                </a:lnTo>
                <a:lnTo>
                  <a:pt x="1451" y="11530"/>
                </a:lnTo>
                <a:lnTo>
                  <a:pt x="1529" y="11479"/>
                </a:lnTo>
                <a:lnTo>
                  <a:pt x="1606" y="11401"/>
                </a:lnTo>
                <a:lnTo>
                  <a:pt x="1658" y="11297"/>
                </a:lnTo>
                <a:lnTo>
                  <a:pt x="1710" y="11064"/>
                </a:lnTo>
                <a:lnTo>
                  <a:pt x="1891" y="11064"/>
                </a:lnTo>
                <a:lnTo>
                  <a:pt x="2073" y="11038"/>
                </a:lnTo>
                <a:lnTo>
                  <a:pt x="2228" y="10986"/>
                </a:lnTo>
                <a:lnTo>
                  <a:pt x="2384" y="10934"/>
                </a:lnTo>
                <a:lnTo>
                  <a:pt x="2539" y="10857"/>
                </a:lnTo>
                <a:lnTo>
                  <a:pt x="2669" y="10779"/>
                </a:lnTo>
                <a:lnTo>
                  <a:pt x="2824" y="10675"/>
                </a:lnTo>
                <a:lnTo>
                  <a:pt x="2928" y="10572"/>
                </a:lnTo>
                <a:lnTo>
                  <a:pt x="3057" y="10442"/>
                </a:lnTo>
                <a:lnTo>
                  <a:pt x="3135" y="10313"/>
                </a:lnTo>
                <a:lnTo>
                  <a:pt x="3239" y="10157"/>
                </a:lnTo>
                <a:lnTo>
                  <a:pt x="3316" y="10002"/>
                </a:lnTo>
                <a:lnTo>
                  <a:pt x="3368" y="9846"/>
                </a:lnTo>
                <a:lnTo>
                  <a:pt x="3394" y="9691"/>
                </a:lnTo>
                <a:lnTo>
                  <a:pt x="3420" y="9509"/>
                </a:lnTo>
                <a:lnTo>
                  <a:pt x="3446" y="9328"/>
                </a:lnTo>
                <a:lnTo>
                  <a:pt x="3420" y="9069"/>
                </a:lnTo>
                <a:lnTo>
                  <a:pt x="3368" y="8836"/>
                </a:lnTo>
                <a:lnTo>
                  <a:pt x="3265" y="8603"/>
                </a:lnTo>
                <a:lnTo>
                  <a:pt x="3135" y="8369"/>
                </a:lnTo>
                <a:lnTo>
                  <a:pt x="2980" y="8188"/>
                </a:lnTo>
                <a:lnTo>
                  <a:pt x="2798" y="8007"/>
                </a:lnTo>
                <a:lnTo>
                  <a:pt x="2617" y="7851"/>
                </a:lnTo>
                <a:lnTo>
                  <a:pt x="2384" y="7748"/>
                </a:lnTo>
                <a:lnTo>
                  <a:pt x="2487" y="7229"/>
                </a:lnTo>
                <a:lnTo>
                  <a:pt x="2669" y="7204"/>
                </a:lnTo>
                <a:lnTo>
                  <a:pt x="2850" y="7178"/>
                </a:lnTo>
                <a:lnTo>
                  <a:pt x="3006" y="7126"/>
                </a:lnTo>
                <a:lnTo>
                  <a:pt x="3161" y="7048"/>
                </a:lnTo>
                <a:lnTo>
                  <a:pt x="3316" y="6944"/>
                </a:lnTo>
                <a:lnTo>
                  <a:pt x="3446" y="6841"/>
                </a:lnTo>
                <a:lnTo>
                  <a:pt x="3550" y="6711"/>
                </a:lnTo>
                <a:lnTo>
                  <a:pt x="3653" y="6556"/>
                </a:lnTo>
                <a:lnTo>
                  <a:pt x="6115" y="6556"/>
                </a:lnTo>
                <a:lnTo>
                  <a:pt x="6218" y="6711"/>
                </a:lnTo>
                <a:lnTo>
                  <a:pt x="6322" y="6841"/>
                </a:lnTo>
                <a:lnTo>
                  <a:pt x="6451" y="6944"/>
                </a:lnTo>
                <a:lnTo>
                  <a:pt x="6607" y="7048"/>
                </a:lnTo>
                <a:lnTo>
                  <a:pt x="6762" y="7126"/>
                </a:lnTo>
                <a:lnTo>
                  <a:pt x="6918" y="7178"/>
                </a:lnTo>
                <a:lnTo>
                  <a:pt x="7099" y="7204"/>
                </a:lnTo>
                <a:lnTo>
                  <a:pt x="7280" y="7229"/>
                </a:lnTo>
                <a:lnTo>
                  <a:pt x="7384" y="7748"/>
                </a:lnTo>
                <a:lnTo>
                  <a:pt x="7151" y="7851"/>
                </a:lnTo>
                <a:lnTo>
                  <a:pt x="6970" y="8007"/>
                </a:lnTo>
                <a:lnTo>
                  <a:pt x="6788" y="8188"/>
                </a:lnTo>
                <a:lnTo>
                  <a:pt x="6633" y="8369"/>
                </a:lnTo>
                <a:lnTo>
                  <a:pt x="6503" y="8603"/>
                </a:lnTo>
                <a:lnTo>
                  <a:pt x="6400" y="8836"/>
                </a:lnTo>
                <a:lnTo>
                  <a:pt x="6348" y="9069"/>
                </a:lnTo>
                <a:lnTo>
                  <a:pt x="6322" y="9328"/>
                </a:lnTo>
                <a:lnTo>
                  <a:pt x="6348" y="9509"/>
                </a:lnTo>
                <a:lnTo>
                  <a:pt x="6374" y="9691"/>
                </a:lnTo>
                <a:lnTo>
                  <a:pt x="6400" y="9846"/>
                </a:lnTo>
                <a:lnTo>
                  <a:pt x="6451" y="10002"/>
                </a:lnTo>
                <a:lnTo>
                  <a:pt x="6529" y="10157"/>
                </a:lnTo>
                <a:lnTo>
                  <a:pt x="6633" y="10313"/>
                </a:lnTo>
                <a:lnTo>
                  <a:pt x="6710" y="10442"/>
                </a:lnTo>
                <a:lnTo>
                  <a:pt x="6840" y="10572"/>
                </a:lnTo>
                <a:lnTo>
                  <a:pt x="6944" y="10675"/>
                </a:lnTo>
                <a:lnTo>
                  <a:pt x="7099" y="10779"/>
                </a:lnTo>
                <a:lnTo>
                  <a:pt x="7229" y="10857"/>
                </a:lnTo>
                <a:lnTo>
                  <a:pt x="7384" y="10934"/>
                </a:lnTo>
                <a:lnTo>
                  <a:pt x="7540" y="10986"/>
                </a:lnTo>
                <a:lnTo>
                  <a:pt x="7695" y="11038"/>
                </a:lnTo>
                <a:lnTo>
                  <a:pt x="7876" y="11064"/>
                </a:lnTo>
                <a:lnTo>
                  <a:pt x="8058" y="11064"/>
                </a:lnTo>
                <a:lnTo>
                  <a:pt x="8110" y="11297"/>
                </a:lnTo>
                <a:lnTo>
                  <a:pt x="8161" y="11401"/>
                </a:lnTo>
                <a:lnTo>
                  <a:pt x="8239" y="11479"/>
                </a:lnTo>
                <a:lnTo>
                  <a:pt x="8317" y="11530"/>
                </a:lnTo>
                <a:lnTo>
                  <a:pt x="8446" y="11556"/>
                </a:lnTo>
                <a:lnTo>
                  <a:pt x="8498" y="11556"/>
                </a:lnTo>
                <a:lnTo>
                  <a:pt x="8628" y="11504"/>
                </a:lnTo>
                <a:lnTo>
                  <a:pt x="8705" y="11401"/>
                </a:lnTo>
                <a:lnTo>
                  <a:pt x="8757" y="11297"/>
                </a:lnTo>
                <a:lnTo>
                  <a:pt x="8757" y="11168"/>
                </a:lnTo>
                <a:lnTo>
                  <a:pt x="8705" y="10934"/>
                </a:lnTo>
                <a:lnTo>
                  <a:pt x="8939" y="10805"/>
                </a:lnTo>
                <a:lnTo>
                  <a:pt x="9146" y="10675"/>
                </a:lnTo>
                <a:lnTo>
                  <a:pt x="9327" y="10494"/>
                </a:lnTo>
                <a:lnTo>
                  <a:pt x="9483" y="10313"/>
                </a:lnTo>
                <a:lnTo>
                  <a:pt x="9612" y="10079"/>
                </a:lnTo>
                <a:lnTo>
                  <a:pt x="9690" y="9846"/>
                </a:lnTo>
                <a:lnTo>
                  <a:pt x="9768" y="9613"/>
                </a:lnTo>
                <a:lnTo>
                  <a:pt x="9768" y="9328"/>
                </a:lnTo>
                <a:lnTo>
                  <a:pt x="9768" y="9173"/>
                </a:lnTo>
                <a:lnTo>
                  <a:pt x="9742" y="8991"/>
                </a:lnTo>
                <a:lnTo>
                  <a:pt x="9690" y="8836"/>
                </a:lnTo>
                <a:lnTo>
                  <a:pt x="9638" y="8680"/>
                </a:lnTo>
                <a:lnTo>
                  <a:pt x="9560" y="8525"/>
                </a:lnTo>
                <a:lnTo>
                  <a:pt x="9483" y="8369"/>
                </a:lnTo>
                <a:lnTo>
                  <a:pt x="9379" y="8240"/>
                </a:lnTo>
                <a:lnTo>
                  <a:pt x="9275" y="8110"/>
                </a:lnTo>
                <a:lnTo>
                  <a:pt x="9146" y="8007"/>
                </a:lnTo>
                <a:lnTo>
                  <a:pt x="9016" y="7903"/>
                </a:lnTo>
                <a:lnTo>
                  <a:pt x="8861" y="7825"/>
                </a:lnTo>
                <a:lnTo>
                  <a:pt x="8731" y="7748"/>
                </a:lnTo>
                <a:lnTo>
                  <a:pt x="8576" y="7696"/>
                </a:lnTo>
                <a:lnTo>
                  <a:pt x="8395" y="7644"/>
                </a:lnTo>
                <a:lnTo>
                  <a:pt x="8239" y="7618"/>
                </a:lnTo>
                <a:lnTo>
                  <a:pt x="8032" y="7618"/>
                </a:lnTo>
                <a:lnTo>
                  <a:pt x="7928" y="7100"/>
                </a:lnTo>
                <a:lnTo>
                  <a:pt x="8110" y="6996"/>
                </a:lnTo>
                <a:lnTo>
                  <a:pt x="8265" y="6867"/>
                </a:lnTo>
                <a:lnTo>
                  <a:pt x="8420" y="6737"/>
                </a:lnTo>
                <a:lnTo>
                  <a:pt x="8550" y="6582"/>
                </a:lnTo>
                <a:lnTo>
                  <a:pt x="8628" y="6400"/>
                </a:lnTo>
                <a:lnTo>
                  <a:pt x="8705" y="6193"/>
                </a:lnTo>
                <a:lnTo>
                  <a:pt x="8757" y="6012"/>
                </a:lnTo>
                <a:lnTo>
                  <a:pt x="8783" y="5779"/>
                </a:lnTo>
                <a:lnTo>
                  <a:pt x="8731" y="5494"/>
                </a:lnTo>
                <a:lnTo>
                  <a:pt x="8654" y="5235"/>
                </a:lnTo>
                <a:lnTo>
                  <a:pt x="8524" y="5001"/>
                </a:lnTo>
                <a:lnTo>
                  <a:pt x="8369" y="4794"/>
                </a:lnTo>
                <a:lnTo>
                  <a:pt x="8161" y="4613"/>
                </a:lnTo>
                <a:lnTo>
                  <a:pt x="7928" y="4483"/>
                </a:lnTo>
                <a:lnTo>
                  <a:pt x="7643" y="4380"/>
                </a:lnTo>
                <a:lnTo>
                  <a:pt x="7384" y="4354"/>
                </a:lnTo>
                <a:lnTo>
                  <a:pt x="7255" y="3758"/>
                </a:lnTo>
                <a:lnTo>
                  <a:pt x="7384" y="3680"/>
                </a:lnTo>
                <a:lnTo>
                  <a:pt x="7514" y="3576"/>
                </a:lnTo>
                <a:lnTo>
                  <a:pt x="7643" y="3447"/>
                </a:lnTo>
                <a:lnTo>
                  <a:pt x="7721" y="3317"/>
                </a:lnTo>
                <a:lnTo>
                  <a:pt x="7799" y="3162"/>
                </a:lnTo>
                <a:lnTo>
                  <a:pt x="7876" y="3006"/>
                </a:lnTo>
                <a:lnTo>
                  <a:pt x="7902" y="2851"/>
                </a:lnTo>
                <a:lnTo>
                  <a:pt x="7902" y="2670"/>
                </a:lnTo>
                <a:lnTo>
                  <a:pt x="7902" y="2436"/>
                </a:lnTo>
                <a:lnTo>
                  <a:pt x="7825" y="2229"/>
                </a:lnTo>
                <a:lnTo>
                  <a:pt x="7721" y="2022"/>
                </a:lnTo>
                <a:lnTo>
                  <a:pt x="7591" y="1840"/>
                </a:lnTo>
                <a:lnTo>
                  <a:pt x="7410" y="1685"/>
                </a:lnTo>
                <a:lnTo>
                  <a:pt x="7229" y="1581"/>
                </a:lnTo>
                <a:lnTo>
                  <a:pt x="7021" y="1504"/>
                </a:lnTo>
                <a:lnTo>
                  <a:pt x="6788" y="1452"/>
                </a:lnTo>
                <a:lnTo>
                  <a:pt x="6659" y="1167"/>
                </a:lnTo>
                <a:lnTo>
                  <a:pt x="6503" y="882"/>
                </a:lnTo>
                <a:lnTo>
                  <a:pt x="6322" y="623"/>
                </a:lnTo>
                <a:lnTo>
                  <a:pt x="6089" y="415"/>
                </a:lnTo>
                <a:lnTo>
                  <a:pt x="5804" y="260"/>
                </a:lnTo>
                <a:lnTo>
                  <a:pt x="5519" y="131"/>
                </a:lnTo>
                <a:lnTo>
                  <a:pt x="5208" y="53"/>
                </a:lnTo>
                <a:lnTo>
                  <a:pt x="4897" y="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619;p42">
            <a:extLst>
              <a:ext uri="{FF2B5EF4-FFF2-40B4-BE49-F238E27FC236}">
                <a16:creationId xmlns:a16="http://schemas.microsoft.com/office/drawing/2014/main" id="{411C8D0F-217D-46DD-B4BF-CB8C5DCFCE66}"/>
              </a:ext>
            </a:extLst>
          </p:cNvPr>
          <p:cNvSpPr txBox="1">
            <a:spLocks/>
          </p:cNvSpPr>
          <p:nvPr/>
        </p:nvSpPr>
        <p:spPr>
          <a:xfrm>
            <a:off x="8753611" y="4645299"/>
            <a:ext cx="271895" cy="498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5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pPr marL="0" indent="0">
              <a:lnSpc>
                <a:spcPct val="150000"/>
              </a:lnSpc>
            </a:pPr>
            <a:r>
              <a:rPr lang="fr-FR" sz="1400" b="1" dirty="0"/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39"/>
          <p:cNvSpPr txBox="1">
            <a:spLocks noGrp="1"/>
          </p:cNvSpPr>
          <p:nvPr>
            <p:ph type="title"/>
          </p:nvPr>
        </p:nvSpPr>
        <p:spPr>
          <a:xfrm>
            <a:off x="720000" y="496318"/>
            <a:ext cx="7704000" cy="63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Strength training</a:t>
            </a:r>
            <a:endParaRPr dirty="0"/>
          </a:p>
        </p:txBody>
      </p:sp>
      <p:graphicFrame>
        <p:nvGraphicFramePr>
          <p:cNvPr id="569" name="Google Shape;569;p39"/>
          <p:cNvGraphicFramePr/>
          <p:nvPr>
            <p:extLst>
              <p:ext uri="{D42A27DB-BD31-4B8C-83A1-F6EECF244321}">
                <p14:modId xmlns:p14="http://schemas.microsoft.com/office/powerpoint/2010/main" val="3752771410"/>
              </p:ext>
            </p:extLst>
          </p:nvPr>
        </p:nvGraphicFramePr>
        <p:xfrm>
          <a:off x="206731" y="1166759"/>
          <a:ext cx="8714629" cy="3390720"/>
        </p:xfrm>
        <a:graphic>
          <a:graphicData uri="http://schemas.openxmlformats.org/drawingml/2006/table">
            <a:tbl>
              <a:tblPr>
                <a:noFill/>
                <a:tableStyleId>{5F1B810A-1CA3-466D-A529-BDE5C093B8B7}</a:tableStyleId>
              </a:tblPr>
              <a:tblGrid>
                <a:gridCol w="2782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31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0500">
                <a:tc>
                  <a:txBody>
                    <a:bodyPr/>
                    <a:lstStyle/>
                    <a:p>
                      <a:pPr algn="ctr"/>
                      <a:r>
                        <a:rPr lang="fr-FR" altLang="zh-TW" sz="14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Qualities</a:t>
                      </a: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Space Grotesk Medium"/>
                          <a:cs typeface="Arial"/>
                          <a:sym typeface="Space Grotesk Medium"/>
                        </a:rPr>
                        <a:t>Exercises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  <a:effectLst/>
                        <a:latin typeface="Arial"/>
                        <a:ea typeface="Space Grotesk Medium"/>
                        <a:cs typeface="Arial"/>
                        <a:sym typeface="Space Grotesk Medium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475495"/>
                  </a:ext>
                </a:extLst>
              </a:tr>
              <a:tr h="350500">
                <a:tc>
                  <a:txBody>
                    <a:bodyPr/>
                    <a:lstStyle/>
                    <a:p>
                      <a:pPr algn="ctr"/>
                      <a:r>
                        <a:rPr lang="fr-FR" altLang="zh-TW" sz="1400" b="1" i="0" u="none" strike="noStrike" cap="non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Strength</a:t>
                      </a: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050" dirty="0">
                          <a:solidFill>
                            <a:schemeClr val="dk1"/>
                          </a:solidFill>
                          <a:latin typeface="Space Grotesk Medium"/>
                          <a:ea typeface="Space Grotesk Medium"/>
                          <a:cs typeface="Space Grotesk Medium"/>
                          <a:sym typeface="Space Grotesk Medium"/>
                        </a:rPr>
                        <a:t>Squats (back, front, split, overhead), Deadlifts, Romanian deadlifts, Good mornings, Presses (bench, incline, decline, military), Rows (bent-over, seated, one-arm), Pull-ups/pull-downs</a:t>
                      </a:r>
                      <a:endParaRPr sz="1050" dirty="0">
                        <a:solidFill>
                          <a:schemeClr val="dk1"/>
                        </a:solidFill>
                        <a:latin typeface="Space Grotesk Medium"/>
                        <a:ea typeface="Space Grotesk Medium"/>
                        <a:cs typeface="Space Grotesk Medium"/>
                        <a:sym typeface="Space Grotesk Medium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altLang="zh-TW" sz="1400" b="1" i="0" u="none" strike="noStrike" cap="non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Power</a:t>
                      </a: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050" dirty="0">
                          <a:solidFill>
                            <a:schemeClr val="dk1"/>
                          </a:solidFill>
                          <a:latin typeface="Space Grotesk Medium"/>
                          <a:ea typeface="Space Grotesk Medium"/>
                          <a:cs typeface="Space Grotesk Medium"/>
                          <a:sym typeface="Space Grotesk Medium"/>
                        </a:rPr>
                        <a:t>Cleans (power, squat, split), Snatches (power, squat, split), Jerks (push, power, split), Pulls</a:t>
                      </a:r>
                      <a:endParaRPr sz="1050" dirty="0">
                        <a:solidFill>
                          <a:schemeClr val="dk1"/>
                        </a:solidFill>
                        <a:latin typeface="Space Grotesk Medium"/>
                        <a:ea typeface="Space Grotesk Medium"/>
                        <a:cs typeface="Space Grotesk Medium"/>
                        <a:sym typeface="Space Grotesk Medium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5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altLang="zh-TW" sz="1400" b="1" i="0" u="none" strike="noStrike" cap="non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Horizontal application of force</a:t>
                      </a: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050" dirty="0">
                          <a:solidFill>
                            <a:schemeClr val="dk1"/>
                          </a:solidFill>
                          <a:latin typeface="Space Grotesk Medium"/>
                          <a:ea typeface="Space Grotesk Medium"/>
                          <a:cs typeface="Space Grotesk Medium"/>
                          <a:sym typeface="Space Grotesk Medium"/>
                        </a:rPr>
                        <a:t>Horizontal jumps (standing long jump, triple jump, hurdle hops, etc.), Sled pushing/pulling, Bounds, Resisted sprints</a:t>
                      </a: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5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TW" sz="1400" b="1" i="0" u="none" strike="noStrike" cap="non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Single-leg strength and power</a:t>
                      </a: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-US" sz="1050" dirty="0">
                          <a:solidFill>
                            <a:schemeClr val="dk1"/>
                          </a:solidFill>
                          <a:latin typeface="Space Grotesk Medium"/>
                          <a:ea typeface="Space Grotesk Medium"/>
                          <a:cs typeface="Space Grotesk Medium"/>
                          <a:sym typeface="Space Grotesk Medium"/>
                        </a:rPr>
                        <a:t>Split squats, Lunges, Step-ups, Split cleans/snatches/Jerks, One-legged cleans/snatches/Jerks</a:t>
                      </a:r>
                      <a:endParaRPr sz="1050" dirty="0">
                        <a:solidFill>
                          <a:schemeClr val="dk1"/>
                        </a:solidFill>
                        <a:latin typeface="Space Grotesk Medium"/>
                        <a:ea typeface="Space Grotesk Medium"/>
                        <a:cs typeface="Space Grotesk Medium"/>
                        <a:sym typeface="Space Grotesk Medium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05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altLang="zh-TW" sz="1400" b="1" i="0" u="none" strike="noStrike" cap="non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Ability to maintain posture</a:t>
                      </a: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dirty="0">
                          <a:solidFill>
                            <a:schemeClr val="dk1"/>
                          </a:solidFill>
                          <a:latin typeface="Space Grotesk Medium"/>
                          <a:ea typeface="Space Grotesk Medium"/>
                          <a:cs typeface="Space Grotesk Medium"/>
                          <a:sym typeface="Space Grotesk Medium"/>
                        </a:rPr>
                        <a:t>Squats (back, front, split, overhead), Deadlifts, Romanian deadlifts, Good mornings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dirty="0">
                          <a:solidFill>
                            <a:schemeClr val="dk1"/>
                          </a:solidFill>
                          <a:latin typeface="Space Grotesk Medium"/>
                          <a:ea typeface="Space Grotesk Medium"/>
                          <a:cs typeface="Space Grotesk Medium"/>
                          <a:sym typeface="Space Grotesk Medium"/>
                        </a:rPr>
                        <a:t>Squats, deadlifts, Romanian deadlifts, good mornings with a pause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dirty="0">
                          <a:solidFill>
                            <a:schemeClr val="dk1"/>
                          </a:solidFill>
                          <a:latin typeface="Space Grotesk Medium"/>
                          <a:ea typeface="Space Grotesk Medium"/>
                          <a:cs typeface="Space Grotesk Medium"/>
                          <a:sym typeface="Space Grotesk Medium"/>
                        </a:rPr>
                        <a:t>Squats, deadlifts, Romanian deadlifts, good mornings with an exaggerated eccentric phase</a:t>
                      </a:r>
                      <a:endParaRPr sz="1050" dirty="0">
                        <a:solidFill>
                          <a:schemeClr val="dk1"/>
                        </a:solidFill>
                        <a:latin typeface="Space Grotesk Medium"/>
                        <a:ea typeface="Space Grotesk Medium"/>
                        <a:cs typeface="Space Grotesk Medium"/>
                        <a:sym typeface="Space Grotesk Medium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accent3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Google Shape;619;p42">
            <a:extLst>
              <a:ext uri="{FF2B5EF4-FFF2-40B4-BE49-F238E27FC236}">
                <a16:creationId xmlns:a16="http://schemas.microsoft.com/office/drawing/2014/main" id="{B5A8B3C1-3F29-4470-ACDE-3249D144093B}"/>
              </a:ext>
            </a:extLst>
          </p:cNvPr>
          <p:cNvSpPr txBox="1">
            <a:spLocks/>
          </p:cNvSpPr>
          <p:nvPr/>
        </p:nvSpPr>
        <p:spPr>
          <a:xfrm>
            <a:off x="8753611" y="4645299"/>
            <a:ext cx="271895" cy="498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5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pPr marL="0" indent="0">
              <a:lnSpc>
                <a:spcPct val="150000"/>
              </a:lnSpc>
            </a:pPr>
            <a:r>
              <a:rPr lang="fr-FR" sz="1400" b="1" dirty="0"/>
              <a:t>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" name="Google Shape;1007;p54"/>
          <p:cNvSpPr txBox="1">
            <a:spLocks noGrp="1"/>
          </p:cNvSpPr>
          <p:nvPr>
            <p:ph type="title"/>
          </p:nvPr>
        </p:nvSpPr>
        <p:spPr>
          <a:xfrm>
            <a:off x="4490358" y="858307"/>
            <a:ext cx="4408714" cy="652086"/>
          </a:xfrm>
          <a:prstGeom prst="rect">
            <a:avLst/>
          </a:prstGeom>
        </p:spPr>
        <p:txBody>
          <a:bodyPr spcFirstLastPara="1" wrap="square" lIns="137150" tIns="91425" rIns="137150" bIns="91425" anchor="t" anchorCtr="0">
            <a:noAutofit/>
          </a:bodyPr>
          <a:lstStyle/>
          <a:p>
            <a:pPr lvl="0">
              <a:buSzPts val="1100"/>
            </a:pPr>
            <a:r>
              <a:rPr lang="fr-FR" dirty="0"/>
              <a:t>Specific training</a:t>
            </a:r>
            <a:endParaRPr dirty="0"/>
          </a:p>
        </p:txBody>
      </p:sp>
      <p:sp>
        <p:nvSpPr>
          <p:cNvPr id="1008" name="Google Shape;1008;p54"/>
          <p:cNvSpPr txBox="1">
            <a:spLocks noGrp="1"/>
          </p:cNvSpPr>
          <p:nvPr>
            <p:ph type="subTitle" idx="1"/>
          </p:nvPr>
        </p:nvSpPr>
        <p:spPr>
          <a:xfrm>
            <a:off x="4571975" y="1592036"/>
            <a:ext cx="3852000" cy="281667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150000"/>
              </a:lnSpc>
            </a:pPr>
            <a:r>
              <a:rPr lang="fr-FR" altLang="zh-TW" b="1" dirty="0"/>
              <a:t>Sprinting training: </a:t>
            </a:r>
            <a:r>
              <a:rPr lang="en-US" altLang="zh-TW" dirty="0"/>
              <a:t>to improve the athlete's ability to perform the run-up.</a:t>
            </a:r>
          </a:p>
          <a:p>
            <a:pPr marL="0" lvl="0" indent="0">
              <a:lnSpc>
                <a:spcPct val="150000"/>
              </a:lnSpc>
            </a:pPr>
            <a:r>
              <a:rPr lang="fr-FR" altLang="zh-TW" b="1" dirty="0"/>
              <a:t>Drills with few strides: </a:t>
            </a:r>
            <a:r>
              <a:rPr lang="en-US" altLang="zh-TW" dirty="0"/>
              <a:t>focus on the plant/takeoff.</a:t>
            </a:r>
          </a:p>
          <a:p>
            <a:pPr marL="0" lvl="0" indent="0">
              <a:lnSpc>
                <a:spcPct val="150000"/>
              </a:lnSpc>
            </a:pPr>
            <a:r>
              <a:rPr lang="fr-FR" altLang="zh-TW" b="1" dirty="0"/>
              <a:t>Back flexibility: </a:t>
            </a:r>
            <a:r>
              <a:rPr lang="en-US" altLang="zh-TW" dirty="0"/>
              <a:t>to increase the arch of the jump.</a:t>
            </a:r>
          </a:p>
          <a:p>
            <a:pPr marL="0" lvl="0" indent="0">
              <a:lnSpc>
                <a:spcPct val="150000"/>
              </a:lnSpc>
            </a:pPr>
            <a:r>
              <a:rPr lang="fr-FR" altLang="zh-TW" b="1" dirty="0"/>
              <a:t>Vertical and horizontal plyometrics: </a:t>
            </a:r>
            <a:r>
              <a:rPr lang="fr-FR" altLang="zh-TW" dirty="0"/>
              <a:t>to enhance jump performance.</a:t>
            </a:r>
            <a:endParaRPr dirty="0"/>
          </a:p>
        </p:txBody>
      </p:sp>
      <p:pic>
        <p:nvPicPr>
          <p:cNvPr id="5124" name="Picture 4" descr="How to Do the High Jump in Track and Field">
            <a:extLst>
              <a:ext uri="{FF2B5EF4-FFF2-40B4-BE49-F238E27FC236}">
                <a16:creationId xmlns:a16="http://schemas.microsoft.com/office/drawing/2014/main" id="{A23C506B-8B1E-476D-A109-8673D3CE2D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98" r="12769"/>
          <a:stretch/>
        </p:blipFill>
        <p:spPr bwMode="auto">
          <a:xfrm>
            <a:off x="0" y="0"/>
            <a:ext cx="4114826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10" name="Google Shape;1010;p54"/>
          <p:cNvGrpSpPr/>
          <p:nvPr/>
        </p:nvGrpSpPr>
        <p:grpSpPr>
          <a:xfrm rot="5400000">
            <a:off x="1445550" y="2666475"/>
            <a:ext cx="1451100" cy="2902150"/>
            <a:chOff x="5372375" y="1404775"/>
            <a:chExt cx="1451100" cy="2902150"/>
          </a:xfrm>
        </p:grpSpPr>
        <p:sp>
          <p:nvSpPr>
            <p:cNvPr id="1011" name="Google Shape;1011;p54"/>
            <p:cNvSpPr/>
            <p:nvPr/>
          </p:nvSpPr>
          <p:spPr>
            <a:xfrm>
              <a:off x="5372375" y="1404775"/>
              <a:ext cx="1451100" cy="1451100"/>
            </a:xfrm>
            <a:custGeom>
              <a:avLst/>
              <a:gdLst/>
              <a:ahLst/>
              <a:cxnLst/>
              <a:rect l="l" t="t" r="r" b="b"/>
              <a:pathLst>
                <a:path w="58044" h="58044" extrusionOk="0">
                  <a:moveTo>
                    <a:pt x="29016" y="0"/>
                  </a:moveTo>
                  <a:lnTo>
                    <a:pt x="1" y="29028"/>
                  </a:lnTo>
                  <a:lnTo>
                    <a:pt x="1" y="58043"/>
                  </a:lnTo>
                  <a:lnTo>
                    <a:pt x="29016" y="29028"/>
                  </a:lnTo>
                  <a:lnTo>
                    <a:pt x="58044" y="58043"/>
                  </a:lnTo>
                  <a:lnTo>
                    <a:pt x="58044" y="29028"/>
                  </a:lnTo>
                  <a:lnTo>
                    <a:pt x="29016" y="0"/>
                  </a:lnTo>
                  <a:close/>
                </a:path>
              </a:pathLst>
            </a:custGeom>
            <a:solidFill>
              <a:srgbClr val="BFE645">
                <a:alpha val="626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54"/>
            <p:cNvSpPr/>
            <p:nvPr/>
          </p:nvSpPr>
          <p:spPr>
            <a:xfrm>
              <a:off x="5372375" y="2855850"/>
              <a:ext cx="1451100" cy="1451075"/>
            </a:xfrm>
            <a:custGeom>
              <a:avLst/>
              <a:gdLst/>
              <a:ahLst/>
              <a:cxnLst/>
              <a:rect l="l" t="t" r="r" b="b"/>
              <a:pathLst>
                <a:path w="58044" h="58043" extrusionOk="0">
                  <a:moveTo>
                    <a:pt x="29016" y="0"/>
                  </a:moveTo>
                  <a:lnTo>
                    <a:pt x="1" y="29027"/>
                  </a:lnTo>
                  <a:lnTo>
                    <a:pt x="1" y="58043"/>
                  </a:lnTo>
                  <a:lnTo>
                    <a:pt x="29016" y="29027"/>
                  </a:lnTo>
                  <a:lnTo>
                    <a:pt x="58044" y="58043"/>
                  </a:lnTo>
                  <a:lnTo>
                    <a:pt x="58044" y="29027"/>
                  </a:lnTo>
                  <a:lnTo>
                    <a:pt x="29016" y="0"/>
                  </a:lnTo>
                  <a:close/>
                </a:path>
              </a:pathLst>
            </a:custGeom>
            <a:solidFill>
              <a:srgbClr val="BFE645">
                <a:alpha val="626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" name="Google Shape;619;p42">
            <a:extLst>
              <a:ext uri="{FF2B5EF4-FFF2-40B4-BE49-F238E27FC236}">
                <a16:creationId xmlns:a16="http://schemas.microsoft.com/office/drawing/2014/main" id="{B5FC4441-FFFB-4046-907A-AF6C73097459}"/>
              </a:ext>
            </a:extLst>
          </p:cNvPr>
          <p:cNvSpPr txBox="1">
            <a:spLocks/>
          </p:cNvSpPr>
          <p:nvPr/>
        </p:nvSpPr>
        <p:spPr>
          <a:xfrm>
            <a:off x="8753611" y="4645299"/>
            <a:ext cx="271895" cy="498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5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pPr marL="0" indent="0">
              <a:lnSpc>
                <a:spcPct val="150000"/>
              </a:lnSpc>
            </a:pPr>
            <a:r>
              <a:rPr lang="fr-FR" sz="1400" b="1" dirty="0"/>
              <a:t>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40"/>
          <p:cNvSpPr txBox="1">
            <a:spLocks noGrp="1"/>
          </p:cNvSpPr>
          <p:nvPr>
            <p:ph type="subTitle" idx="1"/>
          </p:nvPr>
        </p:nvSpPr>
        <p:spPr>
          <a:xfrm>
            <a:off x="656390" y="2510891"/>
            <a:ext cx="2511000" cy="185479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altLang="zh-TW" dirty="0"/>
              <a:t>The biceps femoris is especially susceptible to strains when the leg is being swung forward or during foot strike, as these are times when the muscle is lengthened.</a:t>
            </a:r>
            <a:endParaRPr dirty="0"/>
          </a:p>
        </p:txBody>
      </p:sp>
      <p:sp>
        <p:nvSpPr>
          <p:cNvPr id="577" name="Google Shape;577;p40"/>
          <p:cNvSpPr txBox="1">
            <a:spLocks noGrp="1"/>
          </p:cNvSpPr>
          <p:nvPr>
            <p:ph type="title"/>
          </p:nvPr>
        </p:nvSpPr>
        <p:spPr>
          <a:xfrm>
            <a:off x="656390" y="1709441"/>
            <a:ext cx="2511000" cy="8014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fr-FR" altLang="zh-TW" dirty="0"/>
              <a:t>Hamstring injury in sprinting </a:t>
            </a:r>
            <a:endParaRPr dirty="0"/>
          </a:p>
        </p:txBody>
      </p:sp>
      <p:sp>
        <p:nvSpPr>
          <p:cNvPr id="578" name="Google Shape;578;p40"/>
          <p:cNvSpPr txBox="1">
            <a:spLocks noGrp="1"/>
          </p:cNvSpPr>
          <p:nvPr>
            <p:ph type="title" idx="2"/>
          </p:nvPr>
        </p:nvSpPr>
        <p:spPr>
          <a:xfrm>
            <a:off x="719996" y="1160552"/>
            <a:ext cx="967200" cy="58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579" name="Google Shape;579;p40"/>
          <p:cNvSpPr txBox="1">
            <a:spLocks noGrp="1"/>
          </p:cNvSpPr>
          <p:nvPr>
            <p:ph type="title" idx="3"/>
          </p:nvPr>
        </p:nvSpPr>
        <p:spPr>
          <a:xfrm>
            <a:off x="3364817" y="1619079"/>
            <a:ext cx="2766562" cy="89181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fr-FR" altLang="zh-TW" dirty="0"/>
              <a:t>Ankle joint injury in change of directions</a:t>
            </a:r>
            <a:endParaRPr dirty="0"/>
          </a:p>
        </p:txBody>
      </p:sp>
      <p:sp>
        <p:nvSpPr>
          <p:cNvPr id="580" name="Google Shape;580;p40"/>
          <p:cNvSpPr txBox="1">
            <a:spLocks noGrp="1"/>
          </p:cNvSpPr>
          <p:nvPr>
            <p:ph type="title" idx="4"/>
          </p:nvPr>
        </p:nvSpPr>
        <p:spPr>
          <a:xfrm>
            <a:off x="3444109" y="1160552"/>
            <a:ext cx="967200" cy="58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sp>
        <p:nvSpPr>
          <p:cNvPr id="581" name="Google Shape;581;p40"/>
          <p:cNvSpPr txBox="1">
            <a:spLocks noGrp="1"/>
          </p:cNvSpPr>
          <p:nvPr>
            <p:ph type="subTitle" idx="5"/>
          </p:nvPr>
        </p:nvSpPr>
        <p:spPr>
          <a:xfrm>
            <a:off x="3364817" y="2510891"/>
            <a:ext cx="2511000" cy="121394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SzPts val="1100"/>
            </a:pPr>
            <a:r>
              <a:rPr lang="en-US" altLang="zh-TW" dirty="0"/>
              <a:t>In take-off stage, it moves in a rotation with a range more than normal and may sometimes lead to injury.</a:t>
            </a:r>
            <a:endParaRPr dirty="0"/>
          </a:p>
        </p:txBody>
      </p:sp>
      <p:sp>
        <p:nvSpPr>
          <p:cNvPr id="588" name="Google Shape;588;p40"/>
          <p:cNvSpPr txBox="1">
            <a:spLocks noGrp="1"/>
          </p:cNvSpPr>
          <p:nvPr>
            <p:ph type="title" idx="15"/>
          </p:nvPr>
        </p:nvSpPr>
        <p:spPr>
          <a:xfrm>
            <a:off x="720000" y="496318"/>
            <a:ext cx="7704000" cy="63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Potential injuries</a:t>
            </a:r>
            <a:endParaRPr dirty="0"/>
          </a:p>
        </p:txBody>
      </p:sp>
      <p:pic>
        <p:nvPicPr>
          <p:cNvPr id="589" name="Google Shape;589;p40"/>
          <p:cNvPicPr preferRelativeResize="0">
            <a:picLocks noGrp="1"/>
          </p:cNvPicPr>
          <p:nvPr>
            <p:ph type="pic" idx="16"/>
          </p:nvPr>
        </p:nvPicPr>
        <p:blipFill rotWithShape="1">
          <a:blip r:embed="rId3">
            <a:alphaModFix/>
          </a:blip>
          <a:srcRect l="21182" t="28082" r="27103" b="10196"/>
          <a:stretch/>
        </p:blipFill>
        <p:spPr>
          <a:xfrm>
            <a:off x="6268500" y="-5375"/>
            <a:ext cx="2875352" cy="5148897"/>
          </a:xfrm>
          <a:prstGeom prst="rect">
            <a:avLst/>
          </a:prstGeom>
        </p:spPr>
      </p:pic>
      <p:grpSp>
        <p:nvGrpSpPr>
          <p:cNvPr id="590" name="Google Shape;590;p40"/>
          <p:cNvGrpSpPr/>
          <p:nvPr/>
        </p:nvGrpSpPr>
        <p:grpSpPr>
          <a:xfrm>
            <a:off x="6972900" y="1433450"/>
            <a:ext cx="1451100" cy="2902150"/>
            <a:chOff x="5372375" y="1404775"/>
            <a:chExt cx="1451100" cy="2902150"/>
          </a:xfrm>
        </p:grpSpPr>
        <p:sp>
          <p:nvSpPr>
            <p:cNvPr id="591" name="Google Shape;591;p40"/>
            <p:cNvSpPr/>
            <p:nvPr/>
          </p:nvSpPr>
          <p:spPr>
            <a:xfrm>
              <a:off x="5372375" y="1404775"/>
              <a:ext cx="1451100" cy="1451100"/>
            </a:xfrm>
            <a:custGeom>
              <a:avLst/>
              <a:gdLst/>
              <a:ahLst/>
              <a:cxnLst/>
              <a:rect l="l" t="t" r="r" b="b"/>
              <a:pathLst>
                <a:path w="58044" h="58044" extrusionOk="0">
                  <a:moveTo>
                    <a:pt x="29016" y="0"/>
                  </a:moveTo>
                  <a:lnTo>
                    <a:pt x="1" y="29028"/>
                  </a:lnTo>
                  <a:lnTo>
                    <a:pt x="1" y="58043"/>
                  </a:lnTo>
                  <a:lnTo>
                    <a:pt x="29016" y="29028"/>
                  </a:lnTo>
                  <a:lnTo>
                    <a:pt x="58044" y="58043"/>
                  </a:lnTo>
                  <a:lnTo>
                    <a:pt x="58044" y="29028"/>
                  </a:lnTo>
                  <a:lnTo>
                    <a:pt x="29016" y="0"/>
                  </a:lnTo>
                  <a:close/>
                </a:path>
              </a:pathLst>
            </a:custGeom>
            <a:solidFill>
              <a:srgbClr val="BFE645">
                <a:alpha val="626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40"/>
            <p:cNvSpPr/>
            <p:nvPr/>
          </p:nvSpPr>
          <p:spPr>
            <a:xfrm>
              <a:off x="5372375" y="2855850"/>
              <a:ext cx="1451100" cy="1451075"/>
            </a:xfrm>
            <a:custGeom>
              <a:avLst/>
              <a:gdLst/>
              <a:ahLst/>
              <a:cxnLst/>
              <a:rect l="l" t="t" r="r" b="b"/>
              <a:pathLst>
                <a:path w="58044" h="58043" extrusionOk="0">
                  <a:moveTo>
                    <a:pt x="29016" y="0"/>
                  </a:moveTo>
                  <a:lnTo>
                    <a:pt x="1" y="29027"/>
                  </a:lnTo>
                  <a:lnTo>
                    <a:pt x="1" y="58043"/>
                  </a:lnTo>
                  <a:lnTo>
                    <a:pt x="29016" y="29027"/>
                  </a:lnTo>
                  <a:lnTo>
                    <a:pt x="58044" y="58043"/>
                  </a:lnTo>
                  <a:lnTo>
                    <a:pt x="58044" y="29027"/>
                  </a:lnTo>
                  <a:lnTo>
                    <a:pt x="29016" y="0"/>
                  </a:lnTo>
                  <a:close/>
                </a:path>
              </a:pathLst>
            </a:custGeom>
            <a:solidFill>
              <a:srgbClr val="BFE645">
                <a:alpha val="626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" name="Google Shape;619;p42">
            <a:extLst>
              <a:ext uri="{FF2B5EF4-FFF2-40B4-BE49-F238E27FC236}">
                <a16:creationId xmlns:a16="http://schemas.microsoft.com/office/drawing/2014/main" id="{68D03F3C-6BE5-4F23-9C1B-1CE6C35BF8D6}"/>
              </a:ext>
            </a:extLst>
          </p:cNvPr>
          <p:cNvSpPr txBox="1">
            <a:spLocks/>
          </p:cNvSpPr>
          <p:nvPr/>
        </p:nvSpPr>
        <p:spPr>
          <a:xfrm>
            <a:off x="8753611" y="4645299"/>
            <a:ext cx="271895" cy="498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5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pPr marL="0" indent="0">
              <a:lnSpc>
                <a:spcPct val="150000"/>
              </a:lnSpc>
            </a:pPr>
            <a:r>
              <a:rPr lang="fr-FR" sz="1400" b="1" dirty="0">
                <a:solidFill>
                  <a:schemeClr val="bg1"/>
                </a:solidFill>
              </a:rPr>
              <a:t>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Google Shape;576;p40"/>
          <p:cNvSpPr txBox="1">
            <a:spLocks noGrp="1"/>
          </p:cNvSpPr>
          <p:nvPr>
            <p:ph type="subTitle" idx="1"/>
          </p:nvPr>
        </p:nvSpPr>
        <p:spPr>
          <a:xfrm>
            <a:off x="656390" y="2510891"/>
            <a:ext cx="2511000" cy="21362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200"/>
              </a:spcAft>
            </a:pPr>
            <a:r>
              <a:rPr lang="en-US" altLang="zh-TW" dirty="0"/>
              <a:t>Strengthen the hamstring muscles eccentrically.</a:t>
            </a:r>
          </a:p>
          <a:p>
            <a:pPr marL="0" lvl="0" indent="0"/>
            <a:r>
              <a:rPr lang="en-US" dirty="0"/>
              <a:t>e.g. Romanian deadlifts, Good mornings (standing, seated), Glute-ham raises, Reverse hyperextensions, Nordic leg curl</a:t>
            </a:r>
            <a:endParaRPr dirty="0"/>
          </a:p>
        </p:txBody>
      </p:sp>
      <p:sp>
        <p:nvSpPr>
          <p:cNvPr id="577" name="Google Shape;577;p40"/>
          <p:cNvSpPr txBox="1">
            <a:spLocks noGrp="1"/>
          </p:cNvSpPr>
          <p:nvPr>
            <p:ph type="title"/>
          </p:nvPr>
        </p:nvSpPr>
        <p:spPr>
          <a:xfrm>
            <a:off x="656390" y="1709441"/>
            <a:ext cx="2511000" cy="8014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fr-FR" altLang="zh-TW" dirty="0"/>
              <a:t>Hamstring injury in sprinting </a:t>
            </a:r>
            <a:endParaRPr dirty="0"/>
          </a:p>
        </p:txBody>
      </p:sp>
      <p:sp>
        <p:nvSpPr>
          <p:cNvPr id="578" name="Google Shape;578;p40"/>
          <p:cNvSpPr txBox="1">
            <a:spLocks noGrp="1"/>
          </p:cNvSpPr>
          <p:nvPr>
            <p:ph type="title" idx="2"/>
          </p:nvPr>
        </p:nvSpPr>
        <p:spPr>
          <a:xfrm>
            <a:off x="719996" y="1160552"/>
            <a:ext cx="967200" cy="58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579" name="Google Shape;579;p40"/>
          <p:cNvSpPr txBox="1">
            <a:spLocks noGrp="1"/>
          </p:cNvSpPr>
          <p:nvPr>
            <p:ph type="title" idx="3"/>
          </p:nvPr>
        </p:nvSpPr>
        <p:spPr>
          <a:xfrm>
            <a:off x="3364817" y="1619079"/>
            <a:ext cx="2766562" cy="89181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fr-FR" altLang="zh-TW" dirty="0"/>
              <a:t>Ankle joint injury in change of directions</a:t>
            </a:r>
            <a:endParaRPr dirty="0"/>
          </a:p>
        </p:txBody>
      </p:sp>
      <p:sp>
        <p:nvSpPr>
          <p:cNvPr id="580" name="Google Shape;580;p40"/>
          <p:cNvSpPr txBox="1">
            <a:spLocks noGrp="1"/>
          </p:cNvSpPr>
          <p:nvPr>
            <p:ph type="title" idx="4"/>
          </p:nvPr>
        </p:nvSpPr>
        <p:spPr>
          <a:xfrm>
            <a:off x="3444109" y="1160552"/>
            <a:ext cx="967200" cy="584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sp>
        <p:nvSpPr>
          <p:cNvPr id="581" name="Google Shape;581;p40"/>
          <p:cNvSpPr txBox="1">
            <a:spLocks noGrp="1"/>
          </p:cNvSpPr>
          <p:nvPr>
            <p:ph type="subTitle" idx="5"/>
          </p:nvPr>
        </p:nvSpPr>
        <p:spPr>
          <a:xfrm>
            <a:off x="3364817" y="2510891"/>
            <a:ext cx="2511000" cy="121394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SzPts val="1100"/>
            </a:pPr>
            <a:r>
              <a:rPr lang="en-US" altLang="zh-TW" dirty="0"/>
              <a:t>Improve and strengthen the weak muscles, tendons, and ligaments surrounding the ankle joint.</a:t>
            </a:r>
            <a:endParaRPr dirty="0"/>
          </a:p>
        </p:txBody>
      </p:sp>
      <p:sp>
        <p:nvSpPr>
          <p:cNvPr id="588" name="Google Shape;588;p40"/>
          <p:cNvSpPr txBox="1">
            <a:spLocks noGrp="1"/>
          </p:cNvSpPr>
          <p:nvPr>
            <p:ph type="title" idx="15"/>
          </p:nvPr>
        </p:nvSpPr>
        <p:spPr>
          <a:xfrm>
            <a:off x="720000" y="496318"/>
            <a:ext cx="7704000" cy="63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Potential injuries prevention</a:t>
            </a:r>
            <a:endParaRPr dirty="0"/>
          </a:p>
        </p:txBody>
      </p:sp>
      <p:pic>
        <p:nvPicPr>
          <p:cNvPr id="589" name="Google Shape;589;p40"/>
          <p:cNvPicPr preferRelativeResize="0">
            <a:picLocks noGrp="1"/>
          </p:cNvPicPr>
          <p:nvPr>
            <p:ph type="pic" idx="16"/>
          </p:nvPr>
        </p:nvPicPr>
        <p:blipFill rotWithShape="1">
          <a:blip r:embed="rId3">
            <a:alphaModFix/>
          </a:blip>
          <a:srcRect l="21182" t="28082" r="27103" b="10196"/>
          <a:stretch/>
        </p:blipFill>
        <p:spPr>
          <a:xfrm>
            <a:off x="6268500" y="-5375"/>
            <a:ext cx="2875352" cy="5148897"/>
          </a:xfrm>
          <a:prstGeom prst="rect">
            <a:avLst/>
          </a:prstGeom>
        </p:spPr>
      </p:pic>
      <p:grpSp>
        <p:nvGrpSpPr>
          <p:cNvPr id="590" name="Google Shape;590;p40"/>
          <p:cNvGrpSpPr/>
          <p:nvPr/>
        </p:nvGrpSpPr>
        <p:grpSpPr>
          <a:xfrm>
            <a:off x="6972900" y="1433450"/>
            <a:ext cx="1451100" cy="2902150"/>
            <a:chOff x="5372375" y="1404775"/>
            <a:chExt cx="1451100" cy="2902150"/>
          </a:xfrm>
        </p:grpSpPr>
        <p:sp>
          <p:nvSpPr>
            <p:cNvPr id="591" name="Google Shape;591;p40"/>
            <p:cNvSpPr/>
            <p:nvPr/>
          </p:nvSpPr>
          <p:spPr>
            <a:xfrm>
              <a:off x="5372375" y="1404775"/>
              <a:ext cx="1451100" cy="1451100"/>
            </a:xfrm>
            <a:custGeom>
              <a:avLst/>
              <a:gdLst/>
              <a:ahLst/>
              <a:cxnLst/>
              <a:rect l="l" t="t" r="r" b="b"/>
              <a:pathLst>
                <a:path w="58044" h="58044" extrusionOk="0">
                  <a:moveTo>
                    <a:pt x="29016" y="0"/>
                  </a:moveTo>
                  <a:lnTo>
                    <a:pt x="1" y="29028"/>
                  </a:lnTo>
                  <a:lnTo>
                    <a:pt x="1" y="58043"/>
                  </a:lnTo>
                  <a:lnTo>
                    <a:pt x="29016" y="29028"/>
                  </a:lnTo>
                  <a:lnTo>
                    <a:pt x="58044" y="58043"/>
                  </a:lnTo>
                  <a:lnTo>
                    <a:pt x="58044" y="29028"/>
                  </a:lnTo>
                  <a:lnTo>
                    <a:pt x="29016" y="0"/>
                  </a:lnTo>
                  <a:close/>
                </a:path>
              </a:pathLst>
            </a:custGeom>
            <a:solidFill>
              <a:srgbClr val="BFE645">
                <a:alpha val="626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40"/>
            <p:cNvSpPr/>
            <p:nvPr/>
          </p:nvSpPr>
          <p:spPr>
            <a:xfrm>
              <a:off x="5372375" y="2855850"/>
              <a:ext cx="1451100" cy="1451075"/>
            </a:xfrm>
            <a:custGeom>
              <a:avLst/>
              <a:gdLst/>
              <a:ahLst/>
              <a:cxnLst/>
              <a:rect l="l" t="t" r="r" b="b"/>
              <a:pathLst>
                <a:path w="58044" h="58043" extrusionOk="0">
                  <a:moveTo>
                    <a:pt x="29016" y="0"/>
                  </a:moveTo>
                  <a:lnTo>
                    <a:pt x="1" y="29027"/>
                  </a:lnTo>
                  <a:lnTo>
                    <a:pt x="1" y="58043"/>
                  </a:lnTo>
                  <a:lnTo>
                    <a:pt x="29016" y="29027"/>
                  </a:lnTo>
                  <a:lnTo>
                    <a:pt x="58044" y="58043"/>
                  </a:lnTo>
                  <a:lnTo>
                    <a:pt x="58044" y="29027"/>
                  </a:lnTo>
                  <a:lnTo>
                    <a:pt x="29016" y="0"/>
                  </a:lnTo>
                  <a:close/>
                </a:path>
              </a:pathLst>
            </a:custGeom>
            <a:solidFill>
              <a:srgbClr val="BFE645">
                <a:alpha val="626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" name="Google Shape;619;p42">
            <a:extLst>
              <a:ext uri="{FF2B5EF4-FFF2-40B4-BE49-F238E27FC236}">
                <a16:creationId xmlns:a16="http://schemas.microsoft.com/office/drawing/2014/main" id="{DE2B7D4B-C4D9-4F94-BC02-F5BC68FF63C7}"/>
              </a:ext>
            </a:extLst>
          </p:cNvPr>
          <p:cNvSpPr txBox="1">
            <a:spLocks/>
          </p:cNvSpPr>
          <p:nvPr/>
        </p:nvSpPr>
        <p:spPr>
          <a:xfrm>
            <a:off x="8753611" y="4645299"/>
            <a:ext cx="271895" cy="498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5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pPr marL="0" indent="0">
              <a:lnSpc>
                <a:spcPct val="150000"/>
              </a:lnSpc>
            </a:pPr>
            <a:r>
              <a:rPr lang="fr-FR" sz="1400" b="1" dirty="0">
                <a:solidFill>
                  <a:schemeClr val="bg1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445285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4" name="Google Shape;1714;p76"/>
          <p:cNvSpPr txBox="1">
            <a:spLocks noGrp="1"/>
          </p:cNvSpPr>
          <p:nvPr>
            <p:ph type="title"/>
          </p:nvPr>
        </p:nvSpPr>
        <p:spPr>
          <a:xfrm>
            <a:off x="720000" y="496318"/>
            <a:ext cx="7704000" cy="63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References</a:t>
            </a:r>
            <a:endParaRPr dirty="0"/>
          </a:p>
        </p:txBody>
      </p:sp>
      <p:sp>
        <p:nvSpPr>
          <p:cNvPr id="1715" name="Google Shape;1715;p76"/>
          <p:cNvSpPr txBox="1">
            <a:spLocks noGrp="1"/>
          </p:cNvSpPr>
          <p:nvPr>
            <p:ph type="body" idx="1"/>
          </p:nvPr>
        </p:nvSpPr>
        <p:spPr>
          <a:xfrm>
            <a:off x="720000" y="1256399"/>
            <a:ext cx="8119200" cy="338889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lnSpc>
                <a:spcPts val="1900"/>
              </a:lnSpc>
              <a:spcAft>
                <a:spcPts val="1000"/>
              </a:spcAft>
              <a:buNone/>
            </a:pPr>
            <a:r>
              <a:rPr lang="en-US" altLang="zh-TW" dirty="0"/>
              <a:t>Bora, P. (2012). Direct competition preparation in elite high jumping. </a:t>
            </a:r>
            <a:r>
              <a:rPr lang="en-US" altLang="zh-TW" i="1" dirty="0"/>
              <a:t>New Studies in Athletics</a:t>
            </a:r>
            <a:r>
              <a:rPr lang="en-US" altLang="zh-TW" dirty="0"/>
              <a:t>, </a:t>
            </a:r>
            <a:r>
              <a:rPr lang="en-US" altLang="zh-TW" i="1" dirty="0"/>
              <a:t>3</a:t>
            </a:r>
            <a:r>
              <a:rPr lang="en-US" altLang="zh-TW" dirty="0"/>
              <a:t>, 23-28.</a:t>
            </a:r>
          </a:p>
          <a:p>
            <a:pPr marL="0" indent="0">
              <a:lnSpc>
                <a:spcPts val="1900"/>
              </a:lnSpc>
              <a:spcAft>
                <a:spcPts val="1000"/>
              </a:spcAft>
              <a:buNone/>
            </a:pPr>
            <a:r>
              <a:rPr lang="en-US" altLang="zh-TW" dirty="0" err="1"/>
              <a:t>Cissik</a:t>
            </a:r>
            <a:r>
              <a:rPr lang="en-US" altLang="zh-TW" dirty="0"/>
              <a:t>, J. (2019). The High Jumper–Strength and Conditioning.</a:t>
            </a:r>
            <a:endParaRPr lang="en-US" altLang="zh-TW" u="sng" dirty="0"/>
          </a:p>
          <a:p>
            <a:pPr marL="0" lvl="0" indent="0">
              <a:lnSpc>
                <a:spcPts val="1900"/>
              </a:lnSpc>
              <a:spcAft>
                <a:spcPts val="1000"/>
              </a:spcAft>
              <a:buNone/>
            </a:pPr>
            <a:r>
              <a:rPr lang="en-US" altLang="zh-TW" dirty="0"/>
              <a:t>Khaleel, F. S. (2023). The effect of physical exercises to improve muscle strength to reduce recurrent injuries of the ankle joint in men's high jump. </a:t>
            </a:r>
            <a:r>
              <a:rPr lang="en-US" altLang="zh-TW" i="1" dirty="0"/>
              <a:t>SPORT TK-</a:t>
            </a:r>
            <a:r>
              <a:rPr lang="en-US" altLang="zh-TW" i="1" dirty="0" err="1"/>
              <a:t>Revista</a:t>
            </a:r>
            <a:r>
              <a:rPr lang="en-US" altLang="zh-TW" i="1" dirty="0"/>
              <a:t> </a:t>
            </a:r>
            <a:r>
              <a:rPr lang="en-US" altLang="zh-TW" i="1" dirty="0" err="1"/>
              <a:t>EuroAmericana</a:t>
            </a:r>
            <a:r>
              <a:rPr lang="en-US" altLang="zh-TW" i="1" dirty="0"/>
              <a:t> de </a:t>
            </a:r>
            <a:r>
              <a:rPr lang="en-US" altLang="zh-TW" i="1" dirty="0" err="1"/>
              <a:t>Ciencias</a:t>
            </a:r>
            <a:r>
              <a:rPr lang="en-US" altLang="zh-TW" i="1" dirty="0"/>
              <a:t> del </a:t>
            </a:r>
            <a:r>
              <a:rPr lang="en-US" altLang="zh-TW" i="1" dirty="0" err="1"/>
              <a:t>Deporte</a:t>
            </a:r>
            <a:r>
              <a:rPr lang="en-US" altLang="zh-TW" dirty="0"/>
              <a:t>, 25-25.</a:t>
            </a:r>
          </a:p>
          <a:p>
            <a:pPr marL="0" lvl="0" indent="0">
              <a:lnSpc>
                <a:spcPts val="1900"/>
              </a:lnSpc>
              <a:spcAft>
                <a:spcPts val="1000"/>
              </a:spcAft>
              <a:buNone/>
            </a:pPr>
            <a:r>
              <a:rPr lang="en-US" altLang="zh-TW" dirty="0" err="1"/>
              <a:t>Ritzdorf</a:t>
            </a:r>
            <a:r>
              <a:rPr lang="en-US" altLang="zh-TW" dirty="0"/>
              <a:t>, W. (1986). THE PRACTICE OF STRENGTH TRAINING IN WOMEN S HIGH JUMP. </a:t>
            </a:r>
            <a:r>
              <a:rPr lang="en-US" altLang="zh-TW" i="1" dirty="0"/>
              <a:t>International Association of Athletics Federations-IAAF</a:t>
            </a:r>
            <a:r>
              <a:rPr lang="en-US" altLang="zh-TW" dirty="0"/>
              <a:t>, </a:t>
            </a:r>
            <a:r>
              <a:rPr lang="en-US" altLang="zh-TW" i="1" dirty="0"/>
              <a:t>2</a:t>
            </a:r>
            <a:r>
              <a:rPr lang="en-US" altLang="zh-TW" dirty="0"/>
              <a:t>, 81-9.</a:t>
            </a:r>
          </a:p>
          <a:p>
            <a:pPr marL="0" indent="0">
              <a:lnSpc>
                <a:spcPts val="1900"/>
              </a:lnSpc>
              <a:spcAft>
                <a:spcPts val="1000"/>
              </a:spcAft>
              <a:buNone/>
            </a:pPr>
            <a:r>
              <a:rPr lang="en-US" altLang="zh-TW" dirty="0"/>
              <a:t>Schiffer, J. (2012). Plyometric training and the high jump. </a:t>
            </a:r>
            <a:r>
              <a:rPr lang="en-US" altLang="zh-TW" i="1" dirty="0"/>
              <a:t>New Studies in Athletics</a:t>
            </a:r>
            <a:r>
              <a:rPr lang="en-US" altLang="zh-TW" dirty="0"/>
              <a:t>, </a:t>
            </a:r>
            <a:r>
              <a:rPr lang="en-US" altLang="zh-TW" i="1" dirty="0"/>
              <a:t>27</a:t>
            </a:r>
            <a:r>
              <a:rPr lang="en-US" altLang="zh-TW" dirty="0"/>
              <a:t>(3), 9-21.</a:t>
            </a:r>
          </a:p>
          <a:p>
            <a:pPr marL="0" lvl="0" indent="0">
              <a:lnSpc>
                <a:spcPts val="1900"/>
              </a:lnSpc>
              <a:spcAft>
                <a:spcPts val="1000"/>
              </a:spcAft>
              <a:buNone/>
            </a:pPr>
            <a:r>
              <a:rPr lang="zh-TW" altLang="en-US" dirty="0"/>
              <a:t>王季瑜</a:t>
            </a:r>
            <a:r>
              <a:rPr lang="en-US" altLang="zh-TW" dirty="0"/>
              <a:t>, &amp; </a:t>
            </a:r>
            <a:r>
              <a:rPr lang="zh-TW" altLang="en-US" dirty="0"/>
              <a:t>涂瑞洪</a:t>
            </a:r>
            <a:r>
              <a:rPr lang="en-US" altLang="zh-TW" dirty="0"/>
              <a:t>. (2009). </a:t>
            </a:r>
            <a:r>
              <a:rPr lang="zh-TW" altLang="en-US" dirty="0"/>
              <a:t>背向式跳高的生物力學原理概述</a:t>
            </a:r>
            <a:r>
              <a:rPr lang="en-US" altLang="zh-TW" dirty="0"/>
              <a:t>. </a:t>
            </a:r>
            <a:r>
              <a:rPr lang="zh-TW" altLang="en-US" i="1" dirty="0"/>
              <a:t>屏東教大體育</a:t>
            </a:r>
            <a:r>
              <a:rPr lang="en-US" altLang="zh-TW" dirty="0"/>
              <a:t>, (12), 303-309.</a:t>
            </a:r>
            <a:endParaRPr lang="en-US" altLang="zh-TW" u="sng" dirty="0"/>
          </a:p>
          <a:p>
            <a:pPr marL="0" lvl="0" indent="0">
              <a:lnSpc>
                <a:spcPts val="1900"/>
              </a:lnSpc>
              <a:spcAft>
                <a:spcPts val="1000"/>
              </a:spcAft>
              <a:buNone/>
            </a:pPr>
            <a:r>
              <a:rPr lang="zh-TW" altLang="en-US" dirty="0"/>
              <a:t>張維綱</a:t>
            </a:r>
            <a:r>
              <a:rPr lang="en-US" altLang="zh-TW" dirty="0"/>
              <a:t>, </a:t>
            </a:r>
            <a:r>
              <a:rPr lang="zh-TW" altLang="en-US" dirty="0"/>
              <a:t>劉金鎗</a:t>
            </a:r>
            <a:r>
              <a:rPr lang="en-US" altLang="zh-TW" dirty="0"/>
              <a:t>, &amp; </a:t>
            </a:r>
            <a:r>
              <a:rPr lang="zh-TW" altLang="en-US" dirty="0"/>
              <a:t>許弘恩</a:t>
            </a:r>
            <a:r>
              <a:rPr lang="en-US" altLang="zh-TW" dirty="0"/>
              <a:t>. (2008). </a:t>
            </a:r>
            <a:r>
              <a:rPr lang="zh-TW" altLang="en-US" dirty="0"/>
              <a:t>田徑運動跳高項目運動傷害之探討</a:t>
            </a:r>
            <a:r>
              <a:rPr lang="en-US" altLang="zh-TW" dirty="0"/>
              <a:t>. </a:t>
            </a:r>
            <a:r>
              <a:rPr lang="zh-TW" altLang="en-US" i="1" dirty="0"/>
              <a:t>嘉大體育健康休閒期刊</a:t>
            </a:r>
            <a:r>
              <a:rPr lang="en-US" altLang="zh-TW" dirty="0"/>
              <a:t>, </a:t>
            </a:r>
            <a:r>
              <a:rPr lang="en-US" altLang="zh-TW" i="1" dirty="0"/>
              <a:t>7</a:t>
            </a:r>
            <a:r>
              <a:rPr lang="en-US" altLang="zh-TW" dirty="0"/>
              <a:t>(3), 167-173.</a:t>
            </a:r>
          </a:p>
          <a:p>
            <a:pPr marL="0" lvl="0" indent="0">
              <a:buNone/>
            </a:pPr>
            <a:endParaRPr lang="en-US" altLang="zh-TW" dirty="0"/>
          </a:p>
        </p:txBody>
      </p:sp>
      <p:sp>
        <p:nvSpPr>
          <p:cNvPr id="11" name="Google Shape;619;p42">
            <a:extLst>
              <a:ext uri="{FF2B5EF4-FFF2-40B4-BE49-F238E27FC236}">
                <a16:creationId xmlns:a16="http://schemas.microsoft.com/office/drawing/2014/main" id="{4A1F9BAB-A6B9-476B-BCEE-EACCB733CC2F}"/>
              </a:ext>
            </a:extLst>
          </p:cNvPr>
          <p:cNvSpPr txBox="1">
            <a:spLocks/>
          </p:cNvSpPr>
          <p:nvPr/>
        </p:nvSpPr>
        <p:spPr>
          <a:xfrm>
            <a:off x="8753611" y="4645299"/>
            <a:ext cx="271895" cy="498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5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Space Grotesk"/>
              <a:buNone/>
              <a:defRPr sz="1400" b="0" i="0" u="none" strike="noStrike" cap="none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pPr marL="0" indent="0">
              <a:lnSpc>
                <a:spcPct val="150000"/>
              </a:lnSpc>
            </a:pPr>
            <a:r>
              <a:rPr lang="fr-FR" sz="1400" b="1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38277157"/>
      </p:ext>
    </p:extLst>
  </p:cSld>
  <p:clrMapOvr>
    <a:masterClrMapping/>
  </p:clrMapOvr>
</p:sld>
</file>

<file path=ppt/theme/theme1.xml><?xml version="1.0" encoding="utf-8"?>
<a:theme xmlns:a="http://schemas.openxmlformats.org/drawingml/2006/main" name="Physical Fitness and Active Living - Health - 10th grade by Slidesgo">
  <a:themeElements>
    <a:clrScheme name="Simple Light">
      <a:dk1>
        <a:srgbClr val="010103"/>
      </a:dk1>
      <a:lt1>
        <a:srgbClr val="FFFFFF"/>
      </a:lt1>
      <a:dk2>
        <a:srgbClr val="BFE645"/>
      </a:dk2>
      <a:lt2>
        <a:srgbClr val="E5E5E5"/>
      </a:lt2>
      <a:accent1>
        <a:srgbClr val="C2C2C2"/>
      </a:accent1>
      <a:accent2>
        <a:srgbClr val="666666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1010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4697</TotalTime>
  <Words>681</Words>
  <Application>Microsoft Office PowerPoint</Application>
  <PresentationFormat>如螢幕大小 (16:9)</PresentationFormat>
  <Paragraphs>67</Paragraphs>
  <Slides>8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Space Grotesk</vt:lpstr>
      <vt:lpstr>Arial</vt:lpstr>
      <vt:lpstr>Space Grotesk Medium</vt:lpstr>
      <vt:lpstr>Roboto Condensed Light</vt:lpstr>
      <vt:lpstr>Physical Fitness and Active Living - Health - 10th grade by Slidesgo</vt:lpstr>
      <vt:lpstr>Strength Training and Conditioning: High Jump</vt:lpstr>
      <vt:lpstr>Phases of high jump</vt:lpstr>
      <vt:lpstr>Physical demands</vt:lpstr>
      <vt:lpstr>Strength training</vt:lpstr>
      <vt:lpstr>Specific training</vt:lpstr>
      <vt:lpstr>Hamstring injury in sprinting </vt:lpstr>
      <vt:lpstr>Hamstring injury in sprinting 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 Training and Conditioning: High Jump</dc:title>
  <cp:lastModifiedBy>chiehchi0221723@gmail.com</cp:lastModifiedBy>
  <cp:revision>34</cp:revision>
  <dcterms:modified xsi:type="dcterms:W3CDTF">2024-05-14T21:26:22Z</dcterms:modified>
</cp:coreProperties>
</file>