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55AF-C43A-46EA-9B55-555DF263BEA1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46AAD-E2B3-4A14-9F70-2774CFC05D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51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 5 Benefity PA, Případy, kdy se dítě zlepšuje hlavně v sociální oblasti</a:t>
            </a:r>
          </a:p>
          <a:p>
            <a:r>
              <a:rPr lang="cs-CZ" dirty="0"/>
              <a:t>Kdo doporučí PA – nekompetentnost lékařů – jiné pracovní úkoly</a:t>
            </a:r>
          </a:p>
          <a:p>
            <a:r>
              <a:rPr lang="cs-CZ" dirty="0"/>
              <a:t>Zdravotní, rehabilitační, mimoškolní </a:t>
            </a:r>
            <a:r>
              <a:rPr lang="cs-CZ" dirty="0" err="1"/>
              <a:t>Tv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46AAD-E2B3-4A14-9F70-2774CFC05DE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54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 34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46AAD-E2B3-4A14-9F70-2774CFC05DE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79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Str.53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46AAD-E2B3-4A14-9F70-2774CFC05DE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12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Str.55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46AAD-E2B3-4A14-9F70-2774CFC05DE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7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 64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46AAD-E2B3-4A14-9F70-2774CFC05DE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62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C7361-8E07-42FD-AE31-35B53BC17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Individuální vzdělávací plán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45EE7C-C778-43EC-B339-6C0366B2B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Integrativní</a:t>
            </a:r>
            <a:r>
              <a:rPr lang="cs-CZ" dirty="0"/>
              <a:t> speciální pedagogika, Didaktika aplikované tělesné výchovy</a:t>
            </a:r>
          </a:p>
        </p:txBody>
      </p:sp>
    </p:spTree>
    <p:extLst>
      <p:ext uri="{BB962C8B-B14F-4D97-AF65-F5344CB8AC3E}">
        <p14:creationId xmlns:p14="http://schemas.microsoft.com/office/powerpoint/2010/main" val="305487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703C1-EDBC-4D8D-9238-021518B8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lyžování</a:t>
            </a:r>
          </a:p>
        </p:txBody>
      </p:sp>
      <p:pic>
        <p:nvPicPr>
          <p:cNvPr id="4098" name="Picture 2" descr="Monoski - Praschberger Rollstuhltechnik - Geräte für Profi- und Amateursport">
            <a:extLst>
              <a:ext uri="{FF2B5EF4-FFF2-40B4-BE49-F238E27FC236}">
                <a16:creationId xmlns:a16="http://schemas.microsoft.com/office/drawing/2014/main" id="{44D63E41-941B-40EC-B6E7-49AFFA1EE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7" y="1638300"/>
            <a:ext cx="3928623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lomoucký deník | Monoski v Hlubočkách | fotogalerie">
            <a:extLst>
              <a:ext uri="{FF2B5EF4-FFF2-40B4-BE49-F238E27FC236}">
                <a16:creationId xmlns:a16="http://schemas.microsoft.com/office/drawing/2014/main" id="{A0D59696-7BA4-4797-A3FA-897ECA44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52" y="647699"/>
            <a:ext cx="3372288" cy="22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l Tessier products at a glance">
            <a:extLst>
              <a:ext uri="{FF2B5EF4-FFF2-40B4-BE49-F238E27FC236}">
                <a16:creationId xmlns:a16="http://schemas.microsoft.com/office/drawing/2014/main" id="{BC7CFC11-733A-46F8-8CC2-ED0E9962C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567" y="998217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inter sports | active therapy">
            <a:extLst>
              <a:ext uri="{FF2B5EF4-FFF2-40B4-BE49-F238E27FC236}">
                <a16:creationId xmlns:a16="http://schemas.microsoft.com/office/drawing/2014/main" id="{CEA0EE6D-646A-41D3-A6C9-7CB90EFBB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7" y="4285748"/>
            <a:ext cx="2615142" cy="21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F46005-0D0B-43E4-8717-A5AD64B84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839" y="3179572"/>
            <a:ext cx="3657600" cy="24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2F3B5-F64C-4FF2-A451-24E81D01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lyžování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B165C24-7FB3-4FCF-A99D-0204887E1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9" y="1236133"/>
            <a:ext cx="4614886" cy="2599267"/>
          </a:xfrm>
        </p:spPr>
      </p:pic>
      <p:pic>
        <p:nvPicPr>
          <p:cNvPr id="5122" name="Picture 2" descr="Daruj 20 Kč na zrakově postižené lyžaře - Levné Lyže">
            <a:extLst>
              <a:ext uri="{FF2B5EF4-FFF2-40B4-BE49-F238E27FC236}">
                <a16:creationId xmlns:a16="http://schemas.microsoft.com/office/drawing/2014/main" id="{87CC1A79-7EEB-4311-81AE-684D3E00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67" y="1128451"/>
            <a:ext cx="29591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82B771-8D54-430F-968B-78A8A2C8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451" y="4021031"/>
            <a:ext cx="4555066" cy="26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AD1BB-5686-4A03-8AD8-492EF90F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zp</a:t>
            </a:r>
            <a:endParaRPr lang="cs-CZ" dirty="0"/>
          </a:p>
        </p:txBody>
      </p:sp>
      <p:pic>
        <p:nvPicPr>
          <p:cNvPr id="6146" name="Picture 2" descr="Pro sport">
            <a:extLst>
              <a:ext uri="{FF2B5EF4-FFF2-40B4-BE49-F238E27FC236}">
                <a16:creationId xmlns:a16="http://schemas.microsoft.com/office/drawing/2014/main" id="{DE3962F4-BB31-40DA-87FE-D6051F4553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78" y="20886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7FF31B-9433-4B49-8545-D3640E27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649" y="621034"/>
            <a:ext cx="4362450" cy="43624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9CFA61-062C-45B2-87F3-5E111A48F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116" y="3928055"/>
            <a:ext cx="3882233" cy="2588155"/>
          </a:xfrm>
          <a:prstGeom prst="rect">
            <a:avLst/>
          </a:prstGeom>
        </p:spPr>
      </p:pic>
      <p:pic>
        <p:nvPicPr>
          <p:cNvPr id="6148" name="Picture 4" descr="Blind football in Kenya | sportanddev.org">
            <a:extLst>
              <a:ext uri="{FF2B5EF4-FFF2-40B4-BE49-F238E27FC236}">
                <a16:creationId xmlns:a16="http://schemas.microsoft.com/office/drawing/2014/main" id="{60ECE813-9304-47B8-8E13-8CB8B3310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69" y="568853"/>
            <a:ext cx="4584659" cy="25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50C241-39D3-49D1-9D7C-7D2E93FBA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995" y="3594882"/>
            <a:ext cx="4389559" cy="29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C3FC1-DC3B-42E6-BC34-67D97E3B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Kufr – co je to?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9CA1E5C-F90C-40F5-ADD5-EE5CFF7FF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378" y="1270000"/>
            <a:ext cx="6741230" cy="5055923"/>
          </a:xfrm>
        </p:spPr>
      </p:pic>
    </p:spTree>
    <p:extLst>
      <p:ext uri="{BB962C8B-B14F-4D97-AF65-F5344CB8AC3E}">
        <p14:creationId xmlns:p14="http://schemas.microsoft.com/office/powerpoint/2010/main" val="347717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80312-8078-45A6-A44A-FD713489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INKLUZIVNÍ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1F7379-2C27-444E-844F-A73E6EAF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Fenomén uvolnění z </a:t>
            </a:r>
            <a:r>
              <a:rPr lang="cs-CZ" dirty="0" err="1"/>
              <a:t>Tv</a:t>
            </a:r>
            <a:r>
              <a:rPr lang="cs-CZ" dirty="0"/>
              <a:t> – PROČ?</a:t>
            </a:r>
          </a:p>
          <a:p>
            <a:r>
              <a:rPr lang="cs-CZ" dirty="0"/>
              <a:t>Zařazení do </a:t>
            </a:r>
            <a:r>
              <a:rPr lang="cs-CZ" dirty="0" err="1"/>
              <a:t>Tv</a:t>
            </a:r>
            <a:r>
              <a:rPr lang="cs-CZ" dirty="0"/>
              <a:t> – PROČ?</a:t>
            </a:r>
          </a:p>
          <a:p>
            <a:endParaRPr lang="cs-CZ" dirty="0"/>
          </a:p>
          <a:p>
            <a:r>
              <a:rPr lang="cs-CZ" dirty="0"/>
              <a:t>Co pomůže?</a:t>
            </a:r>
          </a:p>
          <a:p>
            <a:endParaRPr lang="cs-CZ" dirty="0"/>
          </a:p>
          <a:p>
            <a:r>
              <a:rPr lang="cs-CZ" dirty="0"/>
              <a:t>Co když to opravdu objektivně nejde?</a:t>
            </a:r>
          </a:p>
          <a:p>
            <a:r>
              <a:rPr lang="cs-CZ" dirty="0"/>
              <a:t>Kdy se vyžaduje a kdy ne? Není vyžadován jako dřív, pouze když doporučí poradna. Zajišťuje škola ne ředitel školy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endParaRPr lang="cs-CZ" dirty="0"/>
          </a:p>
          <a:p>
            <a:r>
              <a:rPr lang="cs-CZ" dirty="0"/>
              <a:t>Proč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86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47F7C-DFE9-45DA-9B22-B03651B6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408B08-59D3-40AC-82BA-2734916C6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Zpracuje SPC</a:t>
            </a:r>
          </a:p>
          <a:p>
            <a:r>
              <a:rPr lang="cs-CZ" dirty="0"/>
              <a:t>Lékař</a:t>
            </a:r>
          </a:p>
          <a:p>
            <a:r>
              <a:rPr lang="cs-CZ" dirty="0"/>
              <a:t>Doporučená struktura</a:t>
            </a:r>
          </a:p>
        </p:txBody>
      </p:sp>
    </p:spTree>
    <p:extLst>
      <p:ext uri="{BB962C8B-B14F-4D97-AF65-F5344CB8AC3E}">
        <p14:creationId xmlns:p14="http://schemas.microsoft.com/office/powerpoint/2010/main" val="48237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CB987-BB3F-4965-B9E5-2DB005AB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IVP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38A7F5-DE2C-4280-9644-9219B857E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Doporučení:</a:t>
            </a:r>
          </a:p>
          <a:p>
            <a:pPr>
              <a:buFontTx/>
              <a:buChar char="-"/>
            </a:pPr>
            <a:r>
              <a:rPr lang="cs-CZ" dirty="0"/>
              <a:t>Obecné informace, druhy a stupně PO, pedagogičtí pracovníci kteří se podílí na výuce</a:t>
            </a:r>
          </a:p>
          <a:p>
            <a:pPr>
              <a:buFontTx/>
              <a:buChar char="-"/>
            </a:pPr>
            <a:r>
              <a:rPr lang="cs-CZ" dirty="0"/>
              <a:t>Diagnostika</a:t>
            </a:r>
          </a:p>
          <a:p>
            <a:pPr>
              <a:buFontTx/>
              <a:buChar char="-"/>
            </a:pPr>
            <a:r>
              <a:rPr lang="cs-CZ" dirty="0"/>
              <a:t>Výuka </a:t>
            </a:r>
            <a:r>
              <a:rPr lang="cs-CZ" dirty="0" err="1"/>
              <a:t>Tv</a:t>
            </a:r>
            <a:r>
              <a:rPr lang="cs-CZ" dirty="0"/>
              <a:t> (organizace, pomůcky, kontraindikace, cíle, učivo, výstupy, tematický plán i modifikacemi, způsob hodnocení a klasifikace, kontrola plnění IVP, časové období plnění IVP</a:t>
            </a:r>
          </a:p>
        </p:txBody>
      </p:sp>
    </p:spTree>
    <p:extLst>
      <p:ext uri="{BB962C8B-B14F-4D97-AF65-F5344CB8AC3E}">
        <p14:creationId xmlns:p14="http://schemas.microsoft.com/office/powerpoint/2010/main" val="11903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6F6918-08E9-4DF5-B971-53BDE6D8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Prostředí – rozhovor s rodiči a pozorování</a:t>
            </a:r>
          </a:p>
          <a:p>
            <a:r>
              <a:rPr lang="cs-CZ" dirty="0"/>
              <a:t>Vědomosti a poznatky ohledně pohybového učení a zdraví</a:t>
            </a:r>
          </a:p>
          <a:p>
            <a:r>
              <a:rPr lang="cs-CZ" dirty="0"/>
              <a:t>Pohybové schopnosti a dovednosti</a:t>
            </a:r>
          </a:p>
          <a:p>
            <a:pPr marL="0" indent="0">
              <a:buNone/>
            </a:pPr>
            <a:r>
              <a:rPr lang="cs-CZ" dirty="0"/>
              <a:t>- Jednoduché motorické kompetence</a:t>
            </a:r>
          </a:p>
          <a:p>
            <a:pPr marL="0" indent="0">
              <a:buNone/>
            </a:pPr>
            <a:r>
              <a:rPr lang="cs-CZ" dirty="0"/>
              <a:t>- Testové baterie (GMFM – TP, MABC, </a:t>
            </a:r>
            <a:r>
              <a:rPr lang="cs-CZ" dirty="0" err="1"/>
              <a:t>Unifitest</a:t>
            </a:r>
            <a:r>
              <a:rPr lang="cs-CZ" dirty="0"/>
              <a:t>, DIC-CIT, </a:t>
            </a:r>
            <a:r>
              <a:rPr lang="cs-CZ" dirty="0" err="1"/>
              <a:t>Fun</a:t>
            </a:r>
            <a:r>
              <a:rPr lang="cs-CZ" dirty="0"/>
              <a:t> fitness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5C131B-EA06-4F18-89D2-AD43827D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</p:spTree>
    <p:extLst>
      <p:ext uri="{BB962C8B-B14F-4D97-AF65-F5344CB8AC3E}">
        <p14:creationId xmlns:p14="http://schemas.microsoft.com/office/powerpoint/2010/main" val="26166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5F5A-2ADD-4674-BAE0-3E72FBEA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78FE71-C4A1-4862-8A4F-792229E58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Personální (spolužáci, OA, Asistent pedagoga v </a:t>
            </a:r>
            <a:r>
              <a:rPr lang="cs-CZ" dirty="0" err="1"/>
              <a:t>Tv</a:t>
            </a:r>
            <a:r>
              <a:rPr lang="cs-CZ" dirty="0"/>
              <a:t>,  učitel </a:t>
            </a:r>
            <a:r>
              <a:rPr lang="cs-CZ" dirty="0" err="1"/>
              <a:t>Tv</a:t>
            </a:r>
            <a:r>
              <a:rPr lang="cs-CZ" dirty="0"/>
              <a:t> – kompetence)</a:t>
            </a:r>
          </a:p>
          <a:p>
            <a:r>
              <a:rPr lang="cs-CZ" dirty="0"/>
              <a:t>Materiální - kompenzační pomůcky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19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7AA80C7-F111-46DA-9094-68466918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31" y="2807550"/>
            <a:ext cx="4351867" cy="43518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AD97E3-E9EE-4389-90CF-F0FF5A5E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vozíky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7E4F434-B1DE-4165-809C-BA1415690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9940" y="1874517"/>
            <a:ext cx="2880783" cy="28807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FFFEAC-07F0-4577-A711-650F466E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694" y="178228"/>
            <a:ext cx="4461505" cy="44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71BDC-A2DE-4488-B880-F5FA40429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Kufr – co je to?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F925950-030E-4F0F-B4B6-B8787EF75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654" y="2237846"/>
            <a:ext cx="2619375" cy="1743075"/>
          </a:xfrm>
        </p:spPr>
      </p:pic>
      <p:pic>
        <p:nvPicPr>
          <p:cNvPr id="2050" name="Picture 2" descr="Zveme všechny příznivce sportu na Národní turnaj v boccie - NovinyVM.cz">
            <a:extLst>
              <a:ext uri="{FF2B5EF4-FFF2-40B4-BE49-F238E27FC236}">
                <a16:creationId xmlns:a16="http://schemas.microsoft.com/office/drawing/2014/main" id="{C7F0DFBF-AC6E-4EFD-93B2-60271FCE1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/>
          <a:stretch/>
        </p:blipFill>
        <p:spPr bwMode="auto">
          <a:xfrm>
            <a:off x="4818396" y="1253066"/>
            <a:ext cx="2555207" cy="3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zech National Boccia Team - 店铺 | Facebook">
            <a:extLst>
              <a:ext uri="{FF2B5EF4-FFF2-40B4-BE49-F238E27FC236}">
                <a16:creationId xmlns:a16="http://schemas.microsoft.com/office/drawing/2014/main" id="{0255B5B6-BE45-4393-BA4E-EB3DE251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14" y="1253066"/>
            <a:ext cx="3479847" cy="23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15A36F-3D5C-4412-AEA2-F3419A101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8" t="39574" r="-1728" b="4858"/>
          <a:stretch/>
        </p:blipFill>
        <p:spPr>
          <a:xfrm>
            <a:off x="3400789" y="4983484"/>
            <a:ext cx="5880100" cy="17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DCB23-55E6-4722-BA08-9EF6BB3F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8519"/>
            <a:ext cx="10178322" cy="1492132"/>
          </a:xfrm>
        </p:spPr>
        <p:txBody>
          <a:bodyPr/>
          <a:lstStyle/>
          <a:p>
            <a:r>
              <a:rPr lang="cs-CZ" dirty="0"/>
              <a:t>cyklistika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68E5EE8-9476-4207-AF53-7120B9CA9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959" y="1303867"/>
            <a:ext cx="3594100" cy="3594100"/>
          </a:xfrm>
        </p:spPr>
      </p:pic>
      <p:pic>
        <p:nvPicPr>
          <p:cNvPr id="3074" name="Picture 2" descr="QUICKIE Shark RT sportovní handbike | Sunrise Medical">
            <a:extLst>
              <a:ext uri="{FF2B5EF4-FFF2-40B4-BE49-F238E27FC236}">
                <a16:creationId xmlns:a16="http://schemas.microsoft.com/office/drawing/2014/main" id="{0F3EE0A8-1DC0-421B-B0BE-3EABBF81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67" y="1303867"/>
            <a:ext cx="3382433" cy="33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ízdou na kole přispějí nemocnému Adamovi na handbike - Hodonínský deník">
            <a:extLst>
              <a:ext uri="{FF2B5EF4-FFF2-40B4-BE49-F238E27FC236}">
                <a16:creationId xmlns:a16="http://schemas.microsoft.com/office/drawing/2014/main" id="{6385C668-2A0E-4ED6-8F1E-D4452408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83" y="5104871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C9E21E-7562-4032-8E26-7AA44E6D5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096" y="3656013"/>
            <a:ext cx="5964237" cy="30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4416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10346D6EEBAB478FA01166CB98E926" ma:contentTypeVersion="2" ma:contentTypeDescription="Vytvoří nový dokument" ma:contentTypeScope="" ma:versionID="1803e9d609830438ee45e9e6cf518764">
  <xsd:schema xmlns:xsd="http://www.w3.org/2001/XMLSchema" xmlns:xs="http://www.w3.org/2001/XMLSchema" xmlns:p="http://schemas.microsoft.com/office/2006/metadata/properties" xmlns:ns2="2adcd73c-0fca-4ef7-aa0f-877e803a289a" targetNamespace="http://schemas.microsoft.com/office/2006/metadata/properties" ma:root="true" ma:fieldsID="266f91985768c108e6f90b67c1d3a885" ns2:_="">
    <xsd:import namespace="2adcd73c-0fca-4ef7-aa0f-877e803a2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cd73c-0fca-4ef7-aa0f-877e803a2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8C06FD-099B-4ACB-9806-CEBDC4A9C27B}"/>
</file>

<file path=customXml/itemProps2.xml><?xml version="1.0" encoding="utf-8"?>
<ds:datastoreItem xmlns:ds="http://schemas.openxmlformats.org/officeDocument/2006/customXml" ds:itemID="{7988E48B-21AD-468F-9217-B1630A052CF5}"/>
</file>

<file path=customXml/itemProps3.xml><?xml version="1.0" encoding="utf-8"?>
<ds:datastoreItem xmlns:ds="http://schemas.openxmlformats.org/officeDocument/2006/customXml" ds:itemID="{4A12C867-DF97-408C-8811-44368BF3B27C}"/>
</file>

<file path=docProps/app.xml><?xml version="1.0" encoding="utf-8"?>
<Properties xmlns="http://schemas.openxmlformats.org/officeDocument/2006/extended-properties" xmlns:vt="http://schemas.openxmlformats.org/officeDocument/2006/docPropsVTypes">
  <Template>Odznáček</Template>
  <TotalTime>82</TotalTime>
  <Words>249</Words>
  <Application>Microsoft Office PowerPoint</Application>
  <PresentationFormat>Širokoúhlá obrazovka</PresentationFormat>
  <Paragraphs>48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Wingdings</vt:lpstr>
      <vt:lpstr>Odznáček</vt:lpstr>
      <vt:lpstr>Individuální vzdělávací plán</vt:lpstr>
      <vt:lpstr>Zkušenosti INKLUZIVNÍ VZDĚLÁVÁNÍ</vt:lpstr>
      <vt:lpstr>anamnéza</vt:lpstr>
      <vt:lpstr>Obsah IVP</vt:lpstr>
      <vt:lpstr>diagnostika</vt:lpstr>
      <vt:lpstr>podmínky</vt:lpstr>
      <vt:lpstr>Sportovní vozíky</vt:lpstr>
      <vt:lpstr>Kufr – co je to?</vt:lpstr>
      <vt:lpstr>cyklistika</vt:lpstr>
      <vt:lpstr>lyžování</vt:lpstr>
      <vt:lpstr>lyžování</vt:lpstr>
      <vt:lpstr>zp</vt:lpstr>
      <vt:lpstr>Kufr – co je 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Individuální vzdělávací plán</dc:title>
  <dc:creator>Alena Skotáková</dc:creator>
  <cp:lastModifiedBy>Alena Skotáková</cp:lastModifiedBy>
  <cp:revision>11</cp:revision>
  <dcterms:created xsi:type="dcterms:W3CDTF">2021-03-17T07:16:29Z</dcterms:created>
  <dcterms:modified xsi:type="dcterms:W3CDTF">2021-03-18T14:25:35Z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0x0101005210346D6EEBAB478FA01166CB98E926</vt:lpwstr>
  </property>
</Properties>
</file>