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85441-42F9-E071-252F-DE452FEE6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D5B77D-72E7-46E9-F690-5B8013224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C427FB-FE8B-FB06-2A10-C093DE21E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3C3A1-04A7-9A7D-0BBA-6D75D703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70FE14-9B6C-122C-8B86-05296915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86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DC731-70AE-AD3E-2540-FBD661E5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6FAD28-2AB3-FA39-D0E6-4EEED2404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9E531-2083-529D-A8D6-09FECB5B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0C2651-9520-434D-4AE2-3845EE73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5B8A2F-00EA-0263-E085-40E474BA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41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99EF62-F9C4-ED1C-4D99-B667C2E2F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5AA668-E205-2F9D-028A-197D5B45F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E13A00-B2CD-99D5-1390-521E2831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CAEC6-2935-5AC9-3CCE-47E4AD18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B1EF17-BF17-76E5-1A1D-8D9FFB17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84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06D37-8246-6360-BB19-3F3ED4DE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9A7B2-8D7F-E6DF-6C82-47BF8D0B8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26D0EE-4C40-AE67-C754-C0407E62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A72D3F-97B4-C048-7CAB-DBCF2D23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BD4ECD-F4AA-78A6-0262-FD79C933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89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47671-52C3-7861-7526-C187FD4B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9B3E8D-1BC8-CA28-2785-A2AFF375A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45C53D-AB2C-558B-1F6C-3EF5E339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78B3F-C598-1B3E-74AB-A1D7B9856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C5EAE-3F73-641A-A40F-359D8E75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22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DA9D1-A8D3-F8FB-4F18-77498DD8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EB2AD-E70A-C5B1-F24B-2FE36154E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19B6C4-2CD8-F4D2-4C8B-0D2517FEA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73245D-E3A4-EA0D-8F12-7F768F0DF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500591-5346-8879-0F9B-6185ABB5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73C0ED-542D-8EA1-0B29-AADE86C5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47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74700-82E8-EED5-3E11-29390658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DC7BF6-5C6A-A41D-BB4B-8FC65EF0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9C8872-4F72-98A5-9B27-F7F309379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7DECA9-572E-A613-A23F-0984861B8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4E8D4F-AE28-18B6-1601-AF0E8C5A2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9D088D-05DE-6A4F-B415-0D5CEE0C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D6CD76-028A-3157-F7B6-8978E093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CA0E74E-11B1-FE10-1B01-D2AA35354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76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0271A-610C-593A-76F2-5C067F52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A1925D-8515-64C0-61FF-923DB109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F306AC-4DD4-12C5-2BCA-ABAD3C80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7BC9E4-41C1-EA32-0F15-441A9533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21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C1F605-7261-C7A9-0ACF-5B2590D0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D5F324-7038-DF77-5975-FF70CDFE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FFCE1D-BB59-5DBC-9D41-D9EB2E55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7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BB8A4-AAC9-0734-3490-2BDAC58F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D9304-C67A-43A1-CCC2-16F21B8C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04CC5E-889F-88DD-B04B-7420BCD9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5F2AD1-A2FB-73AD-B260-C1A36CCC4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B4F06A-AEE0-A637-242D-0C317280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5561E9-1CFE-C246-E9C2-D10A8746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05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8D849-D3D2-293E-2CF8-691A88E9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2817CB-C49C-4521-07D8-3C372763C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ACD8AE-624C-FCBE-8F75-2A945D010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74FB05-C5BB-9563-3AE0-06FF1AB8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EE831F-1E22-8869-9A43-3469BF24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16D698-4AA6-9ACF-4CAC-10C6EFA9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54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C7632C-3483-1AE6-E5A3-B331FE42D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1A099E-58A0-0906-FB3B-B02F6296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01BB56-6BDB-2D1F-14C6-DC21461EA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76ABC-1062-3942-A174-0CA1E2DA2EFB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A9F05-1D01-209D-2D97-15CE293FB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8E4FF6-066C-F432-DAC0-6D7F3A3EE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DC96CD-4E1F-6B46-B31B-FFFB98CF4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16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6518B8-E68A-B367-70B2-87FAB2966B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5ED79D-08C8-8E8E-5034-AE900CAC1E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AA0736-82FA-AB3E-1037-F3949E4D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semestr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C65AFE-2266-F326-3EEB-08A20A97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Vyber si: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Příprava projektového plánu akce Regionálních her SO, následné aplikování plánu při organizaci akce a vyhodnocení, včetně případných návrhů na změny 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Seminární práce na zvolené téma – volné zpracování</a:t>
            </a:r>
          </a:p>
          <a:p>
            <a:pPr marL="1191600" lvl="2" indent="-457200">
              <a:buFont typeface="+mj-lt"/>
              <a:buAutoNum type="arabicPeriod"/>
            </a:pPr>
            <a:r>
              <a:rPr lang="cs-CZ" b="1" dirty="0"/>
              <a:t>Financování a management ve sportu </a:t>
            </a:r>
          </a:p>
          <a:p>
            <a:pPr marL="1648800" lvl="3" indent="-457200">
              <a:buFont typeface="+mj-lt"/>
              <a:buAutoNum type="arabicPeriod"/>
            </a:pPr>
            <a:r>
              <a:rPr lang="cs-CZ" dirty="0"/>
              <a:t>V odvětví </a:t>
            </a:r>
            <a:r>
              <a:rPr lang="cs-CZ" dirty="0" err="1"/>
              <a:t>deaf</a:t>
            </a:r>
            <a:r>
              <a:rPr lang="cs-CZ" dirty="0"/>
              <a:t>, para, MP</a:t>
            </a:r>
          </a:p>
          <a:p>
            <a:pPr marL="1648800" lvl="3" indent="-457200">
              <a:buFont typeface="+mj-lt"/>
              <a:buAutoNum type="arabicPeriod"/>
            </a:pPr>
            <a:r>
              <a:rPr lang="cs-CZ" dirty="0"/>
              <a:t>Sportovního klubu/asociace hendikepovaných – ČABV, AVOY MUNI, kluby při speciálních školách</a:t>
            </a:r>
          </a:p>
          <a:p>
            <a:pPr marL="1191600" lvl="2" indent="-457200">
              <a:buFont typeface="+mj-lt"/>
              <a:buAutoNum type="arabicPeriod"/>
            </a:pPr>
            <a:r>
              <a:rPr lang="cs-CZ" b="1" dirty="0"/>
              <a:t>Komparace podmínek v České republice a zahraničí – dle vlastního výběru</a:t>
            </a:r>
          </a:p>
          <a:p>
            <a:pPr marL="1648800" lvl="3" indent="-457200">
              <a:buFont typeface="+mj-lt"/>
              <a:buAutoNum type="arabicPeriod"/>
            </a:pPr>
            <a:r>
              <a:rPr lang="cs-CZ" dirty="0"/>
              <a:t>Např. konkrétní sport a jeho rozvoj, financování, historie, aj.</a:t>
            </a:r>
          </a:p>
          <a:p>
            <a:pPr marL="1191600" lvl="2" indent="-457200">
              <a:buFont typeface="+mj-lt"/>
              <a:buAutoNum type="arabicPeriod"/>
            </a:pPr>
            <a:r>
              <a:rPr lang="cs-CZ" b="1" dirty="0"/>
              <a:t>Vytvoření metodiky rozvoje</a:t>
            </a:r>
          </a:p>
          <a:p>
            <a:pPr marL="1648800" lvl="3" indent="-457200">
              <a:buFont typeface="+mj-lt"/>
              <a:buAutoNum type="arabicPeriod"/>
            </a:pPr>
            <a:r>
              <a:rPr lang="cs-CZ" dirty="0"/>
              <a:t>Výběr konkrétního klubu/asociace/střešní organizace a vypracování plánu rozvoje</a:t>
            </a:r>
          </a:p>
          <a:p>
            <a:pPr marL="2106000" lvl="4" indent="-457200">
              <a:buFont typeface="+mj-lt"/>
              <a:buAutoNum type="arabicPeriod"/>
            </a:pPr>
            <a:r>
              <a:rPr lang="cs-CZ" dirty="0"/>
              <a:t>Jak zlepšit financování</a:t>
            </a:r>
          </a:p>
          <a:p>
            <a:pPr marL="2106000" lvl="4" indent="-457200">
              <a:buFont typeface="+mj-lt"/>
              <a:buAutoNum type="arabicPeriod"/>
            </a:pPr>
            <a:r>
              <a:rPr lang="cs-CZ" dirty="0"/>
              <a:t>Jak zlepšit marketing – např. plán pro sociální sítě</a:t>
            </a:r>
          </a:p>
          <a:p>
            <a:pPr marL="2106000" lvl="4" indent="-457200">
              <a:buFont typeface="+mj-lt"/>
              <a:buAutoNum type="arabicPeriod"/>
            </a:pPr>
            <a:r>
              <a:rPr lang="cs-CZ" dirty="0"/>
              <a:t>Jak uspořádat sportovní akci</a:t>
            </a:r>
          </a:p>
          <a:p>
            <a:pPr marL="1648800" lvl="3" indent="-457200">
              <a:buFont typeface="+mj-lt"/>
              <a:buAutoNum type="arabicPeriod"/>
            </a:pPr>
            <a:endParaRPr lang="cs-CZ" dirty="0"/>
          </a:p>
          <a:p>
            <a:pPr marL="734400"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922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Macintosh PowerPoint</Application>
  <PresentationFormat>Širokoúhlá obrazovka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Úkol na semestr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na semestr</dc:title>
  <dc:creator>Vojtěch Kocůrek</dc:creator>
  <cp:lastModifiedBy>Vojtěch Kocůrek</cp:lastModifiedBy>
  <cp:revision>1</cp:revision>
  <dcterms:created xsi:type="dcterms:W3CDTF">2024-04-18T12:32:58Z</dcterms:created>
  <dcterms:modified xsi:type="dcterms:W3CDTF">2024-04-18T12:33:18Z</dcterms:modified>
</cp:coreProperties>
</file>