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6" r:id="rId2"/>
    <p:sldId id="270" r:id="rId3"/>
    <p:sldId id="271" r:id="rId4"/>
    <p:sldId id="272" r:id="rId5"/>
    <p:sldId id="257" r:id="rId6"/>
    <p:sldId id="273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5" r:id="rId19"/>
    <p:sldId id="276" r:id="rId20"/>
    <p:sldId id="277" r:id="rId21"/>
    <p:sldId id="278" r:id="rId22"/>
    <p:sldId id="280" r:id="rId23"/>
    <p:sldId id="289" r:id="rId24"/>
    <p:sldId id="281" r:id="rId25"/>
    <p:sldId id="282" r:id="rId26"/>
    <p:sldId id="283" r:id="rId27"/>
    <p:sldId id="285" r:id="rId28"/>
    <p:sldId id="284" r:id="rId29"/>
    <p:sldId id="287" r:id="rId30"/>
    <p:sldId id="288" r:id="rId31"/>
    <p:sldId id="286" r:id="rId32"/>
  </p:sldIdLst>
  <p:sldSz cx="12192000" cy="6858000"/>
  <p:notesSz cx="6858000" cy="99472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39B35E-A64A-41AC-B402-F6693B6572A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72B6D2B-E0A8-436C-B29E-1F941BF6675B}">
      <dgm:prSet phldrT="[Text]"/>
      <dgm:spPr/>
      <dgm:t>
        <a:bodyPr/>
        <a:lstStyle/>
        <a:p>
          <a:r>
            <a:rPr lang="cs-CZ" dirty="0"/>
            <a:t>Omezená </a:t>
          </a:r>
        </a:p>
      </dgm:t>
    </dgm:pt>
    <dgm:pt modelId="{E13F67D1-81B3-4F11-B2DE-D2984FFBE219}" type="parTrans" cxnId="{08593E6F-6520-4142-B785-375FE0C8F39B}">
      <dgm:prSet/>
      <dgm:spPr/>
      <dgm:t>
        <a:bodyPr/>
        <a:lstStyle/>
        <a:p>
          <a:endParaRPr lang="cs-CZ"/>
        </a:p>
      </dgm:t>
    </dgm:pt>
    <dgm:pt modelId="{FEC7EA96-0167-408E-BD8E-AD6BFA0227AE}" type="sibTrans" cxnId="{08593E6F-6520-4142-B785-375FE0C8F39B}">
      <dgm:prSet/>
      <dgm:spPr/>
      <dgm:t>
        <a:bodyPr/>
        <a:lstStyle/>
        <a:p>
          <a:endParaRPr lang="cs-CZ"/>
        </a:p>
      </dgm:t>
    </dgm:pt>
    <dgm:pt modelId="{B8AD6546-1DAC-4591-9033-8A937D60EA2D}">
      <dgm:prSet phldrT="[Text]" phldr="1"/>
      <dgm:spPr/>
      <dgm:t>
        <a:bodyPr/>
        <a:lstStyle/>
        <a:p>
          <a:endParaRPr lang="cs-CZ" dirty="0"/>
        </a:p>
      </dgm:t>
    </dgm:pt>
    <dgm:pt modelId="{9D119DDF-F540-4D99-A81D-EEE2D6EFED05}" type="parTrans" cxnId="{7B565421-B0E6-4A1F-8706-0BF15323B6E9}">
      <dgm:prSet/>
      <dgm:spPr/>
      <dgm:t>
        <a:bodyPr/>
        <a:lstStyle/>
        <a:p>
          <a:endParaRPr lang="cs-CZ"/>
        </a:p>
      </dgm:t>
    </dgm:pt>
    <dgm:pt modelId="{D7C9A990-1DF0-4B01-A2E4-562C54A0741A}" type="sibTrans" cxnId="{7B565421-B0E6-4A1F-8706-0BF15323B6E9}">
      <dgm:prSet/>
      <dgm:spPr/>
      <dgm:t>
        <a:bodyPr/>
        <a:lstStyle/>
        <a:p>
          <a:endParaRPr lang="cs-CZ"/>
        </a:p>
      </dgm:t>
    </dgm:pt>
    <dgm:pt modelId="{A68D6E23-746E-49A2-999F-99E339E648C4}">
      <dgm:prSet phldrT="[Text]"/>
      <dgm:spPr/>
      <dgm:t>
        <a:bodyPr/>
        <a:lstStyle/>
        <a:p>
          <a:r>
            <a:rPr lang="cs-CZ" dirty="0"/>
            <a:t>Vážně snížená</a:t>
          </a:r>
        </a:p>
      </dgm:t>
    </dgm:pt>
    <dgm:pt modelId="{F3D650A6-EF92-4AE2-A689-8EB3E529FBDC}" type="parTrans" cxnId="{77A12864-347B-4B5F-B5E3-3C2CBC78292F}">
      <dgm:prSet/>
      <dgm:spPr/>
      <dgm:t>
        <a:bodyPr/>
        <a:lstStyle/>
        <a:p>
          <a:endParaRPr lang="cs-CZ"/>
        </a:p>
      </dgm:t>
    </dgm:pt>
    <dgm:pt modelId="{8227D4A3-6D10-4D94-917B-D111DC77CEB0}" type="sibTrans" cxnId="{77A12864-347B-4B5F-B5E3-3C2CBC78292F}">
      <dgm:prSet/>
      <dgm:spPr/>
      <dgm:t>
        <a:bodyPr/>
        <a:lstStyle/>
        <a:p>
          <a:endParaRPr lang="cs-CZ"/>
        </a:p>
      </dgm:t>
    </dgm:pt>
    <dgm:pt modelId="{E65FEEBC-FE57-4ED9-8E1A-FDF879F362BB}">
      <dgm:prSet phldrT="[Text]" phldr="1"/>
      <dgm:spPr/>
      <dgm:t>
        <a:bodyPr/>
        <a:lstStyle/>
        <a:p>
          <a:endParaRPr lang="cs-CZ" dirty="0"/>
        </a:p>
      </dgm:t>
    </dgm:pt>
    <dgm:pt modelId="{2E9E1718-0772-4C82-9923-D29FF6723DBA}" type="parTrans" cxnId="{3DDDB1AD-92A4-4225-964E-142FCE7A9D6A}">
      <dgm:prSet/>
      <dgm:spPr/>
      <dgm:t>
        <a:bodyPr/>
        <a:lstStyle/>
        <a:p>
          <a:endParaRPr lang="cs-CZ"/>
        </a:p>
      </dgm:t>
    </dgm:pt>
    <dgm:pt modelId="{E04A5E46-6ADB-4F53-A052-A375E55922A4}" type="sibTrans" cxnId="{3DDDB1AD-92A4-4225-964E-142FCE7A9D6A}">
      <dgm:prSet/>
      <dgm:spPr/>
      <dgm:t>
        <a:bodyPr/>
        <a:lstStyle/>
        <a:p>
          <a:endParaRPr lang="cs-CZ"/>
        </a:p>
      </dgm:t>
    </dgm:pt>
    <dgm:pt modelId="{A0315E9B-1716-4BBD-AE44-51A7E01C9957}">
      <dgm:prSet phldrT="[Text]"/>
      <dgm:spPr/>
      <dgm:t>
        <a:bodyPr/>
        <a:lstStyle/>
        <a:p>
          <a:r>
            <a:rPr lang="cs-CZ" dirty="0"/>
            <a:t>Hluboce snížená</a:t>
          </a:r>
        </a:p>
      </dgm:t>
    </dgm:pt>
    <dgm:pt modelId="{9FE7E1DC-7994-4B72-B652-39A5FDD4D46A}" type="parTrans" cxnId="{F026B0E2-EC86-4E8C-935D-D94FDFA30110}">
      <dgm:prSet/>
      <dgm:spPr/>
      <dgm:t>
        <a:bodyPr/>
        <a:lstStyle/>
        <a:p>
          <a:endParaRPr lang="cs-CZ"/>
        </a:p>
      </dgm:t>
    </dgm:pt>
    <dgm:pt modelId="{D64BAF3D-2A31-4F01-9B2C-0FB4F1BB535E}" type="sibTrans" cxnId="{F026B0E2-EC86-4E8C-935D-D94FDFA30110}">
      <dgm:prSet/>
      <dgm:spPr/>
      <dgm:t>
        <a:bodyPr/>
        <a:lstStyle/>
        <a:p>
          <a:endParaRPr lang="cs-CZ"/>
        </a:p>
      </dgm:t>
    </dgm:pt>
    <dgm:pt modelId="{62C008F7-A780-4E6D-92FE-9A67F3444F09}">
      <dgm:prSet phldrT="[Text]" phldr="1"/>
      <dgm:spPr/>
      <dgm:t>
        <a:bodyPr/>
        <a:lstStyle/>
        <a:p>
          <a:endParaRPr lang="cs-CZ" dirty="0"/>
        </a:p>
      </dgm:t>
    </dgm:pt>
    <dgm:pt modelId="{27589B3C-7708-4CB8-8F56-B1A49095D6ED}" type="sibTrans" cxnId="{CFE72D34-5207-4C43-94C5-1C25140DB623}">
      <dgm:prSet/>
      <dgm:spPr/>
      <dgm:t>
        <a:bodyPr/>
        <a:lstStyle/>
        <a:p>
          <a:endParaRPr lang="cs-CZ"/>
        </a:p>
      </dgm:t>
    </dgm:pt>
    <dgm:pt modelId="{38F246F9-7B79-4DDF-A695-6CE0D7962527}" type="parTrans" cxnId="{CFE72D34-5207-4C43-94C5-1C25140DB623}">
      <dgm:prSet/>
      <dgm:spPr/>
      <dgm:t>
        <a:bodyPr/>
        <a:lstStyle/>
        <a:p>
          <a:endParaRPr lang="cs-CZ"/>
        </a:p>
      </dgm:t>
    </dgm:pt>
    <dgm:pt modelId="{9B137549-7971-4831-8EBA-96061C85221A}" type="pres">
      <dgm:prSet presAssocID="{0339B35E-A64A-41AC-B402-F6693B6572A7}" presName="linearFlow" presStyleCnt="0">
        <dgm:presLayoutVars>
          <dgm:dir/>
          <dgm:animLvl val="lvl"/>
          <dgm:resizeHandles val="exact"/>
        </dgm:presLayoutVars>
      </dgm:prSet>
      <dgm:spPr/>
    </dgm:pt>
    <dgm:pt modelId="{7B284992-45F0-4755-A994-6922B75FB23D}" type="pres">
      <dgm:prSet presAssocID="{62C008F7-A780-4E6D-92FE-9A67F3444F09}" presName="composite" presStyleCnt="0"/>
      <dgm:spPr/>
    </dgm:pt>
    <dgm:pt modelId="{2C26BF00-9DFF-4AA1-9511-8F144392A0BD}" type="pres">
      <dgm:prSet presAssocID="{62C008F7-A780-4E6D-92FE-9A67F3444F0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D2B0A0F-8D6E-4D7A-B63D-81D0E97306E3}" type="pres">
      <dgm:prSet presAssocID="{62C008F7-A780-4E6D-92FE-9A67F3444F09}" presName="descendantText" presStyleLbl="alignAcc1" presStyleIdx="0" presStyleCnt="3">
        <dgm:presLayoutVars>
          <dgm:bulletEnabled val="1"/>
        </dgm:presLayoutVars>
      </dgm:prSet>
      <dgm:spPr/>
    </dgm:pt>
    <dgm:pt modelId="{449E9556-9F6C-4BB7-BFF8-03AB0BE5F5F1}" type="pres">
      <dgm:prSet presAssocID="{27589B3C-7708-4CB8-8F56-B1A49095D6ED}" presName="sp" presStyleCnt="0"/>
      <dgm:spPr/>
    </dgm:pt>
    <dgm:pt modelId="{D7496DF1-D7AA-406D-ABFC-04451A5DE5C6}" type="pres">
      <dgm:prSet presAssocID="{B8AD6546-1DAC-4591-9033-8A937D60EA2D}" presName="composite" presStyleCnt="0"/>
      <dgm:spPr/>
    </dgm:pt>
    <dgm:pt modelId="{F42CFE30-CB73-46F4-8409-99F2832FBBE8}" type="pres">
      <dgm:prSet presAssocID="{B8AD6546-1DAC-4591-9033-8A937D60EA2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227B7EC-5850-46E5-8463-AC9F878F1FC9}" type="pres">
      <dgm:prSet presAssocID="{B8AD6546-1DAC-4591-9033-8A937D60EA2D}" presName="descendantText" presStyleLbl="alignAcc1" presStyleIdx="1" presStyleCnt="3">
        <dgm:presLayoutVars>
          <dgm:bulletEnabled val="1"/>
        </dgm:presLayoutVars>
      </dgm:prSet>
      <dgm:spPr/>
    </dgm:pt>
    <dgm:pt modelId="{EEE6C2DC-4804-4B91-AA2A-958467909A8C}" type="pres">
      <dgm:prSet presAssocID="{D7C9A990-1DF0-4B01-A2E4-562C54A0741A}" presName="sp" presStyleCnt="0"/>
      <dgm:spPr/>
    </dgm:pt>
    <dgm:pt modelId="{413291E9-D0A4-40CC-B8DD-226153CD15C2}" type="pres">
      <dgm:prSet presAssocID="{E65FEEBC-FE57-4ED9-8E1A-FDF879F362BB}" presName="composite" presStyleCnt="0"/>
      <dgm:spPr/>
    </dgm:pt>
    <dgm:pt modelId="{245A0CE0-0A07-4A0A-8AB2-5B21FB8F0E07}" type="pres">
      <dgm:prSet presAssocID="{E65FEEBC-FE57-4ED9-8E1A-FDF879F362B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5C9FBEC-48A4-44C2-A6AA-A3BB79D6169C}" type="pres">
      <dgm:prSet presAssocID="{E65FEEBC-FE57-4ED9-8E1A-FDF879F362B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FE54211-C1A4-4A00-B84F-1099F086FD3B}" type="presOf" srcId="{0339B35E-A64A-41AC-B402-F6693B6572A7}" destId="{9B137549-7971-4831-8EBA-96061C85221A}" srcOrd="0" destOrd="0" presId="urn:microsoft.com/office/officeart/2005/8/layout/chevron2"/>
    <dgm:cxn modelId="{7B565421-B0E6-4A1F-8706-0BF15323B6E9}" srcId="{0339B35E-A64A-41AC-B402-F6693B6572A7}" destId="{B8AD6546-1DAC-4591-9033-8A937D60EA2D}" srcOrd="1" destOrd="0" parTransId="{9D119DDF-F540-4D99-A81D-EEE2D6EFED05}" sibTransId="{D7C9A990-1DF0-4B01-A2E4-562C54A0741A}"/>
    <dgm:cxn modelId="{CFE72D34-5207-4C43-94C5-1C25140DB623}" srcId="{0339B35E-A64A-41AC-B402-F6693B6572A7}" destId="{62C008F7-A780-4E6D-92FE-9A67F3444F09}" srcOrd="0" destOrd="0" parTransId="{38F246F9-7B79-4DDF-A695-6CE0D7962527}" sibTransId="{27589B3C-7708-4CB8-8F56-B1A49095D6ED}"/>
    <dgm:cxn modelId="{77A12864-347B-4B5F-B5E3-3C2CBC78292F}" srcId="{B8AD6546-1DAC-4591-9033-8A937D60EA2D}" destId="{A68D6E23-746E-49A2-999F-99E339E648C4}" srcOrd="0" destOrd="0" parTransId="{F3D650A6-EF92-4AE2-A689-8EB3E529FBDC}" sibTransId="{8227D4A3-6D10-4D94-917B-D111DC77CEB0}"/>
    <dgm:cxn modelId="{08593E6F-6520-4142-B785-375FE0C8F39B}" srcId="{62C008F7-A780-4E6D-92FE-9A67F3444F09}" destId="{B72B6D2B-E0A8-436C-B29E-1F941BF6675B}" srcOrd="0" destOrd="0" parTransId="{E13F67D1-81B3-4F11-B2DE-D2984FFBE219}" sibTransId="{FEC7EA96-0167-408E-BD8E-AD6BFA0227AE}"/>
    <dgm:cxn modelId="{8CD95EA0-EE54-497B-B6D1-83145CFA61BA}" type="presOf" srcId="{62C008F7-A780-4E6D-92FE-9A67F3444F09}" destId="{2C26BF00-9DFF-4AA1-9511-8F144392A0BD}" srcOrd="0" destOrd="0" presId="urn:microsoft.com/office/officeart/2005/8/layout/chevron2"/>
    <dgm:cxn modelId="{C2644BA0-44A9-4B06-B2B5-CDDA578DA631}" type="presOf" srcId="{B72B6D2B-E0A8-436C-B29E-1F941BF6675B}" destId="{2D2B0A0F-8D6E-4D7A-B63D-81D0E97306E3}" srcOrd="0" destOrd="0" presId="urn:microsoft.com/office/officeart/2005/8/layout/chevron2"/>
    <dgm:cxn modelId="{3DDDB1AD-92A4-4225-964E-142FCE7A9D6A}" srcId="{0339B35E-A64A-41AC-B402-F6693B6572A7}" destId="{E65FEEBC-FE57-4ED9-8E1A-FDF879F362BB}" srcOrd="2" destOrd="0" parTransId="{2E9E1718-0772-4C82-9923-D29FF6723DBA}" sibTransId="{E04A5E46-6ADB-4F53-A052-A375E55922A4}"/>
    <dgm:cxn modelId="{368A0FB7-B30A-48A3-A166-CE8E048BDE7B}" type="presOf" srcId="{B8AD6546-1DAC-4591-9033-8A937D60EA2D}" destId="{F42CFE30-CB73-46F4-8409-99F2832FBBE8}" srcOrd="0" destOrd="0" presId="urn:microsoft.com/office/officeart/2005/8/layout/chevron2"/>
    <dgm:cxn modelId="{70154BC3-7DF1-43C5-B97E-A4DD7A26A6E5}" type="presOf" srcId="{A68D6E23-746E-49A2-999F-99E339E648C4}" destId="{E227B7EC-5850-46E5-8463-AC9F878F1FC9}" srcOrd="0" destOrd="0" presId="urn:microsoft.com/office/officeart/2005/8/layout/chevron2"/>
    <dgm:cxn modelId="{C534C0D1-982D-49DF-9DF2-A84C96965161}" type="presOf" srcId="{A0315E9B-1716-4BBD-AE44-51A7E01C9957}" destId="{C5C9FBEC-48A4-44C2-A6AA-A3BB79D6169C}" srcOrd="0" destOrd="0" presId="urn:microsoft.com/office/officeart/2005/8/layout/chevron2"/>
    <dgm:cxn modelId="{635CF5E0-A1AD-4EB1-BFCE-B64E4C3E527C}" type="presOf" srcId="{E65FEEBC-FE57-4ED9-8E1A-FDF879F362BB}" destId="{245A0CE0-0A07-4A0A-8AB2-5B21FB8F0E07}" srcOrd="0" destOrd="0" presId="urn:microsoft.com/office/officeart/2005/8/layout/chevron2"/>
    <dgm:cxn modelId="{F026B0E2-EC86-4E8C-935D-D94FDFA30110}" srcId="{E65FEEBC-FE57-4ED9-8E1A-FDF879F362BB}" destId="{A0315E9B-1716-4BBD-AE44-51A7E01C9957}" srcOrd="0" destOrd="0" parTransId="{9FE7E1DC-7994-4B72-B652-39A5FDD4D46A}" sibTransId="{D64BAF3D-2A31-4F01-9B2C-0FB4F1BB535E}"/>
    <dgm:cxn modelId="{F3268F59-2F5B-487D-B138-D711BACFF109}" type="presParOf" srcId="{9B137549-7971-4831-8EBA-96061C85221A}" destId="{7B284992-45F0-4755-A994-6922B75FB23D}" srcOrd="0" destOrd="0" presId="urn:microsoft.com/office/officeart/2005/8/layout/chevron2"/>
    <dgm:cxn modelId="{B080A858-2BC4-4CB8-896D-1C5751B03D7B}" type="presParOf" srcId="{7B284992-45F0-4755-A994-6922B75FB23D}" destId="{2C26BF00-9DFF-4AA1-9511-8F144392A0BD}" srcOrd="0" destOrd="0" presId="urn:microsoft.com/office/officeart/2005/8/layout/chevron2"/>
    <dgm:cxn modelId="{AABC960E-4E96-4E6E-AEE8-90689CC7177A}" type="presParOf" srcId="{7B284992-45F0-4755-A994-6922B75FB23D}" destId="{2D2B0A0F-8D6E-4D7A-B63D-81D0E97306E3}" srcOrd="1" destOrd="0" presId="urn:microsoft.com/office/officeart/2005/8/layout/chevron2"/>
    <dgm:cxn modelId="{3B1C8D9C-71B0-4508-B485-0EBB899DD516}" type="presParOf" srcId="{9B137549-7971-4831-8EBA-96061C85221A}" destId="{449E9556-9F6C-4BB7-BFF8-03AB0BE5F5F1}" srcOrd="1" destOrd="0" presId="urn:microsoft.com/office/officeart/2005/8/layout/chevron2"/>
    <dgm:cxn modelId="{37F4EE9D-DEA9-49C6-A4B4-4C9AE26BE925}" type="presParOf" srcId="{9B137549-7971-4831-8EBA-96061C85221A}" destId="{D7496DF1-D7AA-406D-ABFC-04451A5DE5C6}" srcOrd="2" destOrd="0" presId="urn:microsoft.com/office/officeart/2005/8/layout/chevron2"/>
    <dgm:cxn modelId="{B8DBD5B1-1D9D-4931-BD81-FF6E75B6C142}" type="presParOf" srcId="{D7496DF1-D7AA-406D-ABFC-04451A5DE5C6}" destId="{F42CFE30-CB73-46F4-8409-99F2832FBBE8}" srcOrd="0" destOrd="0" presId="urn:microsoft.com/office/officeart/2005/8/layout/chevron2"/>
    <dgm:cxn modelId="{D8B7E686-4967-4033-8A61-819DE5D171DA}" type="presParOf" srcId="{D7496DF1-D7AA-406D-ABFC-04451A5DE5C6}" destId="{E227B7EC-5850-46E5-8463-AC9F878F1FC9}" srcOrd="1" destOrd="0" presId="urn:microsoft.com/office/officeart/2005/8/layout/chevron2"/>
    <dgm:cxn modelId="{A79BED50-9B69-478C-BAFD-CA4B6565E5DE}" type="presParOf" srcId="{9B137549-7971-4831-8EBA-96061C85221A}" destId="{EEE6C2DC-4804-4B91-AA2A-958467909A8C}" srcOrd="3" destOrd="0" presId="urn:microsoft.com/office/officeart/2005/8/layout/chevron2"/>
    <dgm:cxn modelId="{654F4EBF-A646-459F-BDE4-CA4CA014FE3A}" type="presParOf" srcId="{9B137549-7971-4831-8EBA-96061C85221A}" destId="{413291E9-D0A4-40CC-B8DD-226153CD15C2}" srcOrd="4" destOrd="0" presId="urn:microsoft.com/office/officeart/2005/8/layout/chevron2"/>
    <dgm:cxn modelId="{6A49C5B6-C5A3-4271-9B80-2935214B0424}" type="presParOf" srcId="{413291E9-D0A4-40CC-B8DD-226153CD15C2}" destId="{245A0CE0-0A07-4A0A-8AB2-5B21FB8F0E07}" srcOrd="0" destOrd="0" presId="urn:microsoft.com/office/officeart/2005/8/layout/chevron2"/>
    <dgm:cxn modelId="{0B21406D-7909-44C7-B173-DBEA3502C1FC}" type="presParOf" srcId="{413291E9-D0A4-40CC-B8DD-226153CD15C2}" destId="{C5C9FBEC-48A4-44C2-A6AA-A3BB79D616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269BB2-CCA7-42AE-9F95-FE4E8B27EAA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79702EEF-9FDF-4801-8766-351561A4F09A}">
      <dgm:prSet phldrT="[Text]"/>
      <dgm:spPr/>
      <dgm:t>
        <a:bodyPr/>
        <a:lstStyle/>
        <a:p>
          <a:r>
            <a:rPr lang="cs-CZ" dirty="0"/>
            <a:t>Kvalita života</a:t>
          </a:r>
        </a:p>
      </dgm:t>
    </dgm:pt>
    <dgm:pt modelId="{A4B9FF89-1DA4-4BF2-B008-75CBF6D26FB4}" type="parTrans" cxnId="{2AE3AC3D-15AA-469D-BE44-DF1DC46C1337}">
      <dgm:prSet/>
      <dgm:spPr/>
      <dgm:t>
        <a:bodyPr/>
        <a:lstStyle/>
        <a:p>
          <a:endParaRPr lang="cs-CZ"/>
        </a:p>
      </dgm:t>
    </dgm:pt>
    <dgm:pt modelId="{15EEB5FF-F843-43D4-8F99-A89D292A9548}" type="sibTrans" cxnId="{2AE3AC3D-15AA-469D-BE44-DF1DC46C1337}">
      <dgm:prSet/>
      <dgm:spPr/>
      <dgm:t>
        <a:bodyPr/>
        <a:lstStyle/>
        <a:p>
          <a:endParaRPr lang="cs-CZ"/>
        </a:p>
      </dgm:t>
    </dgm:pt>
    <dgm:pt modelId="{DB0DA49E-9DBC-4A09-B265-1733B439BA89}">
      <dgm:prSet phldrT="[Text]"/>
      <dgm:spPr/>
      <dgm:t>
        <a:bodyPr/>
        <a:lstStyle/>
        <a:p>
          <a:r>
            <a:rPr lang="cs-CZ" dirty="0"/>
            <a:t>Fyzické aspekty</a:t>
          </a:r>
        </a:p>
      </dgm:t>
    </dgm:pt>
    <dgm:pt modelId="{DDAA2524-F362-4B0F-8956-58A9993D6837}" type="parTrans" cxnId="{1066A14D-E598-4F43-894C-BC99FA4B8753}">
      <dgm:prSet/>
      <dgm:spPr/>
      <dgm:t>
        <a:bodyPr/>
        <a:lstStyle/>
        <a:p>
          <a:endParaRPr lang="cs-CZ"/>
        </a:p>
      </dgm:t>
    </dgm:pt>
    <dgm:pt modelId="{B94E2CEB-E014-4F3B-9DCC-E4EC9BE02390}" type="sibTrans" cxnId="{1066A14D-E598-4F43-894C-BC99FA4B8753}">
      <dgm:prSet/>
      <dgm:spPr/>
      <dgm:t>
        <a:bodyPr/>
        <a:lstStyle/>
        <a:p>
          <a:endParaRPr lang="cs-CZ"/>
        </a:p>
      </dgm:t>
    </dgm:pt>
    <dgm:pt modelId="{06A183EE-E1BD-4C4F-A08B-643A0208F58A}">
      <dgm:prSet phldrT="[Text]"/>
      <dgm:spPr/>
      <dgm:t>
        <a:bodyPr/>
        <a:lstStyle/>
        <a:p>
          <a:r>
            <a:rPr lang="cs-CZ" dirty="0"/>
            <a:t>Tělesný stav</a:t>
          </a:r>
        </a:p>
      </dgm:t>
    </dgm:pt>
    <dgm:pt modelId="{36019B21-A1C7-4C5D-8B45-FE75D26D7747}" type="parTrans" cxnId="{9877B4E7-8490-411E-A2D2-EBEF4DFAAA27}">
      <dgm:prSet/>
      <dgm:spPr/>
      <dgm:t>
        <a:bodyPr/>
        <a:lstStyle/>
        <a:p>
          <a:endParaRPr lang="cs-CZ"/>
        </a:p>
      </dgm:t>
    </dgm:pt>
    <dgm:pt modelId="{2C9FC0C0-6A25-4099-90DA-61B2DFF4960C}" type="sibTrans" cxnId="{9877B4E7-8490-411E-A2D2-EBEF4DFAAA27}">
      <dgm:prSet/>
      <dgm:spPr/>
      <dgm:t>
        <a:bodyPr/>
        <a:lstStyle/>
        <a:p>
          <a:endParaRPr lang="cs-CZ"/>
        </a:p>
      </dgm:t>
    </dgm:pt>
    <dgm:pt modelId="{5284BCF5-D644-4FA6-B31B-997686365F9A}">
      <dgm:prSet phldrT="[Text]"/>
      <dgm:spPr/>
      <dgm:t>
        <a:bodyPr/>
        <a:lstStyle/>
        <a:p>
          <a:r>
            <a:rPr lang="cs-CZ" dirty="0"/>
            <a:t>chůze</a:t>
          </a:r>
        </a:p>
      </dgm:t>
    </dgm:pt>
    <dgm:pt modelId="{70F2A265-7FED-431F-ABF4-9EE545022082}" type="parTrans" cxnId="{1F45760C-B2B8-4BC3-BB92-BF5B0AC7840D}">
      <dgm:prSet/>
      <dgm:spPr/>
      <dgm:t>
        <a:bodyPr/>
        <a:lstStyle/>
        <a:p>
          <a:endParaRPr lang="cs-CZ"/>
        </a:p>
      </dgm:t>
    </dgm:pt>
    <dgm:pt modelId="{C989B130-2B0A-4ABB-A0D4-214CE9A6E479}" type="sibTrans" cxnId="{1F45760C-B2B8-4BC3-BB92-BF5B0AC7840D}">
      <dgm:prSet/>
      <dgm:spPr/>
      <dgm:t>
        <a:bodyPr/>
        <a:lstStyle/>
        <a:p>
          <a:endParaRPr lang="cs-CZ"/>
        </a:p>
      </dgm:t>
    </dgm:pt>
    <dgm:pt modelId="{3B2D9A7E-CE5E-4FC6-95DF-27E7B9C7F935}">
      <dgm:prSet phldrT="[Text]"/>
      <dgm:spPr/>
      <dgm:t>
        <a:bodyPr/>
        <a:lstStyle/>
        <a:p>
          <a:r>
            <a:rPr lang="cs-CZ" dirty="0"/>
            <a:t>Sociální aspekty</a:t>
          </a:r>
        </a:p>
      </dgm:t>
    </dgm:pt>
    <dgm:pt modelId="{806AC592-A424-49EC-A969-9ACECAA991B6}" type="parTrans" cxnId="{9682CD22-9CF1-4D87-8027-B89B674D1A25}">
      <dgm:prSet/>
      <dgm:spPr/>
      <dgm:t>
        <a:bodyPr/>
        <a:lstStyle/>
        <a:p>
          <a:endParaRPr lang="cs-CZ"/>
        </a:p>
      </dgm:t>
    </dgm:pt>
    <dgm:pt modelId="{ED9D040A-07FC-41E5-ABE7-2C1228E14F8C}" type="sibTrans" cxnId="{9682CD22-9CF1-4D87-8027-B89B674D1A25}">
      <dgm:prSet/>
      <dgm:spPr/>
      <dgm:t>
        <a:bodyPr/>
        <a:lstStyle/>
        <a:p>
          <a:endParaRPr lang="cs-CZ"/>
        </a:p>
      </dgm:t>
    </dgm:pt>
    <dgm:pt modelId="{8BE8BCFA-1951-4A72-8A26-07405A64F425}">
      <dgm:prSet phldrT="[Text]"/>
      <dgm:spPr/>
      <dgm:t>
        <a:bodyPr/>
        <a:lstStyle/>
        <a:p>
          <a:r>
            <a:rPr lang="cs-CZ" dirty="0"/>
            <a:t>Společenské aktivity</a:t>
          </a:r>
        </a:p>
      </dgm:t>
    </dgm:pt>
    <dgm:pt modelId="{F590AB26-3AF4-407A-9625-44B89853EAAC}" type="parTrans" cxnId="{1FA3AB51-6048-4425-A339-65651C6E7F62}">
      <dgm:prSet/>
      <dgm:spPr/>
      <dgm:t>
        <a:bodyPr/>
        <a:lstStyle/>
        <a:p>
          <a:endParaRPr lang="cs-CZ"/>
        </a:p>
      </dgm:t>
    </dgm:pt>
    <dgm:pt modelId="{F91BD027-E9A9-4C10-9317-771E6D14AAB8}" type="sibTrans" cxnId="{1FA3AB51-6048-4425-A339-65651C6E7F62}">
      <dgm:prSet/>
      <dgm:spPr/>
      <dgm:t>
        <a:bodyPr/>
        <a:lstStyle/>
        <a:p>
          <a:endParaRPr lang="cs-CZ"/>
        </a:p>
      </dgm:t>
    </dgm:pt>
    <dgm:pt modelId="{3800577A-CA78-43F7-B67F-BB00594402ED}">
      <dgm:prSet phldrT="[Text]"/>
      <dgm:spPr/>
      <dgm:t>
        <a:bodyPr/>
        <a:lstStyle/>
        <a:p>
          <a:r>
            <a:rPr lang="cs-CZ" dirty="0"/>
            <a:t>Psychické aspekty</a:t>
          </a:r>
        </a:p>
      </dgm:t>
    </dgm:pt>
    <dgm:pt modelId="{821D4E36-FA96-4B65-BAAF-36D830F85207}" type="parTrans" cxnId="{A0BF179A-92AF-494F-A50C-79830644967B}">
      <dgm:prSet/>
      <dgm:spPr/>
      <dgm:t>
        <a:bodyPr/>
        <a:lstStyle/>
        <a:p>
          <a:endParaRPr lang="cs-CZ"/>
        </a:p>
      </dgm:t>
    </dgm:pt>
    <dgm:pt modelId="{E86ABF90-D200-442D-AD69-3FE6E05CAF8D}" type="sibTrans" cxnId="{A0BF179A-92AF-494F-A50C-79830644967B}">
      <dgm:prSet/>
      <dgm:spPr/>
      <dgm:t>
        <a:bodyPr/>
        <a:lstStyle/>
        <a:p>
          <a:endParaRPr lang="cs-CZ"/>
        </a:p>
      </dgm:t>
    </dgm:pt>
    <dgm:pt modelId="{DD8569AB-1D62-45E4-8493-6E53C07DA144}">
      <dgm:prSet phldrT="[Text]"/>
      <dgm:spPr/>
      <dgm:t>
        <a:bodyPr/>
        <a:lstStyle/>
        <a:p>
          <a:r>
            <a:rPr lang="cs-CZ" dirty="0"/>
            <a:t>bolest</a:t>
          </a:r>
        </a:p>
      </dgm:t>
    </dgm:pt>
    <dgm:pt modelId="{BC687388-7456-4F5D-8BBB-03ADE9931C19}" type="parTrans" cxnId="{D3C69BB3-7EF6-4E20-837B-440B56853B5A}">
      <dgm:prSet/>
      <dgm:spPr/>
      <dgm:t>
        <a:bodyPr/>
        <a:lstStyle/>
        <a:p>
          <a:endParaRPr lang="cs-CZ"/>
        </a:p>
      </dgm:t>
    </dgm:pt>
    <dgm:pt modelId="{1D417624-1042-412F-B6C9-8A3BEEEAF3A1}" type="sibTrans" cxnId="{D3C69BB3-7EF6-4E20-837B-440B56853B5A}">
      <dgm:prSet/>
      <dgm:spPr/>
      <dgm:t>
        <a:bodyPr/>
        <a:lstStyle/>
        <a:p>
          <a:endParaRPr lang="cs-CZ"/>
        </a:p>
      </dgm:t>
    </dgm:pt>
    <dgm:pt modelId="{16F2261B-BC16-4F53-BECE-E3532F35BD2E}">
      <dgm:prSet phldrT="[Text]"/>
      <dgm:spPr/>
      <dgm:t>
        <a:bodyPr/>
        <a:lstStyle/>
        <a:p>
          <a:r>
            <a:rPr lang="cs-CZ" dirty="0"/>
            <a:t>příznaky</a:t>
          </a:r>
        </a:p>
      </dgm:t>
    </dgm:pt>
    <dgm:pt modelId="{B9923793-9651-4AA1-AEF1-3FC3F0C75B66}" type="parTrans" cxnId="{285282F2-2861-4702-8C10-FA0A2F4FDE87}">
      <dgm:prSet/>
      <dgm:spPr/>
      <dgm:t>
        <a:bodyPr/>
        <a:lstStyle/>
        <a:p>
          <a:endParaRPr lang="cs-CZ"/>
        </a:p>
      </dgm:t>
    </dgm:pt>
    <dgm:pt modelId="{4F797543-74A8-47F3-9804-9730876664B1}" type="sibTrans" cxnId="{285282F2-2861-4702-8C10-FA0A2F4FDE87}">
      <dgm:prSet/>
      <dgm:spPr/>
      <dgm:t>
        <a:bodyPr/>
        <a:lstStyle/>
        <a:p>
          <a:endParaRPr lang="cs-CZ"/>
        </a:p>
      </dgm:t>
    </dgm:pt>
    <dgm:pt modelId="{6B4E3927-E992-4A23-AEBE-02E8308DA07A}">
      <dgm:prSet phldrT="[Text]"/>
      <dgm:spPr/>
      <dgm:t>
        <a:bodyPr/>
        <a:lstStyle/>
        <a:p>
          <a:r>
            <a:rPr lang="cs-CZ" dirty="0"/>
            <a:t>smysly</a:t>
          </a:r>
        </a:p>
      </dgm:t>
    </dgm:pt>
    <dgm:pt modelId="{7A7533CB-036A-4DFA-B20D-11DB5D771071}" type="parTrans" cxnId="{B0225B28-834D-451B-9313-AEDAFB33D1CE}">
      <dgm:prSet/>
      <dgm:spPr/>
      <dgm:t>
        <a:bodyPr/>
        <a:lstStyle/>
        <a:p>
          <a:endParaRPr lang="cs-CZ"/>
        </a:p>
      </dgm:t>
    </dgm:pt>
    <dgm:pt modelId="{C9122A4E-6D72-48FC-832C-AC0422D9E31D}" type="sibTrans" cxnId="{B0225B28-834D-451B-9313-AEDAFB33D1CE}">
      <dgm:prSet/>
      <dgm:spPr/>
      <dgm:t>
        <a:bodyPr/>
        <a:lstStyle/>
        <a:p>
          <a:endParaRPr lang="cs-CZ"/>
        </a:p>
      </dgm:t>
    </dgm:pt>
    <dgm:pt modelId="{FF71A33C-9C24-4D7F-884C-6F084CDFC005}">
      <dgm:prSet/>
      <dgm:spPr/>
      <dgm:t>
        <a:bodyPr/>
        <a:lstStyle/>
        <a:p>
          <a:r>
            <a:rPr lang="cs-CZ" dirty="0"/>
            <a:t>Duševní stav</a:t>
          </a:r>
        </a:p>
      </dgm:t>
    </dgm:pt>
    <dgm:pt modelId="{B2E28824-9895-48E6-8E5E-BE23F3148339}" type="parTrans" cxnId="{B19001AC-2E48-49ED-B07C-781C0897B104}">
      <dgm:prSet/>
      <dgm:spPr/>
      <dgm:t>
        <a:bodyPr/>
        <a:lstStyle/>
        <a:p>
          <a:endParaRPr lang="cs-CZ"/>
        </a:p>
      </dgm:t>
    </dgm:pt>
    <dgm:pt modelId="{6A01B85D-B965-4A37-B128-7EB7501382BA}" type="sibTrans" cxnId="{B19001AC-2E48-49ED-B07C-781C0897B104}">
      <dgm:prSet/>
      <dgm:spPr/>
      <dgm:t>
        <a:bodyPr/>
        <a:lstStyle/>
        <a:p>
          <a:endParaRPr lang="cs-CZ"/>
        </a:p>
      </dgm:t>
    </dgm:pt>
    <dgm:pt modelId="{D5F9CEF3-A485-4DF1-861D-BD5B4B00568E}">
      <dgm:prSet/>
      <dgm:spPr/>
      <dgm:t>
        <a:bodyPr/>
        <a:lstStyle/>
        <a:p>
          <a:r>
            <a:rPr lang="cs-CZ" dirty="0"/>
            <a:t>Deprese, úzkost</a:t>
          </a:r>
        </a:p>
      </dgm:t>
    </dgm:pt>
    <dgm:pt modelId="{04C46F36-5EEB-48A9-B36F-9A2A95D3FB25}" type="parTrans" cxnId="{30C727E6-7064-4F10-8979-E285EB93E48A}">
      <dgm:prSet/>
      <dgm:spPr/>
      <dgm:t>
        <a:bodyPr/>
        <a:lstStyle/>
        <a:p>
          <a:endParaRPr lang="cs-CZ"/>
        </a:p>
      </dgm:t>
    </dgm:pt>
    <dgm:pt modelId="{36BA8762-C042-45FF-9DFB-0B0227BB7C77}" type="sibTrans" cxnId="{30C727E6-7064-4F10-8979-E285EB93E48A}">
      <dgm:prSet/>
      <dgm:spPr/>
      <dgm:t>
        <a:bodyPr/>
        <a:lstStyle/>
        <a:p>
          <a:endParaRPr lang="cs-CZ"/>
        </a:p>
      </dgm:t>
    </dgm:pt>
    <dgm:pt modelId="{FF622058-2884-4B8B-9C27-FD82F99EC2E6}">
      <dgm:prSet/>
      <dgm:spPr/>
      <dgm:t>
        <a:bodyPr/>
        <a:lstStyle/>
        <a:p>
          <a:r>
            <a:rPr lang="cs-CZ" dirty="0"/>
            <a:t>kognice</a:t>
          </a:r>
        </a:p>
      </dgm:t>
    </dgm:pt>
    <dgm:pt modelId="{8037CF2B-31F1-481C-8B50-86BFD9FF25E3}" type="parTrans" cxnId="{ECBBE2BE-26B8-402E-B385-D2DAD81B1712}">
      <dgm:prSet/>
      <dgm:spPr/>
      <dgm:t>
        <a:bodyPr/>
        <a:lstStyle/>
        <a:p>
          <a:endParaRPr lang="cs-CZ"/>
        </a:p>
      </dgm:t>
    </dgm:pt>
    <dgm:pt modelId="{55222553-2475-4D5D-A350-E5905FBA4B6B}" type="sibTrans" cxnId="{ECBBE2BE-26B8-402E-B385-D2DAD81B1712}">
      <dgm:prSet/>
      <dgm:spPr/>
      <dgm:t>
        <a:bodyPr/>
        <a:lstStyle/>
        <a:p>
          <a:endParaRPr lang="cs-CZ"/>
        </a:p>
      </dgm:t>
    </dgm:pt>
    <dgm:pt modelId="{BDFF8D11-7D75-4C0A-BA0D-D9B9A83B0284}">
      <dgm:prSet/>
      <dgm:spPr/>
      <dgm:t>
        <a:bodyPr/>
        <a:lstStyle/>
        <a:p>
          <a:r>
            <a:rPr lang="cs-CZ" dirty="0"/>
            <a:t>emoce</a:t>
          </a:r>
        </a:p>
      </dgm:t>
    </dgm:pt>
    <dgm:pt modelId="{7D87F16A-1F87-415C-B175-65AE9DBA99E9}" type="parTrans" cxnId="{7E85F57D-BA22-4432-ADB0-61D55CE7F0A0}">
      <dgm:prSet/>
      <dgm:spPr/>
      <dgm:t>
        <a:bodyPr/>
        <a:lstStyle/>
        <a:p>
          <a:endParaRPr lang="cs-CZ"/>
        </a:p>
      </dgm:t>
    </dgm:pt>
    <dgm:pt modelId="{870A00CD-C21F-4019-ABFC-DAD068EAF7A1}" type="sibTrans" cxnId="{7E85F57D-BA22-4432-ADB0-61D55CE7F0A0}">
      <dgm:prSet/>
      <dgm:spPr/>
      <dgm:t>
        <a:bodyPr/>
        <a:lstStyle/>
        <a:p>
          <a:endParaRPr lang="cs-CZ"/>
        </a:p>
      </dgm:t>
    </dgm:pt>
    <dgm:pt modelId="{0FCA4E48-4EDA-4285-A4A6-7E2B7EC0C34D}">
      <dgm:prSet phldrT="[Text]"/>
      <dgm:spPr/>
      <dgm:t>
        <a:bodyPr/>
        <a:lstStyle/>
        <a:p>
          <a:r>
            <a:rPr lang="cs-CZ" dirty="0"/>
            <a:t>samostatnost</a:t>
          </a:r>
        </a:p>
      </dgm:t>
    </dgm:pt>
    <dgm:pt modelId="{1393484D-641A-44C0-97AD-656024E3577D}" type="parTrans" cxnId="{9E145E2E-672A-419D-B3E2-C2F997C1390E}">
      <dgm:prSet/>
      <dgm:spPr/>
      <dgm:t>
        <a:bodyPr/>
        <a:lstStyle/>
        <a:p>
          <a:endParaRPr lang="cs-CZ"/>
        </a:p>
      </dgm:t>
    </dgm:pt>
    <dgm:pt modelId="{E49DC6D6-2DE8-496B-88FC-467689E793F6}" type="sibTrans" cxnId="{9E145E2E-672A-419D-B3E2-C2F997C1390E}">
      <dgm:prSet/>
      <dgm:spPr/>
      <dgm:t>
        <a:bodyPr/>
        <a:lstStyle/>
        <a:p>
          <a:endParaRPr lang="cs-CZ"/>
        </a:p>
      </dgm:t>
    </dgm:pt>
    <dgm:pt modelId="{6D55DD57-2795-412E-81FF-D5AA47F860D0}">
      <dgm:prSet phldrT="[Text]"/>
      <dgm:spPr/>
      <dgm:t>
        <a:bodyPr/>
        <a:lstStyle/>
        <a:p>
          <a:r>
            <a:rPr lang="cs-CZ" dirty="0"/>
            <a:t>Existencionální dimenze</a:t>
          </a:r>
        </a:p>
      </dgm:t>
    </dgm:pt>
    <dgm:pt modelId="{44D4B4B8-3B32-4708-BB32-5D53B5E90104}" type="parTrans" cxnId="{265C0F6A-6C00-4662-A497-60C7DF991BAB}">
      <dgm:prSet/>
      <dgm:spPr/>
      <dgm:t>
        <a:bodyPr/>
        <a:lstStyle/>
        <a:p>
          <a:endParaRPr lang="cs-CZ"/>
        </a:p>
      </dgm:t>
    </dgm:pt>
    <dgm:pt modelId="{D42D7B2B-2B67-4454-B83C-AB8DC3ACE953}" type="sibTrans" cxnId="{265C0F6A-6C00-4662-A497-60C7DF991BAB}">
      <dgm:prSet/>
      <dgm:spPr/>
      <dgm:t>
        <a:bodyPr/>
        <a:lstStyle/>
        <a:p>
          <a:endParaRPr lang="cs-CZ"/>
        </a:p>
      </dgm:t>
    </dgm:pt>
    <dgm:pt modelId="{7C153FEC-0D22-4433-85BA-24120587D536}" type="pres">
      <dgm:prSet presAssocID="{21269BB2-CCA7-42AE-9F95-FE4E8B27EA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45FED56-755C-4C42-86B1-9B386FFA97B1}" type="pres">
      <dgm:prSet presAssocID="{79702EEF-9FDF-4801-8766-351561A4F09A}" presName="hierRoot1" presStyleCnt="0"/>
      <dgm:spPr/>
    </dgm:pt>
    <dgm:pt modelId="{FC2B5516-A94E-4526-A53C-FF551C531E0B}" type="pres">
      <dgm:prSet presAssocID="{79702EEF-9FDF-4801-8766-351561A4F09A}" presName="composite" presStyleCnt="0"/>
      <dgm:spPr/>
    </dgm:pt>
    <dgm:pt modelId="{369D564F-F0E9-491C-A618-1C6A55693048}" type="pres">
      <dgm:prSet presAssocID="{79702EEF-9FDF-4801-8766-351561A4F09A}" presName="background" presStyleLbl="node0" presStyleIdx="0" presStyleCnt="1"/>
      <dgm:spPr/>
    </dgm:pt>
    <dgm:pt modelId="{D33013F1-CCEB-48C1-A51A-B5B97903E6E9}" type="pres">
      <dgm:prSet presAssocID="{79702EEF-9FDF-4801-8766-351561A4F09A}" presName="text" presStyleLbl="fgAcc0" presStyleIdx="0" presStyleCnt="1" custScaleX="194126" custScaleY="300294">
        <dgm:presLayoutVars>
          <dgm:chPref val="3"/>
        </dgm:presLayoutVars>
      </dgm:prSet>
      <dgm:spPr/>
    </dgm:pt>
    <dgm:pt modelId="{4D433409-B551-4755-9097-1C092E85F8F1}" type="pres">
      <dgm:prSet presAssocID="{79702EEF-9FDF-4801-8766-351561A4F09A}" presName="hierChild2" presStyleCnt="0"/>
      <dgm:spPr/>
    </dgm:pt>
    <dgm:pt modelId="{64F96918-4824-4A9B-98B8-98B541403DBD}" type="pres">
      <dgm:prSet presAssocID="{DDAA2524-F362-4B0F-8956-58A9993D6837}" presName="Name10" presStyleLbl="parChTrans1D2" presStyleIdx="0" presStyleCnt="3"/>
      <dgm:spPr/>
    </dgm:pt>
    <dgm:pt modelId="{4C6BA9DC-8996-4A8B-BDB2-FF13F4F2409B}" type="pres">
      <dgm:prSet presAssocID="{DB0DA49E-9DBC-4A09-B265-1733B439BA89}" presName="hierRoot2" presStyleCnt="0"/>
      <dgm:spPr/>
    </dgm:pt>
    <dgm:pt modelId="{87D1EFF1-4021-4D7D-82FB-F04AABE907C9}" type="pres">
      <dgm:prSet presAssocID="{DB0DA49E-9DBC-4A09-B265-1733B439BA89}" presName="composite2" presStyleCnt="0"/>
      <dgm:spPr/>
    </dgm:pt>
    <dgm:pt modelId="{2DA8125C-09E3-4564-9628-D1714EBB8223}" type="pres">
      <dgm:prSet presAssocID="{DB0DA49E-9DBC-4A09-B265-1733B439BA89}" presName="background2" presStyleLbl="node2" presStyleIdx="0" presStyleCnt="3"/>
      <dgm:spPr/>
    </dgm:pt>
    <dgm:pt modelId="{BF29BC62-1B3B-48D8-A321-A6E62E5F86DA}" type="pres">
      <dgm:prSet presAssocID="{DB0DA49E-9DBC-4A09-B265-1733B439BA89}" presName="text2" presStyleLbl="fgAcc2" presStyleIdx="0" presStyleCnt="3" custScaleX="370226" custScaleY="450851">
        <dgm:presLayoutVars>
          <dgm:chPref val="3"/>
        </dgm:presLayoutVars>
      </dgm:prSet>
      <dgm:spPr/>
    </dgm:pt>
    <dgm:pt modelId="{110AC445-D4E4-4385-B8BC-795D09F1CBC2}" type="pres">
      <dgm:prSet presAssocID="{DB0DA49E-9DBC-4A09-B265-1733B439BA89}" presName="hierChild3" presStyleCnt="0"/>
      <dgm:spPr/>
    </dgm:pt>
    <dgm:pt modelId="{9E27FD09-52A0-4BB8-B1C6-134CD133844F}" type="pres">
      <dgm:prSet presAssocID="{36019B21-A1C7-4C5D-8B45-FE75D26D7747}" presName="Name17" presStyleLbl="parChTrans1D3" presStyleIdx="0" presStyleCnt="12"/>
      <dgm:spPr/>
    </dgm:pt>
    <dgm:pt modelId="{43B4884B-1AB6-461D-A369-EEDA7DF2BD36}" type="pres">
      <dgm:prSet presAssocID="{06A183EE-E1BD-4C4F-A08B-643A0208F58A}" presName="hierRoot3" presStyleCnt="0"/>
      <dgm:spPr/>
    </dgm:pt>
    <dgm:pt modelId="{ECB2C621-1ED3-4AC5-BC5E-9E2718159558}" type="pres">
      <dgm:prSet presAssocID="{06A183EE-E1BD-4C4F-A08B-643A0208F58A}" presName="composite3" presStyleCnt="0"/>
      <dgm:spPr/>
    </dgm:pt>
    <dgm:pt modelId="{C05134D8-299E-45E4-9DDD-0B73D9E7BDA9}" type="pres">
      <dgm:prSet presAssocID="{06A183EE-E1BD-4C4F-A08B-643A0208F58A}" presName="background3" presStyleLbl="node3" presStyleIdx="0" presStyleCnt="12"/>
      <dgm:spPr/>
    </dgm:pt>
    <dgm:pt modelId="{98E4DCBE-93E4-4CAB-B7DD-EA5E9FC611AA}" type="pres">
      <dgm:prSet presAssocID="{06A183EE-E1BD-4C4F-A08B-643A0208F58A}" presName="text3" presStyleLbl="fgAcc3" presStyleIdx="0" presStyleCnt="12">
        <dgm:presLayoutVars>
          <dgm:chPref val="3"/>
        </dgm:presLayoutVars>
      </dgm:prSet>
      <dgm:spPr/>
    </dgm:pt>
    <dgm:pt modelId="{354506E3-B096-43A5-9AAA-731EE1676F07}" type="pres">
      <dgm:prSet presAssocID="{06A183EE-E1BD-4C4F-A08B-643A0208F58A}" presName="hierChild4" presStyleCnt="0"/>
      <dgm:spPr/>
    </dgm:pt>
    <dgm:pt modelId="{991EC609-C1C9-48B1-9440-BCE063B45615}" type="pres">
      <dgm:prSet presAssocID="{BC687388-7456-4F5D-8BBB-03ADE9931C19}" presName="Name17" presStyleLbl="parChTrans1D3" presStyleIdx="1" presStyleCnt="12"/>
      <dgm:spPr/>
    </dgm:pt>
    <dgm:pt modelId="{B702E290-E009-4E56-AC23-86C67D49C236}" type="pres">
      <dgm:prSet presAssocID="{DD8569AB-1D62-45E4-8493-6E53C07DA144}" presName="hierRoot3" presStyleCnt="0"/>
      <dgm:spPr/>
    </dgm:pt>
    <dgm:pt modelId="{C3E3474E-7089-4206-B4F0-1696B13148B8}" type="pres">
      <dgm:prSet presAssocID="{DD8569AB-1D62-45E4-8493-6E53C07DA144}" presName="composite3" presStyleCnt="0"/>
      <dgm:spPr/>
    </dgm:pt>
    <dgm:pt modelId="{4A34AB1E-CFD2-4686-B9D0-FFDAFE145412}" type="pres">
      <dgm:prSet presAssocID="{DD8569AB-1D62-45E4-8493-6E53C07DA144}" presName="background3" presStyleLbl="node3" presStyleIdx="1" presStyleCnt="12"/>
      <dgm:spPr/>
    </dgm:pt>
    <dgm:pt modelId="{37FE0612-3F84-4488-A082-C11506F39C0A}" type="pres">
      <dgm:prSet presAssocID="{DD8569AB-1D62-45E4-8493-6E53C07DA144}" presName="text3" presStyleLbl="fgAcc3" presStyleIdx="1" presStyleCnt="12">
        <dgm:presLayoutVars>
          <dgm:chPref val="3"/>
        </dgm:presLayoutVars>
      </dgm:prSet>
      <dgm:spPr/>
    </dgm:pt>
    <dgm:pt modelId="{DB02C778-8E79-4326-8507-E0DCEE493EF2}" type="pres">
      <dgm:prSet presAssocID="{DD8569AB-1D62-45E4-8493-6E53C07DA144}" presName="hierChild4" presStyleCnt="0"/>
      <dgm:spPr/>
    </dgm:pt>
    <dgm:pt modelId="{6A5A6EAF-9454-4A77-8E01-7EBFC125639D}" type="pres">
      <dgm:prSet presAssocID="{70F2A265-7FED-431F-ABF4-9EE545022082}" presName="Name17" presStyleLbl="parChTrans1D3" presStyleIdx="2" presStyleCnt="12"/>
      <dgm:spPr/>
    </dgm:pt>
    <dgm:pt modelId="{8B86A7E7-6097-4370-8A51-631831B1DD7C}" type="pres">
      <dgm:prSet presAssocID="{5284BCF5-D644-4FA6-B31B-997686365F9A}" presName="hierRoot3" presStyleCnt="0"/>
      <dgm:spPr/>
    </dgm:pt>
    <dgm:pt modelId="{64ED0F27-4943-43DA-846E-236863DE4A24}" type="pres">
      <dgm:prSet presAssocID="{5284BCF5-D644-4FA6-B31B-997686365F9A}" presName="composite3" presStyleCnt="0"/>
      <dgm:spPr/>
    </dgm:pt>
    <dgm:pt modelId="{0A365163-1200-4603-B6A2-6B712E3BFA9B}" type="pres">
      <dgm:prSet presAssocID="{5284BCF5-D644-4FA6-B31B-997686365F9A}" presName="background3" presStyleLbl="node3" presStyleIdx="2" presStyleCnt="12"/>
      <dgm:spPr/>
    </dgm:pt>
    <dgm:pt modelId="{BF170CB7-4CF1-480C-903C-C18471F95B27}" type="pres">
      <dgm:prSet presAssocID="{5284BCF5-D644-4FA6-B31B-997686365F9A}" presName="text3" presStyleLbl="fgAcc3" presStyleIdx="2" presStyleCnt="12">
        <dgm:presLayoutVars>
          <dgm:chPref val="3"/>
        </dgm:presLayoutVars>
      </dgm:prSet>
      <dgm:spPr/>
    </dgm:pt>
    <dgm:pt modelId="{E8922393-C639-4398-B483-E1F1B4EE4B81}" type="pres">
      <dgm:prSet presAssocID="{5284BCF5-D644-4FA6-B31B-997686365F9A}" presName="hierChild4" presStyleCnt="0"/>
      <dgm:spPr/>
    </dgm:pt>
    <dgm:pt modelId="{FF46BAE9-0E88-4BB2-9D4B-D22AD670771A}" type="pres">
      <dgm:prSet presAssocID="{B9923793-9651-4AA1-AEF1-3FC3F0C75B66}" presName="Name17" presStyleLbl="parChTrans1D3" presStyleIdx="3" presStyleCnt="12"/>
      <dgm:spPr/>
    </dgm:pt>
    <dgm:pt modelId="{94B88EDE-BEEA-4C81-A020-CC85C62C5D76}" type="pres">
      <dgm:prSet presAssocID="{16F2261B-BC16-4F53-BECE-E3532F35BD2E}" presName="hierRoot3" presStyleCnt="0"/>
      <dgm:spPr/>
    </dgm:pt>
    <dgm:pt modelId="{3B6BF6A1-5D21-4C8C-B2A5-31990E673F05}" type="pres">
      <dgm:prSet presAssocID="{16F2261B-BC16-4F53-BECE-E3532F35BD2E}" presName="composite3" presStyleCnt="0"/>
      <dgm:spPr/>
    </dgm:pt>
    <dgm:pt modelId="{F0F95D69-5683-4543-9148-3DBD41C5DD36}" type="pres">
      <dgm:prSet presAssocID="{16F2261B-BC16-4F53-BECE-E3532F35BD2E}" presName="background3" presStyleLbl="node3" presStyleIdx="3" presStyleCnt="12"/>
      <dgm:spPr/>
    </dgm:pt>
    <dgm:pt modelId="{87D68A13-A1FE-4225-A1B1-7832376618F0}" type="pres">
      <dgm:prSet presAssocID="{16F2261B-BC16-4F53-BECE-E3532F35BD2E}" presName="text3" presStyleLbl="fgAcc3" presStyleIdx="3" presStyleCnt="12">
        <dgm:presLayoutVars>
          <dgm:chPref val="3"/>
        </dgm:presLayoutVars>
      </dgm:prSet>
      <dgm:spPr/>
    </dgm:pt>
    <dgm:pt modelId="{DA56CE6D-5403-42CC-AC33-23BEC65E53D7}" type="pres">
      <dgm:prSet presAssocID="{16F2261B-BC16-4F53-BECE-E3532F35BD2E}" presName="hierChild4" presStyleCnt="0"/>
      <dgm:spPr/>
    </dgm:pt>
    <dgm:pt modelId="{7067F264-1F7D-45A1-AD47-1965C5C651DE}" type="pres">
      <dgm:prSet presAssocID="{7A7533CB-036A-4DFA-B20D-11DB5D771071}" presName="Name17" presStyleLbl="parChTrans1D3" presStyleIdx="4" presStyleCnt="12"/>
      <dgm:spPr/>
    </dgm:pt>
    <dgm:pt modelId="{2E4226E8-0D9E-436B-B70D-C84FD683C286}" type="pres">
      <dgm:prSet presAssocID="{6B4E3927-E992-4A23-AEBE-02E8308DA07A}" presName="hierRoot3" presStyleCnt="0"/>
      <dgm:spPr/>
    </dgm:pt>
    <dgm:pt modelId="{58EA2C0E-8E5D-435A-8578-9AC092B3470A}" type="pres">
      <dgm:prSet presAssocID="{6B4E3927-E992-4A23-AEBE-02E8308DA07A}" presName="composite3" presStyleCnt="0"/>
      <dgm:spPr/>
    </dgm:pt>
    <dgm:pt modelId="{77667E23-AE72-4FC4-9A19-6D356D3EB5A5}" type="pres">
      <dgm:prSet presAssocID="{6B4E3927-E992-4A23-AEBE-02E8308DA07A}" presName="background3" presStyleLbl="node3" presStyleIdx="4" presStyleCnt="12"/>
      <dgm:spPr/>
    </dgm:pt>
    <dgm:pt modelId="{D5920872-747E-406C-990E-F6A1D9C9A961}" type="pres">
      <dgm:prSet presAssocID="{6B4E3927-E992-4A23-AEBE-02E8308DA07A}" presName="text3" presStyleLbl="fgAcc3" presStyleIdx="4" presStyleCnt="12">
        <dgm:presLayoutVars>
          <dgm:chPref val="3"/>
        </dgm:presLayoutVars>
      </dgm:prSet>
      <dgm:spPr/>
    </dgm:pt>
    <dgm:pt modelId="{E6DC4D33-F54E-4CA7-9D95-DDEB7BB08AE1}" type="pres">
      <dgm:prSet presAssocID="{6B4E3927-E992-4A23-AEBE-02E8308DA07A}" presName="hierChild4" presStyleCnt="0"/>
      <dgm:spPr/>
    </dgm:pt>
    <dgm:pt modelId="{97650CD7-5466-400B-8726-AF93E467748F}" type="pres">
      <dgm:prSet presAssocID="{821D4E36-FA96-4B65-BAAF-36D830F85207}" presName="Name10" presStyleLbl="parChTrans1D2" presStyleIdx="1" presStyleCnt="3"/>
      <dgm:spPr/>
    </dgm:pt>
    <dgm:pt modelId="{A3B4A84D-3359-4241-85A1-72219DB15F43}" type="pres">
      <dgm:prSet presAssocID="{3800577A-CA78-43F7-B67F-BB00594402ED}" presName="hierRoot2" presStyleCnt="0"/>
      <dgm:spPr/>
    </dgm:pt>
    <dgm:pt modelId="{0171FF90-F570-4B99-AAFA-593718108C48}" type="pres">
      <dgm:prSet presAssocID="{3800577A-CA78-43F7-B67F-BB00594402ED}" presName="composite2" presStyleCnt="0"/>
      <dgm:spPr/>
    </dgm:pt>
    <dgm:pt modelId="{E06487BD-88E6-45D9-9421-B4FE3204D237}" type="pres">
      <dgm:prSet presAssocID="{3800577A-CA78-43F7-B67F-BB00594402ED}" presName="background2" presStyleLbl="node2" presStyleIdx="1" presStyleCnt="3"/>
      <dgm:spPr/>
    </dgm:pt>
    <dgm:pt modelId="{014F9C61-79AF-45EF-847A-20A740EFF788}" type="pres">
      <dgm:prSet presAssocID="{3800577A-CA78-43F7-B67F-BB00594402ED}" presName="text2" presStyleLbl="fgAcc2" presStyleIdx="1" presStyleCnt="3" custScaleX="261667" custScaleY="239514">
        <dgm:presLayoutVars>
          <dgm:chPref val="3"/>
        </dgm:presLayoutVars>
      </dgm:prSet>
      <dgm:spPr/>
    </dgm:pt>
    <dgm:pt modelId="{CC0BF058-2394-4CA6-B458-6A4DBCC06BFC}" type="pres">
      <dgm:prSet presAssocID="{3800577A-CA78-43F7-B67F-BB00594402ED}" presName="hierChild3" presStyleCnt="0"/>
      <dgm:spPr/>
    </dgm:pt>
    <dgm:pt modelId="{D82DB715-62D6-4F2E-AFF6-F86CD4E96A3C}" type="pres">
      <dgm:prSet presAssocID="{B2E28824-9895-48E6-8E5E-BE23F3148339}" presName="Name17" presStyleLbl="parChTrans1D3" presStyleIdx="5" presStyleCnt="12"/>
      <dgm:spPr/>
    </dgm:pt>
    <dgm:pt modelId="{51503D1D-8B70-47C7-9D17-B6930670796A}" type="pres">
      <dgm:prSet presAssocID="{FF71A33C-9C24-4D7F-884C-6F084CDFC005}" presName="hierRoot3" presStyleCnt="0"/>
      <dgm:spPr/>
    </dgm:pt>
    <dgm:pt modelId="{33E9A956-FEBA-467D-9DFE-312433FDBB6C}" type="pres">
      <dgm:prSet presAssocID="{FF71A33C-9C24-4D7F-884C-6F084CDFC005}" presName="composite3" presStyleCnt="0"/>
      <dgm:spPr/>
    </dgm:pt>
    <dgm:pt modelId="{6078C378-EDAF-454C-8BA2-F69D41E3E5E2}" type="pres">
      <dgm:prSet presAssocID="{FF71A33C-9C24-4D7F-884C-6F084CDFC005}" presName="background3" presStyleLbl="node3" presStyleIdx="5" presStyleCnt="12"/>
      <dgm:spPr/>
    </dgm:pt>
    <dgm:pt modelId="{ECFF47C7-9C20-476B-AEE6-F22CEAE5E014}" type="pres">
      <dgm:prSet presAssocID="{FF71A33C-9C24-4D7F-884C-6F084CDFC005}" presName="text3" presStyleLbl="fgAcc3" presStyleIdx="5" presStyleCnt="12">
        <dgm:presLayoutVars>
          <dgm:chPref val="3"/>
        </dgm:presLayoutVars>
      </dgm:prSet>
      <dgm:spPr/>
    </dgm:pt>
    <dgm:pt modelId="{D9A1FA38-5DA9-4FBF-A5B4-8034FD6A6C6C}" type="pres">
      <dgm:prSet presAssocID="{FF71A33C-9C24-4D7F-884C-6F084CDFC005}" presName="hierChild4" presStyleCnt="0"/>
      <dgm:spPr/>
    </dgm:pt>
    <dgm:pt modelId="{4F86D37E-9B61-45C3-9517-1B60B4EE9FE1}" type="pres">
      <dgm:prSet presAssocID="{04C46F36-5EEB-48A9-B36F-9A2A95D3FB25}" presName="Name17" presStyleLbl="parChTrans1D3" presStyleIdx="6" presStyleCnt="12"/>
      <dgm:spPr/>
    </dgm:pt>
    <dgm:pt modelId="{8E673E11-1466-4857-98EF-2B7740254E08}" type="pres">
      <dgm:prSet presAssocID="{D5F9CEF3-A485-4DF1-861D-BD5B4B00568E}" presName="hierRoot3" presStyleCnt="0"/>
      <dgm:spPr/>
    </dgm:pt>
    <dgm:pt modelId="{8FF3FF5F-4C79-4BE2-BAE0-85D2B6F6D90F}" type="pres">
      <dgm:prSet presAssocID="{D5F9CEF3-A485-4DF1-861D-BD5B4B00568E}" presName="composite3" presStyleCnt="0"/>
      <dgm:spPr/>
    </dgm:pt>
    <dgm:pt modelId="{EE229936-3D4E-4EB1-B497-4FC49E05406B}" type="pres">
      <dgm:prSet presAssocID="{D5F9CEF3-A485-4DF1-861D-BD5B4B00568E}" presName="background3" presStyleLbl="node3" presStyleIdx="6" presStyleCnt="12"/>
      <dgm:spPr/>
    </dgm:pt>
    <dgm:pt modelId="{CA51E27A-5C48-4D83-9EB8-40017EB34741}" type="pres">
      <dgm:prSet presAssocID="{D5F9CEF3-A485-4DF1-861D-BD5B4B00568E}" presName="text3" presStyleLbl="fgAcc3" presStyleIdx="6" presStyleCnt="12">
        <dgm:presLayoutVars>
          <dgm:chPref val="3"/>
        </dgm:presLayoutVars>
      </dgm:prSet>
      <dgm:spPr/>
    </dgm:pt>
    <dgm:pt modelId="{F43C01DB-A9FE-4155-A706-6B4BFC8A7214}" type="pres">
      <dgm:prSet presAssocID="{D5F9CEF3-A485-4DF1-861D-BD5B4B00568E}" presName="hierChild4" presStyleCnt="0"/>
      <dgm:spPr/>
    </dgm:pt>
    <dgm:pt modelId="{4AD66047-C686-4ADE-B716-90AB7CE665CA}" type="pres">
      <dgm:prSet presAssocID="{8037CF2B-31F1-481C-8B50-86BFD9FF25E3}" presName="Name17" presStyleLbl="parChTrans1D3" presStyleIdx="7" presStyleCnt="12"/>
      <dgm:spPr/>
    </dgm:pt>
    <dgm:pt modelId="{1B98FAA5-B107-41FB-8884-9D31BD4FA255}" type="pres">
      <dgm:prSet presAssocID="{FF622058-2884-4B8B-9C27-FD82F99EC2E6}" presName="hierRoot3" presStyleCnt="0"/>
      <dgm:spPr/>
    </dgm:pt>
    <dgm:pt modelId="{0AEA7046-1D1F-45EA-8066-8BBCD7FB5672}" type="pres">
      <dgm:prSet presAssocID="{FF622058-2884-4B8B-9C27-FD82F99EC2E6}" presName="composite3" presStyleCnt="0"/>
      <dgm:spPr/>
    </dgm:pt>
    <dgm:pt modelId="{60E7B2FC-82EE-4398-98AC-09218ECD7B8B}" type="pres">
      <dgm:prSet presAssocID="{FF622058-2884-4B8B-9C27-FD82F99EC2E6}" presName="background3" presStyleLbl="node3" presStyleIdx="7" presStyleCnt="12"/>
      <dgm:spPr/>
    </dgm:pt>
    <dgm:pt modelId="{4083B6A4-569A-45DD-B406-421467B57189}" type="pres">
      <dgm:prSet presAssocID="{FF622058-2884-4B8B-9C27-FD82F99EC2E6}" presName="text3" presStyleLbl="fgAcc3" presStyleIdx="7" presStyleCnt="12">
        <dgm:presLayoutVars>
          <dgm:chPref val="3"/>
        </dgm:presLayoutVars>
      </dgm:prSet>
      <dgm:spPr/>
    </dgm:pt>
    <dgm:pt modelId="{BE12490C-628C-4C30-BD94-5760666FBA5C}" type="pres">
      <dgm:prSet presAssocID="{FF622058-2884-4B8B-9C27-FD82F99EC2E6}" presName="hierChild4" presStyleCnt="0"/>
      <dgm:spPr/>
    </dgm:pt>
    <dgm:pt modelId="{E1A68AD4-4185-46AA-AADB-A27C3AE6C8E4}" type="pres">
      <dgm:prSet presAssocID="{7D87F16A-1F87-415C-B175-65AE9DBA99E9}" presName="Name17" presStyleLbl="parChTrans1D3" presStyleIdx="8" presStyleCnt="12"/>
      <dgm:spPr/>
    </dgm:pt>
    <dgm:pt modelId="{3D5BC54D-B768-420E-AF22-0409A80E607E}" type="pres">
      <dgm:prSet presAssocID="{BDFF8D11-7D75-4C0A-BA0D-D9B9A83B0284}" presName="hierRoot3" presStyleCnt="0"/>
      <dgm:spPr/>
    </dgm:pt>
    <dgm:pt modelId="{FF8F45F5-8FDE-48C7-B578-F3A757E2C15D}" type="pres">
      <dgm:prSet presAssocID="{BDFF8D11-7D75-4C0A-BA0D-D9B9A83B0284}" presName="composite3" presStyleCnt="0"/>
      <dgm:spPr/>
    </dgm:pt>
    <dgm:pt modelId="{F48E8658-FD7B-43DF-B54A-AB26A4E3E9F3}" type="pres">
      <dgm:prSet presAssocID="{BDFF8D11-7D75-4C0A-BA0D-D9B9A83B0284}" presName="background3" presStyleLbl="node3" presStyleIdx="8" presStyleCnt="12"/>
      <dgm:spPr/>
    </dgm:pt>
    <dgm:pt modelId="{4426AC73-1B82-46E2-AAB1-8158CAB84CF0}" type="pres">
      <dgm:prSet presAssocID="{BDFF8D11-7D75-4C0A-BA0D-D9B9A83B0284}" presName="text3" presStyleLbl="fgAcc3" presStyleIdx="8" presStyleCnt="12">
        <dgm:presLayoutVars>
          <dgm:chPref val="3"/>
        </dgm:presLayoutVars>
      </dgm:prSet>
      <dgm:spPr/>
    </dgm:pt>
    <dgm:pt modelId="{5CC52A2F-2B94-4F2B-BB42-8C9ACCF0FC54}" type="pres">
      <dgm:prSet presAssocID="{BDFF8D11-7D75-4C0A-BA0D-D9B9A83B0284}" presName="hierChild4" presStyleCnt="0"/>
      <dgm:spPr/>
    </dgm:pt>
    <dgm:pt modelId="{BFAAD41F-838C-4279-AB21-EA5D1D19C2B8}" type="pres">
      <dgm:prSet presAssocID="{806AC592-A424-49EC-A969-9ACECAA991B6}" presName="Name10" presStyleLbl="parChTrans1D2" presStyleIdx="2" presStyleCnt="3"/>
      <dgm:spPr/>
    </dgm:pt>
    <dgm:pt modelId="{2641E030-E9F5-4445-A077-57205110C261}" type="pres">
      <dgm:prSet presAssocID="{3B2D9A7E-CE5E-4FC6-95DF-27E7B9C7F935}" presName="hierRoot2" presStyleCnt="0"/>
      <dgm:spPr/>
    </dgm:pt>
    <dgm:pt modelId="{7067DBE5-AFF1-4704-8149-EED6B4DE1A17}" type="pres">
      <dgm:prSet presAssocID="{3B2D9A7E-CE5E-4FC6-95DF-27E7B9C7F935}" presName="composite2" presStyleCnt="0"/>
      <dgm:spPr/>
    </dgm:pt>
    <dgm:pt modelId="{4250FDFB-117C-4149-BFBD-FB1E0112AB06}" type="pres">
      <dgm:prSet presAssocID="{3B2D9A7E-CE5E-4FC6-95DF-27E7B9C7F935}" presName="background2" presStyleLbl="node2" presStyleIdx="2" presStyleCnt="3"/>
      <dgm:spPr/>
    </dgm:pt>
    <dgm:pt modelId="{0C48C2D4-6256-40A2-B268-41D166D70322}" type="pres">
      <dgm:prSet presAssocID="{3B2D9A7E-CE5E-4FC6-95DF-27E7B9C7F935}" presName="text2" presStyleLbl="fgAcc2" presStyleIdx="2" presStyleCnt="3" custScaleX="174686" custScaleY="142950">
        <dgm:presLayoutVars>
          <dgm:chPref val="3"/>
        </dgm:presLayoutVars>
      </dgm:prSet>
      <dgm:spPr/>
    </dgm:pt>
    <dgm:pt modelId="{46883D56-6EAA-425E-98E3-A4B7376F81BB}" type="pres">
      <dgm:prSet presAssocID="{3B2D9A7E-CE5E-4FC6-95DF-27E7B9C7F935}" presName="hierChild3" presStyleCnt="0"/>
      <dgm:spPr/>
    </dgm:pt>
    <dgm:pt modelId="{23911120-B1AC-41A1-93DC-B622D732A7E9}" type="pres">
      <dgm:prSet presAssocID="{F590AB26-3AF4-407A-9625-44B89853EAAC}" presName="Name17" presStyleLbl="parChTrans1D3" presStyleIdx="9" presStyleCnt="12"/>
      <dgm:spPr/>
    </dgm:pt>
    <dgm:pt modelId="{C55B6DEF-D3E8-47B0-9983-4F5B46314C55}" type="pres">
      <dgm:prSet presAssocID="{8BE8BCFA-1951-4A72-8A26-07405A64F425}" presName="hierRoot3" presStyleCnt="0"/>
      <dgm:spPr/>
    </dgm:pt>
    <dgm:pt modelId="{B4FAE83A-3609-4DEC-A2DD-71B30F6DB91F}" type="pres">
      <dgm:prSet presAssocID="{8BE8BCFA-1951-4A72-8A26-07405A64F425}" presName="composite3" presStyleCnt="0"/>
      <dgm:spPr/>
    </dgm:pt>
    <dgm:pt modelId="{22686D69-47FF-435C-86AB-027AAA9B9BC6}" type="pres">
      <dgm:prSet presAssocID="{8BE8BCFA-1951-4A72-8A26-07405A64F425}" presName="background3" presStyleLbl="node3" presStyleIdx="9" presStyleCnt="12"/>
      <dgm:spPr/>
    </dgm:pt>
    <dgm:pt modelId="{DCEA5202-CF47-45DD-8D7B-1BE40EE59E64}" type="pres">
      <dgm:prSet presAssocID="{8BE8BCFA-1951-4A72-8A26-07405A64F425}" presName="text3" presStyleLbl="fgAcc3" presStyleIdx="9" presStyleCnt="12">
        <dgm:presLayoutVars>
          <dgm:chPref val="3"/>
        </dgm:presLayoutVars>
      </dgm:prSet>
      <dgm:spPr/>
    </dgm:pt>
    <dgm:pt modelId="{8FEDEF92-16D4-45D2-A68E-26B5A1C3FB51}" type="pres">
      <dgm:prSet presAssocID="{8BE8BCFA-1951-4A72-8A26-07405A64F425}" presName="hierChild4" presStyleCnt="0"/>
      <dgm:spPr/>
    </dgm:pt>
    <dgm:pt modelId="{A60B3F94-332F-454C-AFB6-CF2B2C3BBA22}" type="pres">
      <dgm:prSet presAssocID="{1393484D-641A-44C0-97AD-656024E3577D}" presName="Name17" presStyleLbl="parChTrans1D3" presStyleIdx="10" presStyleCnt="12"/>
      <dgm:spPr/>
    </dgm:pt>
    <dgm:pt modelId="{34B67A19-6351-44C3-9FF1-16900E340854}" type="pres">
      <dgm:prSet presAssocID="{0FCA4E48-4EDA-4285-A4A6-7E2B7EC0C34D}" presName="hierRoot3" presStyleCnt="0"/>
      <dgm:spPr/>
    </dgm:pt>
    <dgm:pt modelId="{F1619EBA-C5AD-40BB-B99C-8304A26327C8}" type="pres">
      <dgm:prSet presAssocID="{0FCA4E48-4EDA-4285-A4A6-7E2B7EC0C34D}" presName="composite3" presStyleCnt="0"/>
      <dgm:spPr/>
    </dgm:pt>
    <dgm:pt modelId="{8CE48315-69BC-4A4C-82AF-5E9C454FCFF2}" type="pres">
      <dgm:prSet presAssocID="{0FCA4E48-4EDA-4285-A4A6-7E2B7EC0C34D}" presName="background3" presStyleLbl="node3" presStyleIdx="10" presStyleCnt="12"/>
      <dgm:spPr/>
    </dgm:pt>
    <dgm:pt modelId="{F340B48B-0BA1-47CC-B7C7-3B7D9E76ED4B}" type="pres">
      <dgm:prSet presAssocID="{0FCA4E48-4EDA-4285-A4A6-7E2B7EC0C34D}" presName="text3" presStyleLbl="fgAcc3" presStyleIdx="10" presStyleCnt="12">
        <dgm:presLayoutVars>
          <dgm:chPref val="3"/>
        </dgm:presLayoutVars>
      </dgm:prSet>
      <dgm:spPr/>
    </dgm:pt>
    <dgm:pt modelId="{609D1C0A-0C0B-4701-A7DF-59AE4E739AAA}" type="pres">
      <dgm:prSet presAssocID="{0FCA4E48-4EDA-4285-A4A6-7E2B7EC0C34D}" presName="hierChild4" presStyleCnt="0"/>
      <dgm:spPr/>
    </dgm:pt>
    <dgm:pt modelId="{361FEF0E-F381-4F5A-A72D-FED27A4E5143}" type="pres">
      <dgm:prSet presAssocID="{44D4B4B8-3B32-4708-BB32-5D53B5E90104}" presName="Name17" presStyleLbl="parChTrans1D3" presStyleIdx="11" presStyleCnt="12"/>
      <dgm:spPr/>
    </dgm:pt>
    <dgm:pt modelId="{8A1AC061-97B0-452B-8ABD-459A80A34479}" type="pres">
      <dgm:prSet presAssocID="{6D55DD57-2795-412E-81FF-D5AA47F860D0}" presName="hierRoot3" presStyleCnt="0"/>
      <dgm:spPr/>
    </dgm:pt>
    <dgm:pt modelId="{3507C4E8-7752-4575-B2DC-FC37B3435AE4}" type="pres">
      <dgm:prSet presAssocID="{6D55DD57-2795-412E-81FF-D5AA47F860D0}" presName="composite3" presStyleCnt="0"/>
      <dgm:spPr/>
    </dgm:pt>
    <dgm:pt modelId="{A2CBF318-242E-479A-8D84-FF270FA298AB}" type="pres">
      <dgm:prSet presAssocID="{6D55DD57-2795-412E-81FF-D5AA47F860D0}" presName="background3" presStyleLbl="node3" presStyleIdx="11" presStyleCnt="12"/>
      <dgm:spPr/>
    </dgm:pt>
    <dgm:pt modelId="{815FE995-D589-4451-85AC-F15D5062C790}" type="pres">
      <dgm:prSet presAssocID="{6D55DD57-2795-412E-81FF-D5AA47F860D0}" presName="text3" presStyleLbl="fgAcc3" presStyleIdx="11" presStyleCnt="12">
        <dgm:presLayoutVars>
          <dgm:chPref val="3"/>
        </dgm:presLayoutVars>
      </dgm:prSet>
      <dgm:spPr/>
    </dgm:pt>
    <dgm:pt modelId="{06C80273-5C54-47D2-AD5F-9DB5FB687ABC}" type="pres">
      <dgm:prSet presAssocID="{6D55DD57-2795-412E-81FF-D5AA47F860D0}" presName="hierChild4" presStyleCnt="0"/>
      <dgm:spPr/>
    </dgm:pt>
  </dgm:ptLst>
  <dgm:cxnLst>
    <dgm:cxn modelId="{F8596A01-2577-4CB1-B7F7-56185C058738}" type="presOf" srcId="{806AC592-A424-49EC-A969-9ACECAA991B6}" destId="{BFAAD41F-838C-4279-AB21-EA5D1D19C2B8}" srcOrd="0" destOrd="0" presId="urn:microsoft.com/office/officeart/2005/8/layout/hierarchy1"/>
    <dgm:cxn modelId="{56E3A50B-DD1C-4593-A621-4A788A41A112}" type="presOf" srcId="{04C46F36-5EEB-48A9-B36F-9A2A95D3FB25}" destId="{4F86D37E-9B61-45C3-9517-1B60B4EE9FE1}" srcOrd="0" destOrd="0" presId="urn:microsoft.com/office/officeart/2005/8/layout/hierarchy1"/>
    <dgm:cxn modelId="{1065F50B-9167-42AD-9128-3EB88356E1BC}" type="presOf" srcId="{821D4E36-FA96-4B65-BAAF-36D830F85207}" destId="{97650CD7-5466-400B-8726-AF93E467748F}" srcOrd="0" destOrd="0" presId="urn:microsoft.com/office/officeart/2005/8/layout/hierarchy1"/>
    <dgm:cxn modelId="{1F45760C-B2B8-4BC3-BB92-BF5B0AC7840D}" srcId="{DB0DA49E-9DBC-4A09-B265-1733B439BA89}" destId="{5284BCF5-D644-4FA6-B31B-997686365F9A}" srcOrd="2" destOrd="0" parTransId="{70F2A265-7FED-431F-ABF4-9EE545022082}" sibTransId="{C989B130-2B0A-4ABB-A0D4-214CE9A6E479}"/>
    <dgm:cxn modelId="{5F4C841D-86D5-4DBA-8D0B-08DD3854FA62}" type="presOf" srcId="{21269BB2-CCA7-42AE-9F95-FE4E8B27EAAA}" destId="{7C153FEC-0D22-4433-85BA-24120587D536}" srcOrd="0" destOrd="0" presId="urn:microsoft.com/office/officeart/2005/8/layout/hierarchy1"/>
    <dgm:cxn modelId="{016F731E-82A1-4F1F-8685-675B55A7F9AB}" type="presOf" srcId="{B9923793-9651-4AA1-AEF1-3FC3F0C75B66}" destId="{FF46BAE9-0E88-4BB2-9D4B-D22AD670771A}" srcOrd="0" destOrd="0" presId="urn:microsoft.com/office/officeart/2005/8/layout/hierarchy1"/>
    <dgm:cxn modelId="{0551021F-EEDA-432F-AB03-1BB66308FD94}" type="presOf" srcId="{3800577A-CA78-43F7-B67F-BB00594402ED}" destId="{014F9C61-79AF-45EF-847A-20A740EFF788}" srcOrd="0" destOrd="0" presId="urn:microsoft.com/office/officeart/2005/8/layout/hierarchy1"/>
    <dgm:cxn modelId="{9682CD22-9CF1-4D87-8027-B89B674D1A25}" srcId="{79702EEF-9FDF-4801-8766-351561A4F09A}" destId="{3B2D9A7E-CE5E-4FC6-95DF-27E7B9C7F935}" srcOrd="2" destOrd="0" parTransId="{806AC592-A424-49EC-A969-9ACECAA991B6}" sibTransId="{ED9D040A-07FC-41E5-ABE7-2C1228E14F8C}"/>
    <dgm:cxn modelId="{B0225B28-834D-451B-9313-AEDAFB33D1CE}" srcId="{DB0DA49E-9DBC-4A09-B265-1733B439BA89}" destId="{6B4E3927-E992-4A23-AEBE-02E8308DA07A}" srcOrd="4" destOrd="0" parTransId="{7A7533CB-036A-4DFA-B20D-11DB5D771071}" sibTransId="{C9122A4E-6D72-48FC-832C-AC0422D9E31D}"/>
    <dgm:cxn modelId="{9E145E2E-672A-419D-B3E2-C2F997C1390E}" srcId="{3B2D9A7E-CE5E-4FC6-95DF-27E7B9C7F935}" destId="{0FCA4E48-4EDA-4285-A4A6-7E2B7EC0C34D}" srcOrd="1" destOrd="0" parTransId="{1393484D-641A-44C0-97AD-656024E3577D}" sibTransId="{E49DC6D6-2DE8-496B-88FC-467689E793F6}"/>
    <dgm:cxn modelId="{5F033430-D581-4830-AB84-761EB14F6735}" type="presOf" srcId="{DB0DA49E-9DBC-4A09-B265-1733B439BA89}" destId="{BF29BC62-1B3B-48D8-A321-A6E62E5F86DA}" srcOrd="0" destOrd="0" presId="urn:microsoft.com/office/officeart/2005/8/layout/hierarchy1"/>
    <dgm:cxn modelId="{7B683337-24E5-46D8-8F87-B2853BC86112}" type="presOf" srcId="{FF71A33C-9C24-4D7F-884C-6F084CDFC005}" destId="{ECFF47C7-9C20-476B-AEE6-F22CEAE5E014}" srcOrd="0" destOrd="0" presId="urn:microsoft.com/office/officeart/2005/8/layout/hierarchy1"/>
    <dgm:cxn modelId="{3A772C3A-E044-458C-8760-1F2932A3AAAA}" type="presOf" srcId="{0FCA4E48-4EDA-4285-A4A6-7E2B7EC0C34D}" destId="{F340B48B-0BA1-47CC-B7C7-3B7D9E76ED4B}" srcOrd="0" destOrd="0" presId="urn:microsoft.com/office/officeart/2005/8/layout/hierarchy1"/>
    <dgm:cxn modelId="{2AE3AC3D-15AA-469D-BE44-DF1DC46C1337}" srcId="{21269BB2-CCA7-42AE-9F95-FE4E8B27EAAA}" destId="{79702EEF-9FDF-4801-8766-351561A4F09A}" srcOrd="0" destOrd="0" parTransId="{A4B9FF89-1DA4-4BF2-B008-75CBF6D26FB4}" sibTransId="{15EEB5FF-F843-43D4-8F99-A89D292A9548}"/>
    <dgm:cxn modelId="{68D5DE47-F3D6-47A4-81AC-4939C9D5008B}" type="presOf" srcId="{06A183EE-E1BD-4C4F-A08B-643A0208F58A}" destId="{98E4DCBE-93E4-4CAB-B7DD-EA5E9FC611AA}" srcOrd="0" destOrd="0" presId="urn:microsoft.com/office/officeart/2005/8/layout/hierarchy1"/>
    <dgm:cxn modelId="{265C0F6A-6C00-4662-A497-60C7DF991BAB}" srcId="{3B2D9A7E-CE5E-4FC6-95DF-27E7B9C7F935}" destId="{6D55DD57-2795-412E-81FF-D5AA47F860D0}" srcOrd="2" destOrd="0" parTransId="{44D4B4B8-3B32-4708-BB32-5D53B5E90104}" sibTransId="{D42D7B2B-2B67-4454-B83C-AB8DC3ACE953}"/>
    <dgm:cxn modelId="{1A54676C-81CD-4B9A-BCFC-9E57BDE1F68E}" type="presOf" srcId="{F590AB26-3AF4-407A-9625-44B89853EAAC}" destId="{23911120-B1AC-41A1-93DC-B622D732A7E9}" srcOrd="0" destOrd="0" presId="urn:microsoft.com/office/officeart/2005/8/layout/hierarchy1"/>
    <dgm:cxn modelId="{1066A14D-E598-4F43-894C-BC99FA4B8753}" srcId="{79702EEF-9FDF-4801-8766-351561A4F09A}" destId="{DB0DA49E-9DBC-4A09-B265-1733B439BA89}" srcOrd="0" destOrd="0" parTransId="{DDAA2524-F362-4B0F-8956-58A9993D6837}" sibTransId="{B94E2CEB-E014-4F3B-9DCC-E4EC9BE02390}"/>
    <dgm:cxn modelId="{361CB66F-B08A-4FB2-B3E2-24013DC168FB}" type="presOf" srcId="{1393484D-641A-44C0-97AD-656024E3577D}" destId="{A60B3F94-332F-454C-AFB6-CF2B2C3BBA22}" srcOrd="0" destOrd="0" presId="urn:microsoft.com/office/officeart/2005/8/layout/hierarchy1"/>
    <dgm:cxn modelId="{EF9C9070-A3A3-4CE7-B06A-5E71EC93696F}" type="presOf" srcId="{B2E28824-9895-48E6-8E5E-BE23F3148339}" destId="{D82DB715-62D6-4F2E-AFF6-F86CD4E96A3C}" srcOrd="0" destOrd="0" presId="urn:microsoft.com/office/officeart/2005/8/layout/hierarchy1"/>
    <dgm:cxn modelId="{1FA3AB51-6048-4425-A339-65651C6E7F62}" srcId="{3B2D9A7E-CE5E-4FC6-95DF-27E7B9C7F935}" destId="{8BE8BCFA-1951-4A72-8A26-07405A64F425}" srcOrd="0" destOrd="0" parTransId="{F590AB26-3AF4-407A-9625-44B89853EAAC}" sibTransId="{F91BD027-E9A9-4C10-9317-771E6D14AAB8}"/>
    <dgm:cxn modelId="{B1AACF73-70E9-4271-93E6-777DCA78689F}" type="presOf" srcId="{D5F9CEF3-A485-4DF1-861D-BD5B4B00568E}" destId="{CA51E27A-5C48-4D83-9EB8-40017EB34741}" srcOrd="0" destOrd="0" presId="urn:microsoft.com/office/officeart/2005/8/layout/hierarchy1"/>
    <dgm:cxn modelId="{6AA2EA55-B381-4942-B153-6571365E02F0}" type="presOf" srcId="{7D87F16A-1F87-415C-B175-65AE9DBA99E9}" destId="{E1A68AD4-4185-46AA-AADB-A27C3AE6C8E4}" srcOrd="0" destOrd="0" presId="urn:microsoft.com/office/officeart/2005/8/layout/hierarchy1"/>
    <dgm:cxn modelId="{7E85F57D-BA22-4432-ADB0-61D55CE7F0A0}" srcId="{3800577A-CA78-43F7-B67F-BB00594402ED}" destId="{BDFF8D11-7D75-4C0A-BA0D-D9B9A83B0284}" srcOrd="3" destOrd="0" parTransId="{7D87F16A-1F87-415C-B175-65AE9DBA99E9}" sibTransId="{870A00CD-C21F-4019-ABFC-DAD068EAF7A1}"/>
    <dgm:cxn modelId="{E55E8E8C-5426-4A0F-9341-B7999B6A0876}" type="presOf" srcId="{16F2261B-BC16-4F53-BECE-E3532F35BD2E}" destId="{87D68A13-A1FE-4225-A1B1-7832376618F0}" srcOrd="0" destOrd="0" presId="urn:microsoft.com/office/officeart/2005/8/layout/hierarchy1"/>
    <dgm:cxn modelId="{FAD97297-802B-4106-8688-94130379D99A}" type="presOf" srcId="{3B2D9A7E-CE5E-4FC6-95DF-27E7B9C7F935}" destId="{0C48C2D4-6256-40A2-B268-41D166D70322}" srcOrd="0" destOrd="0" presId="urn:microsoft.com/office/officeart/2005/8/layout/hierarchy1"/>
    <dgm:cxn modelId="{A0BF179A-92AF-494F-A50C-79830644967B}" srcId="{79702EEF-9FDF-4801-8766-351561A4F09A}" destId="{3800577A-CA78-43F7-B67F-BB00594402ED}" srcOrd="1" destOrd="0" parTransId="{821D4E36-FA96-4B65-BAAF-36D830F85207}" sibTransId="{E86ABF90-D200-442D-AD69-3FE6E05CAF8D}"/>
    <dgm:cxn modelId="{FEE22F9D-3003-4325-A5D9-61C9F94C4460}" type="presOf" srcId="{BC687388-7456-4F5D-8BBB-03ADE9931C19}" destId="{991EC609-C1C9-48B1-9440-BCE063B45615}" srcOrd="0" destOrd="0" presId="urn:microsoft.com/office/officeart/2005/8/layout/hierarchy1"/>
    <dgm:cxn modelId="{B853ACA5-4F61-45F3-9FFF-801C915B235B}" type="presOf" srcId="{DDAA2524-F362-4B0F-8956-58A9993D6837}" destId="{64F96918-4824-4A9B-98B8-98B541403DBD}" srcOrd="0" destOrd="0" presId="urn:microsoft.com/office/officeart/2005/8/layout/hierarchy1"/>
    <dgm:cxn modelId="{B19001AC-2E48-49ED-B07C-781C0897B104}" srcId="{3800577A-CA78-43F7-B67F-BB00594402ED}" destId="{FF71A33C-9C24-4D7F-884C-6F084CDFC005}" srcOrd="0" destOrd="0" parTransId="{B2E28824-9895-48E6-8E5E-BE23F3148339}" sibTransId="{6A01B85D-B965-4A37-B128-7EB7501382BA}"/>
    <dgm:cxn modelId="{D3C69BB3-7EF6-4E20-837B-440B56853B5A}" srcId="{DB0DA49E-9DBC-4A09-B265-1733B439BA89}" destId="{DD8569AB-1D62-45E4-8493-6E53C07DA144}" srcOrd="1" destOrd="0" parTransId="{BC687388-7456-4F5D-8BBB-03ADE9931C19}" sibTransId="{1D417624-1042-412F-B6C9-8A3BEEEAF3A1}"/>
    <dgm:cxn modelId="{8935FAB5-43DB-44B6-83E5-895D18F220E7}" type="presOf" srcId="{70F2A265-7FED-431F-ABF4-9EE545022082}" destId="{6A5A6EAF-9454-4A77-8E01-7EBFC125639D}" srcOrd="0" destOrd="0" presId="urn:microsoft.com/office/officeart/2005/8/layout/hierarchy1"/>
    <dgm:cxn modelId="{ECBBE2BE-26B8-402E-B385-D2DAD81B1712}" srcId="{3800577A-CA78-43F7-B67F-BB00594402ED}" destId="{FF622058-2884-4B8B-9C27-FD82F99EC2E6}" srcOrd="2" destOrd="0" parTransId="{8037CF2B-31F1-481C-8B50-86BFD9FF25E3}" sibTransId="{55222553-2475-4D5D-A350-E5905FBA4B6B}"/>
    <dgm:cxn modelId="{0B2AFFC9-CD82-468B-8C2B-FA79501A5144}" type="presOf" srcId="{6D55DD57-2795-412E-81FF-D5AA47F860D0}" destId="{815FE995-D589-4451-85AC-F15D5062C790}" srcOrd="0" destOrd="0" presId="urn:microsoft.com/office/officeart/2005/8/layout/hierarchy1"/>
    <dgm:cxn modelId="{5C0848CC-C0F9-4915-A65F-C5B5C60CE06F}" type="presOf" srcId="{8037CF2B-31F1-481C-8B50-86BFD9FF25E3}" destId="{4AD66047-C686-4ADE-B716-90AB7CE665CA}" srcOrd="0" destOrd="0" presId="urn:microsoft.com/office/officeart/2005/8/layout/hierarchy1"/>
    <dgm:cxn modelId="{B6E666D2-9141-4E0B-80F8-B082186A12A3}" type="presOf" srcId="{5284BCF5-D644-4FA6-B31B-997686365F9A}" destId="{BF170CB7-4CF1-480C-903C-C18471F95B27}" srcOrd="0" destOrd="0" presId="urn:microsoft.com/office/officeart/2005/8/layout/hierarchy1"/>
    <dgm:cxn modelId="{108288D4-1B82-4495-A208-889D409E449A}" type="presOf" srcId="{79702EEF-9FDF-4801-8766-351561A4F09A}" destId="{D33013F1-CCEB-48C1-A51A-B5B97903E6E9}" srcOrd="0" destOrd="0" presId="urn:microsoft.com/office/officeart/2005/8/layout/hierarchy1"/>
    <dgm:cxn modelId="{EE50ADD8-81CC-497E-B6FF-1B7FFC4124D4}" type="presOf" srcId="{36019B21-A1C7-4C5D-8B45-FE75D26D7747}" destId="{9E27FD09-52A0-4BB8-B1C6-134CD133844F}" srcOrd="0" destOrd="0" presId="urn:microsoft.com/office/officeart/2005/8/layout/hierarchy1"/>
    <dgm:cxn modelId="{D59167DD-23A2-43C1-BE62-95D3665F2C73}" type="presOf" srcId="{44D4B4B8-3B32-4708-BB32-5D53B5E90104}" destId="{361FEF0E-F381-4F5A-A72D-FED27A4E5143}" srcOrd="0" destOrd="0" presId="urn:microsoft.com/office/officeart/2005/8/layout/hierarchy1"/>
    <dgm:cxn modelId="{19A641E2-4DEA-4FB9-B6F7-16F58FC29A6A}" type="presOf" srcId="{8BE8BCFA-1951-4A72-8A26-07405A64F425}" destId="{DCEA5202-CF47-45DD-8D7B-1BE40EE59E64}" srcOrd="0" destOrd="0" presId="urn:microsoft.com/office/officeart/2005/8/layout/hierarchy1"/>
    <dgm:cxn modelId="{30C727E6-7064-4F10-8979-E285EB93E48A}" srcId="{3800577A-CA78-43F7-B67F-BB00594402ED}" destId="{D5F9CEF3-A485-4DF1-861D-BD5B4B00568E}" srcOrd="1" destOrd="0" parTransId="{04C46F36-5EEB-48A9-B36F-9A2A95D3FB25}" sibTransId="{36BA8762-C042-45FF-9DFB-0B0227BB7C77}"/>
    <dgm:cxn modelId="{9877B4E7-8490-411E-A2D2-EBEF4DFAAA27}" srcId="{DB0DA49E-9DBC-4A09-B265-1733B439BA89}" destId="{06A183EE-E1BD-4C4F-A08B-643A0208F58A}" srcOrd="0" destOrd="0" parTransId="{36019B21-A1C7-4C5D-8B45-FE75D26D7747}" sibTransId="{2C9FC0C0-6A25-4099-90DA-61B2DFF4960C}"/>
    <dgm:cxn modelId="{9CD4C4EB-0B05-481C-8F8C-5F83027EE87F}" type="presOf" srcId="{BDFF8D11-7D75-4C0A-BA0D-D9B9A83B0284}" destId="{4426AC73-1B82-46E2-AAB1-8158CAB84CF0}" srcOrd="0" destOrd="0" presId="urn:microsoft.com/office/officeart/2005/8/layout/hierarchy1"/>
    <dgm:cxn modelId="{4668C5EB-892E-40A3-8173-2837A18E422F}" type="presOf" srcId="{FF622058-2884-4B8B-9C27-FD82F99EC2E6}" destId="{4083B6A4-569A-45DD-B406-421467B57189}" srcOrd="0" destOrd="0" presId="urn:microsoft.com/office/officeart/2005/8/layout/hierarchy1"/>
    <dgm:cxn modelId="{076542ED-DB65-4937-BA23-5AD8A0C1ED20}" type="presOf" srcId="{7A7533CB-036A-4DFA-B20D-11DB5D771071}" destId="{7067F264-1F7D-45A1-AD47-1965C5C651DE}" srcOrd="0" destOrd="0" presId="urn:microsoft.com/office/officeart/2005/8/layout/hierarchy1"/>
    <dgm:cxn modelId="{285282F2-2861-4702-8C10-FA0A2F4FDE87}" srcId="{DB0DA49E-9DBC-4A09-B265-1733B439BA89}" destId="{16F2261B-BC16-4F53-BECE-E3532F35BD2E}" srcOrd="3" destOrd="0" parTransId="{B9923793-9651-4AA1-AEF1-3FC3F0C75B66}" sibTransId="{4F797543-74A8-47F3-9804-9730876664B1}"/>
    <dgm:cxn modelId="{E0CCD9FA-DA98-4086-B983-A3C898FFD7DB}" type="presOf" srcId="{DD8569AB-1D62-45E4-8493-6E53C07DA144}" destId="{37FE0612-3F84-4488-A082-C11506F39C0A}" srcOrd="0" destOrd="0" presId="urn:microsoft.com/office/officeart/2005/8/layout/hierarchy1"/>
    <dgm:cxn modelId="{2164B3FB-2893-4BE2-AD1B-F277B3BFD9FC}" type="presOf" srcId="{6B4E3927-E992-4A23-AEBE-02E8308DA07A}" destId="{D5920872-747E-406C-990E-F6A1D9C9A961}" srcOrd="0" destOrd="0" presId="urn:microsoft.com/office/officeart/2005/8/layout/hierarchy1"/>
    <dgm:cxn modelId="{D9019D48-F1DC-4E1E-9A2E-4201C692644C}" type="presParOf" srcId="{7C153FEC-0D22-4433-85BA-24120587D536}" destId="{945FED56-755C-4C42-86B1-9B386FFA97B1}" srcOrd="0" destOrd="0" presId="urn:microsoft.com/office/officeart/2005/8/layout/hierarchy1"/>
    <dgm:cxn modelId="{2FEB7FB1-25FD-4ADD-B5D7-38F47853160B}" type="presParOf" srcId="{945FED56-755C-4C42-86B1-9B386FFA97B1}" destId="{FC2B5516-A94E-4526-A53C-FF551C531E0B}" srcOrd="0" destOrd="0" presId="urn:microsoft.com/office/officeart/2005/8/layout/hierarchy1"/>
    <dgm:cxn modelId="{D37C9495-5541-4ED8-BB29-FA41D7CE94B5}" type="presParOf" srcId="{FC2B5516-A94E-4526-A53C-FF551C531E0B}" destId="{369D564F-F0E9-491C-A618-1C6A55693048}" srcOrd="0" destOrd="0" presId="urn:microsoft.com/office/officeart/2005/8/layout/hierarchy1"/>
    <dgm:cxn modelId="{271843BC-EFCE-4E0D-8A35-BB2C68A2BCBA}" type="presParOf" srcId="{FC2B5516-A94E-4526-A53C-FF551C531E0B}" destId="{D33013F1-CCEB-48C1-A51A-B5B97903E6E9}" srcOrd="1" destOrd="0" presId="urn:microsoft.com/office/officeart/2005/8/layout/hierarchy1"/>
    <dgm:cxn modelId="{A1B1F5D6-7A3F-4FE1-B671-893AF3F605FD}" type="presParOf" srcId="{945FED56-755C-4C42-86B1-9B386FFA97B1}" destId="{4D433409-B551-4755-9097-1C092E85F8F1}" srcOrd="1" destOrd="0" presId="urn:microsoft.com/office/officeart/2005/8/layout/hierarchy1"/>
    <dgm:cxn modelId="{9187A52E-2061-4B13-AA60-657B9A976BF0}" type="presParOf" srcId="{4D433409-B551-4755-9097-1C092E85F8F1}" destId="{64F96918-4824-4A9B-98B8-98B541403DBD}" srcOrd="0" destOrd="0" presId="urn:microsoft.com/office/officeart/2005/8/layout/hierarchy1"/>
    <dgm:cxn modelId="{F907A55E-6F5C-47F2-A9D6-A0D570C372A5}" type="presParOf" srcId="{4D433409-B551-4755-9097-1C092E85F8F1}" destId="{4C6BA9DC-8996-4A8B-BDB2-FF13F4F2409B}" srcOrd="1" destOrd="0" presId="urn:microsoft.com/office/officeart/2005/8/layout/hierarchy1"/>
    <dgm:cxn modelId="{27458535-5000-447B-B88E-80071FD984FB}" type="presParOf" srcId="{4C6BA9DC-8996-4A8B-BDB2-FF13F4F2409B}" destId="{87D1EFF1-4021-4D7D-82FB-F04AABE907C9}" srcOrd="0" destOrd="0" presId="urn:microsoft.com/office/officeart/2005/8/layout/hierarchy1"/>
    <dgm:cxn modelId="{01B707D7-312E-4FB9-AC8D-B2F00B8762AE}" type="presParOf" srcId="{87D1EFF1-4021-4D7D-82FB-F04AABE907C9}" destId="{2DA8125C-09E3-4564-9628-D1714EBB8223}" srcOrd="0" destOrd="0" presId="urn:microsoft.com/office/officeart/2005/8/layout/hierarchy1"/>
    <dgm:cxn modelId="{8CDD0AD0-F025-4E41-84D7-6727621CA45E}" type="presParOf" srcId="{87D1EFF1-4021-4D7D-82FB-F04AABE907C9}" destId="{BF29BC62-1B3B-48D8-A321-A6E62E5F86DA}" srcOrd="1" destOrd="0" presId="urn:microsoft.com/office/officeart/2005/8/layout/hierarchy1"/>
    <dgm:cxn modelId="{972D866B-6264-4703-B31B-52CE7B76C28B}" type="presParOf" srcId="{4C6BA9DC-8996-4A8B-BDB2-FF13F4F2409B}" destId="{110AC445-D4E4-4385-B8BC-795D09F1CBC2}" srcOrd="1" destOrd="0" presId="urn:microsoft.com/office/officeart/2005/8/layout/hierarchy1"/>
    <dgm:cxn modelId="{9519D537-C648-411A-847E-DE2DCB5D3A74}" type="presParOf" srcId="{110AC445-D4E4-4385-B8BC-795D09F1CBC2}" destId="{9E27FD09-52A0-4BB8-B1C6-134CD133844F}" srcOrd="0" destOrd="0" presId="urn:microsoft.com/office/officeart/2005/8/layout/hierarchy1"/>
    <dgm:cxn modelId="{26B07EAB-BB7F-44FD-92C5-4BA440DBA61C}" type="presParOf" srcId="{110AC445-D4E4-4385-B8BC-795D09F1CBC2}" destId="{43B4884B-1AB6-461D-A369-EEDA7DF2BD36}" srcOrd="1" destOrd="0" presId="urn:microsoft.com/office/officeart/2005/8/layout/hierarchy1"/>
    <dgm:cxn modelId="{66FC9475-35B9-44F8-A5C6-2B9DA4357C27}" type="presParOf" srcId="{43B4884B-1AB6-461D-A369-EEDA7DF2BD36}" destId="{ECB2C621-1ED3-4AC5-BC5E-9E2718159558}" srcOrd="0" destOrd="0" presId="urn:microsoft.com/office/officeart/2005/8/layout/hierarchy1"/>
    <dgm:cxn modelId="{E248DFE4-EAE8-48E2-AE38-990118E1D662}" type="presParOf" srcId="{ECB2C621-1ED3-4AC5-BC5E-9E2718159558}" destId="{C05134D8-299E-45E4-9DDD-0B73D9E7BDA9}" srcOrd="0" destOrd="0" presId="urn:microsoft.com/office/officeart/2005/8/layout/hierarchy1"/>
    <dgm:cxn modelId="{75AA528D-ABE9-443E-8144-2EE0B804A1AA}" type="presParOf" srcId="{ECB2C621-1ED3-4AC5-BC5E-9E2718159558}" destId="{98E4DCBE-93E4-4CAB-B7DD-EA5E9FC611AA}" srcOrd="1" destOrd="0" presId="urn:microsoft.com/office/officeart/2005/8/layout/hierarchy1"/>
    <dgm:cxn modelId="{3362D9C6-4932-444C-ABBE-B1B40A2AA7BF}" type="presParOf" srcId="{43B4884B-1AB6-461D-A369-EEDA7DF2BD36}" destId="{354506E3-B096-43A5-9AAA-731EE1676F07}" srcOrd="1" destOrd="0" presId="urn:microsoft.com/office/officeart/2005/8/layout/hierarchy1"/>
    <dgm:cxn modelId="{BBD44786-4092-40A5-A1B7-C0A8A8180EDE}" type="presParOf" srcId="{110AC445-D4E4-4385-B8BC-795D09F1CBC2}" destId="{991EC609-C1C9-48B1-9440-BCE063B45615}" srcOrd="2" destOrd="0" presId="urn:microsoft.com/office/officeart/2005/8/layout/hierarchy1"/>
    <dgm:cxn modelId="{B71855DF-90E4-47ED-8585-0B4971B96836}" type="presParOf" srcId="{110AC445-D4E4-4385-B8BC-795D09F1CBC2}" destId="{B702E290-E009-4E56-AC23-86C67D49C236}" srcOrd="3" destOrd="0" presId="urn:microsoft.com/office/officeart/2005/8/layout/hierarchy1"/>
    <dgm:cxn modelId="{CA5E8360-65FC-4A0D-B04C-B3D5CD0985E7}" type="presParOf" srcId="{B702E290-E009-4E56-AC23-86C67D49C236}" destId="{C3E3474E-7089-4206-B4F0-1696B13148B8}" srcOrd="0" destOrd="0" presId="urn:microsoft.com/office/officeart/2005/8/layout/hierarchy1"/>
    <dgm:cxn modelId="{B65D30CB-5679-4C40-B944-D01F6E468144}" type="presParOf" srcId="{C3E3474E-7089-4206-B4F0-1696B13148B8}" destId="{4A34AB1E-CFD2-4686-B9D0-FFDAFE145412}" srcOrd="0" destOrd="0" presId="urn:microsoft.com/office/officeart/2005/8/layout/hierarchy1"/>
    <dgm:cxn modelId="{ACA6E119-ACAF-4CAF-87C1-63870CC0C9B2}" type="presParOf" srcId="{C3E3474E-7089-4206-B4F0-1696B13148B8}" destId="{37FE0612-3F84-4488-A082-C11506F39C0A}" srcOrd="1" destOrd="0" presId="urn:microsoft.com/office/officeart/2005/8/layout/hierarchy1"/>
    <dgm:cxn modelId="{1B41BEE2-D1F3-4864-8322-DA4197CCD672}" type="presParOf" srcId="{B702E290-E009-4E56-AC23-86C67D49C236}" destId="{DB02C778-8E79-4326-8507-E0DCEE493EF2}" srcOrd="1" destOrd="0" presId="urn:microsoft.com/office/officeart/2005/8/layout/hierarchy1"/>
    <dgm:cxn modelId="{CD8D6268-6605-4D60-9090-CFEFEF90B3BE}" type="presParOf" srcId="{110AC445-D4E4-4385-B8BC-795D09F1CBC2}" destId="{6A5A6EAF-9454-4A77-8E01-7EBFC125639D}" srcOrd="4" destOrd="0" presId="urn:microsoft.com/office/officeart/2005/8/layout/hierarchy1"/>
    <dgm:cxn modelId="{EFB2705B-3E8E-4F4C-B02E-9F7423A58282}" type="presParOf" srcId="{110AC445-D4E4-4385-B8BC-795D09F1CBC2}" destId="{8B86A7E7-6097-4370-8A51-631831B1DD7C}" srcOrd="5" destOrd="0" presId="urn:microsoft.com/office/officeart/2005/8/layout/hierarchy1"/>
    <dgm:cxn modelId="{DA2F2FDE-F2E1-4099-BBD0-1EE8A3C9B405}" type="presParOf" srcId="{8B86A7E7-6097-4370-8A51-631831B1DD7C}" destId="{64ED0F27-4943-43DA-846E-236863DE4A24}" srcOrd="0" destOrd="0" presId="urn:microsoft.com/office/officeart/2005/8/layout/hierarchy1"/>
    <dgm:cxn modelId="{4175064E-E60A-4A4B-BA96-E80F1CA642D7}" type="presParOf" srcId="{64ED0F27-4943-43DA-846E-236863DE4A24}" destId="{0A365163-1200-4603-B6A2-6B712E3BFA9B}" srcOrd="0" destOrd="0" presId="urn:microsoft.com/office/officeart/2005/8/layout/hierarchy1"/>
    <dgm:cxn modelId="{C167CEC0-C66A-40DC-998D-6AF3B6B829F8}" type="presParOf" srcId="{64ED0F27-4943-43DA-846E-236863DE4A24}" destId="{BF170CB7-4CF1-480C-903C-C18471F95B27}" srcOrd="1" destOrd="0" presId="urn:microsoft.com/office/officeart/2005/8/layout/hierarchy1"/>
    <dgm:cxn modelId="{4D42717C-D590-4C16-BBC0-091F9B729E85}" type="presParOf" srcId="{8B86A7E7-6097-4370-8A51-631831B1DD7C}" destId="{E8922393-C639-4398-B483-E1F1B4EE4B81}" srcOrd="1" destOrd="0" presId="urn:microsoft.com/office/officeart/2005/8/layout/hierarchy1"/>
    <dgm:cxn modelId="{365C7664-9F2D-4145-B2E9-FE07F8607EF4}" type="presParOf" srcId="{110AC445-D4E4-4385-B8BC-795D09F1CBC2}" destId="{FF46BAE9-0E88-4BB2-9D4B-D22AD670771A}" srcOrd="6" destOrd="0" presId="urn:microsoft.com/office/officeart/2005/8/layout/hierarchy1"/>
    <dgm:cxn modelId="{463263E9-C758-454B-BBD8-2B48AA0CA9B8}" type="presParOf" srcId="{110AC445-D4E4-4385-B8BC-795D09F1CBC2}" destId="{94B88EDE-BEEA-4C81-A020-CC85C62C5D76}" srcOrd="7" destOrd="0" presId="urn:microsoft.com/office/officeart/2005/8/layout/hierarchy1"/>
    <dgm:cxn modelId="{1239C952-02B5-4178-87FB-02C17D69F4BA}" type="presParOf" srcId="{94B88EDE-BEEA-4C81-A020-CC85C62C5D76}" destId="{3B6BF6A1-5D21-4C8C-B2A5-31990E673F05}" srcOrd="0" destOrd="0" presId="urn:microsoft.com/office/officeart/2005/8/layout/hierarchy1"/>
    <dgm:cxn modelId="{FD3CA4D6-12C5-45E3-BF6C-24ED063E9E44}" type="presParOf" srcId="{3B6BF6A1-5D21-4C8C-B2A5-31990E673F05}" destId="{F0F95D69-5683-4543-9148-3DBD41C5DD36}" srcOrd="0" destOrd="0" presId="urn:microsoft.com/office/officeart/2005/8/layout/hierarchy1"/>
    <dgm:cxn modelId="{6175A375-172D-4098-9834-8CFC0A236DFE}" type="presParOf" srcId="{3B6BF6A1-5D21-4C8C-B2A5-31990E673F05}" destId="{87D68A13-A1FE-4225-A1B1-7832376618F0}" srcOrd="1" destOrd="0" presId="urn:microsoft.com/office/officeart/2005/8/layout/hierarchy1"/>
    <dgm:cxn modelId="{1039D85A-47B4-43A0-A8CA-B91E2A847A62}" type="presParOf" srcId="{94B88EDE-BEEA-4C81-A020-CC85C62C5D76}" destId="{DA56CE6D-5403-42CC-AC33-23BEC65E53D7}" srcOrd="1" destOrd="0" presId="urn:microsoft.com/office/officeart/2005/8/layout/hierarchy1"/>
    <dgm:cxn modelId="{A28A69BD-64DD-443D-9032-E29CE6C0E522}" type="presParOf" srcId="{110AC445-D4E4-4385-B8BC-795D09F1CBC2}" destId="{7067F264-1F7D-45A1-AD47-1965C5C651DE}" srcOrd="8" destOrd="0" presId="urn:microsoft.com/office/officeart/2005/8/layout/hierarchy1"/>
    <dgm:cxn modelId="{BF716D37-83D0-42A0-ADC5-606243251C0C}" type="presParOf" srcId="{110AC445-D4E4-4385-B8BC-795D09F1CBC2}" destId="{2E4226E8-0D9E-436B-B70D-C84FD683C286}" srcOrd="9" destOrd="0" presId="urn:microsoft.com/office/officeart/2005/8/layout/hierarchy1"/>
    <dgm:cxn modelId="{FCB0841A-0A0D-411B-81F4-134F686BADED}" type="presParOf" srcId="{2E4226E8-0D9E-436B-B70D-C84FD683C286}" destId="{58EA2C0E-8E5D-435A-8578-9AC092B3470A}" srcOrd="0" destOrd="0" presId="urn:microsoft.com/office/officeart/2005/8/layout/hierarchy1"/>
    <dgm:cxn modelId="{47264A32-A73D-4785-B003-02C018F3BFF6}" type="presParOf" srcId="{58EA2C0E-8E5D-435A-8578-9AC092B3470A}" destId="{77667E23-AE72-4FC4-9A19-6D356D3EB5A5}" srcOrd="0" destOrd="0" presId="urn:microsoft.com/office/officeart/2005/8/layout/hierarchy1"/>
    <dgm:cxn modelId="{CC6D6841-D6AE-4D5B-80F6-0CB4140434D3}" type="presParOf" srcId="{58EA2C0E-8E5D-435A-8578-9AC092B3470A}" destId="{D5920872-747E-406C-990E-F6A1D9C9A961}" srcOrd="1" destOrd="0" presId="urn:microsoft.com/office/officeart/2005/8/layout/hierarchy1"/>
    <dgm:cxn modelId="{DA3B493A-F84C-41AF-91FC-7733A6365AC1}" type="presParOf" srcId="{2E4226E8-0D9E-436B-B70D-C84FD683C286}" destId="{E6DC4D33-F54E-4CA7-9D95-DDEB7BB08AE1}" srcOrd="1" destOrd="0" presId="urn:microsoft.com/office/officeart/2005/8/layout/hierarchy1"/>
    <dgm:cxn modelId="{6E373D96-C5DA-4214-85A7-2A6584CC02CD}" type="presParOf" srcId="{4D433409-B551-4755-9097-1C092E85F8F1}" destId="{97650CD7-5466-400B-8726-AF93E467748F}" srcOrd="2" destOrd="0" presId="urn:microsoft.com/office/officeart/2005/8/layout/hierarchy1"/>
    <dgm:cxn modelId="{576F0C5C-2C82-460E-8C90-44BB9CE71766}" type="presParOf" srcId="{4D433409-B551-4755-9097-1C092E85F8F1}" destId="{A3B4A84D-3359-4241-85A1-72219DB15F43}" srcOrd="3" destOrd="0" presId="urn:microsoft.com/office/officeart/2005/8/layout/hierarchy1"/>
    <dgm:cxn modelId="{D9BDCF28-3C23-46EC-8516-0942C43E9B44}" type="presParOf" srcId="{A3B4A84D-3359-4241-85A1-72219DB15F43}" destId="{0171FF90-F570-4B99-AAFA-593718108C48}" srcOrd="0" destOrd="0" presId="urn:microsoft.com/office/officeart/2005/8/layout/hierarchy1"/>
    <dgm:cxn modelId="{EF5BB53A-52E8-44FE-8F64-C874E3239202}" type="presParOf" srcId="{0171FF90-F570-4B99-AAFA-593718108C48}" destId="{E06487BD-88E6-45D9-9421-B4FE3204D237}" srcOrd="0" destOrd="0" presId="urn:microsoft.com/office/officeart/2005/8/layout/hierarchy1"/>
    <dgm:cxn modelId="{75CEA41D-DE47-42E8-A93F-9030B6A6099D}" type="presParOf" srcId="{0171FF90-F570-4B99-AAFA-593718108C48}" destId="{014F9C61-79AF-45EF-847A-20A740EFF788}" srcOrd="1" destOrd="0" presId="urn:microsoft.com/office/officeart/2005/8/layout/hierarchy1"/>
    <dgm:cxn modelId="{270ED82C-BFFC-450F-9A17-72A643DA58FF}" type="presParOf" srcId="{A3B4A84D-3359-4241-85A1-72219DB15F43}" destId="{CC0BF058-2394-4CA6-B458-6A4DBCC06BFC}" srcOrd="1" destOrd="0" presId="urn:microsoft.com/office/officeart/2005/8/layout/hierarchy1"/>
    <dgm:cxn modelId="{3482F466-9469-4903-8870-CBD68AC35E21}" type="presParOf" srcId="{CC0BF058-2394-4CA6-B458-6A4DBCC06BFC}" destId="{D82DB715-62D6-4F2E-AFF6-F86CD4E96A3C}" srcOrd="0" destOrd="0" presId="urn:microsoft.com/office/officeart/2005/8/layout/hierarchy1"/>
    <dgm:cxn modelId="{2C548B8F-EC60-407D-A9D1-6C99529C46C3}" type="presParOf" srcId="{CC0BF058-2394-4CA6-B458-6A4DBCC06BFC}" destId="{51503D1D-8B70-47C7-9D17-B6930670796A}" srcOrd="1" destOrd="0" presId="urn:microsoft.com/office/officeart/2005/8/layout/hierarchy1"/>
    <dgm:cxn modelId="{F1073F6E-5D4E-4268-9678-F12095119DA3}" type="presParOf" srcId="{51503D1D-8B70-47C7-9D17-B6930670796A}" destId="{33E9A956-FEBA-467D-9DFE-312433FDBB6C}" srcOrd="0" destOrd="0" presId="urn:microsoft.com/office/officeart/2005/8/layout/hierarchy1"/>
    <dgm:cxn modelId="{4643AAEA-3813-4A2F-A494-89096D0B13B2}" type="presParOf" srcId="{33E9A956-FEBA-467D-9DFE-312433FDBB6C}" destId="{6078C378-EDAF-454C-8BA2-F69D41E3E5E2}" srcOrd="0" destOrd="0" presId="urn:microsoft.com/office/officeart/2005/8/layout/hierarchy1"/>
    <dgm:cxn modelId="{E98DCD4D-6806-48D1-8B11-03036D13163A}" type="presParOf" srcId="{33E9A956-FEBA-467D-9DFE-312433FDBB6C}" destId="{ECFF47C7-9C20-476B-AEE6-F22CEAE5E014}" srcOrd="1" destOrd="0" presId="urn:microsoft.com/office/officeart/2005/8/layout/hierarchy1"/>
    <dgm:cxn modelId="{CD66A69F-3369-4272-AFEE-1529921D1F68}" type="presParOf" srcId="{51503D1D-8B70-47C7-9D17-B6930670796A}" destId="{D9A1FA38-5DA9-4FBF-A5B4-8034FD6A6C6C}" srcOrd="1" destOrd="0" presId="urn:microsoft.com/office/officeart/2005/8/layout/hierarchy1"/>
    <dgm:cxn modelId="{ECB32068-0949-401E-86C0-954AAAD86C53}" type="presParOf" srcId="{CC0BF058-2394-4CA6-B458-6A4DBCC06BFC}" destId="{4F86D37E-9B61-45C3-9517-1B60B4EE9FE1}" srcOrd="2" destOrd="0" presId="urn:microsoft.com/office/officeart/2005/8/layout/hierarchy1"/>
    <dgm:cxn modelId="{D6C8B067-32C4-4068-AB07-E7E4A2BD1808}" type="presParOf" srcId="{CC0BF058-2394-4CA6-B458-6A4DBCC06BFC}" destId="{8E673E11-1466-4857-98EF-2B7740254E08}" srcOrd="3" destOrd="0" presId="urn:microsoft.com/office/officeart/2005/8/layout/hierarchy1"/>
    <dgm:cxn modelId="{156D5B11-7281-4C3D-A235-BC67A1752401}" type="presParOf" srcId="{8E673E11-1466-4857-98EF-2B7740254E08}" destId="{8FF3FF5F-4C79-4BE2-BAE0-85D2B6F6D90F}" srcOrd="0" destOrd="0" presId="urn:microsoft.com/office/officeart/2005/8/layout/hierarchy1"/>
    <dgm:cxn modelId="{AE3D2574-BF3D-4560-A9EC-B78C435749E2}" type="presParOf" srcId="{8FF3FF5F-4C79-4BE2-BAE0-85D2B6F6D90F}" destId="{EE229936-3D4E-4EB1-B497-4FC49E05406B}" srcOrd="0" destOrd="0" presId="urn:microsoft.com/office/officeart/2005/8/layout/hierarchy1"/>
    <dgm:cxn modelId="{E6935942-E96A-4107-85B8-061D9E6DBDE8}" type="presParOf" srcId="{8FF3FF5F-4C79-4BE2-BAE0-85D2B6F6D90F}" destId="{CA51E27A-5C48-4D83-9EB8-40017EB34741}" srcOrd="1" destOrd="0" presId="urn:microsoft.com/office/officeart/2005/8/layout/hierarchy1"/>
    <dgm:cxn modelId="{9E8F22A6-F96D-4C89-8806-3B46457C7FD1}" type="presParOf" srcId="{8E673E11-1466-4857-98EF-2B7740254E08}" destId="{F43C01DB-A9FE-4155-A706-6B4BFC8A7214}" srcOrd="1" destOrd="0" presId="urn:microsoft.com/office/officeart/2005/8/layout/hierarchy1"/>
    <dgm:cxn modelId="{744D63F3-24B6-4BC2-9A7C-4EFD05811961}" type="presParOf" srcId="{CC0BF058-2394-4CA6-B458-6A4DBCC06BFC}" destId="{4AD66047-C686-4ADE-B716-90AB7CE665CA}" srcOrd="4" destOrd="0" presId="urn:microsoft.com/office/officeart/2005/8/layout/hierarchy1"/>
    <dgm:cxn modelId="{121A8C90-4051-426F-8BB0-7146F36EB2F8}" type="presParOf" srcId="{CC0BF058-2394-4CA6-B458-6A4DBCC06BFC}" destId="{1B98FAA5-B107-41FB-8884-9D31BD4FA255}" srcOrd="5" destOrd="0" presId="urn:microsoft.com/office/officeart/2005/8/layout/hierarchy1"/>
    <dgm:cxn modelId="{2EC6956A-42AE-4BF5-9D52-85D53453326A}" type="presParOf" srcId="{1B98FAA5-B107-41FB-8884-9D31BD4FA255}" destId="{0AEA7046-1D1F-45EA-8066-8BBCD7FB5672}" srcOrd="0" destOrd="0" presId="urn:microsoft.com/office/officeart/2005/8/layout/hierarchy1"/>
    <dgm:cxn modelId="{10D15FAC-DAF1-4204-9564-EEDDCE6CA8F9}" type="presParOf" srcId="{0AEA7046-1D1F-45EA-8066-8BBCD7FB5672}" destId="{60E7B2FC-82EE-4398-98AC-09218ECD7B8B}" srcOrd="0" destOrd="0" presId="urn:microsoft.com/office/officeart/2005/8/layout/hierarchy1"/>
    <dgm:cxn modelId="{F6446536-3724-4925-877C-579F8E22334E}" type="presParOf" srcId="{0AEA7046-1D1F-45EA-8066-8BBCD7FB5672}" destId="{4083B6A4-569A-45DD-B406-421467B57189}" srcOrd="1" destOrd="0" presId="urn:microsoft.com/office/officeart/2005/8/layout/hierarchy1"/>
    <dgm:cxn modelId="{EECA879D-82F8-4F3C-B71C-174C20491861}" type="presParOf" srcId="{1B98FAA5-B107-41FB-8884-9D31BD4FA255}" destId="{BE12490C-628C-4C30-BD94-5760666FBA5C}" srcOrd="1" destOrd="0" presId="urn:microsoft.com/office/officeart/2005/8/layout/hierarchy1"/>
    <dgm:cxn modelId="{AC47EA77-5165-43B1-BC37-C8A4AEA51D46}" type="presParOf" srcId="{CC0BF058-2394-4CA6-B458-6A4DBCC06BFC}" destId="{E1A68AD4-4185-46AA-AADB-A27C3AE6C8E4}" srcOrd="6" destOrd="0" presId="urn:microsoft.com/office/officeart/2005/8/layout/hierarchy1"/>
    <dgm:cxn modelId="{35A3DE23-958C-4A8D-B3F8-8856F1D0896E}" type="presParOf" srcId="{CC0BF058-2394-4CA6-B458-6A4DBCC06BFC}" destId="{3D5BC54D-B768-420E-AF22-0409A80E607E}" srcOrd="7" destOrd="0" presId="urn:microsoft.com/office/officeart/2005/8/layout/hierarchy1"/>
    <dgm:cxn modelId="{88FABC25-9193-4351-9B19-C6E485B3B867}" type="presParOf" srcId="{3D5BC54D-B768-420E-AF22-0409A80E607E}" destId="{FF8F45F5-8FDE-48C7-B578-F3A757E2C15D}" srcOrd="0" destOrd="0" presId="urn:microsoft.com/office/officeart/2005/8/layout/hierarchy1"/>
    <dgm:cxn modelId="{78826A24-ABBA-4E0E-BA95-80815D117CD6}" type="presParOf" srcId="{FF8F45F5-8FDE-48C7-B578-F3A757E2C15D}" destId="{F48E8658-FD7B-43DF-B54A-AB26A4E3E9F3}" srcOrd="0" destOrd="0" presId="urn:microsoft.com/office/officeart/2005/8/layout/hierarchy1"/>
    <dgm:cxn modelId="{DD19AC86-3B21-4F50-86FB-D364D104C754}" type="presParOf" srcId="{FF8F45F5-8FDE-48C7-B578-F3A757E2C15D}" destId="{4426AC73-1B82-46E2-AAB1-8158CAB84CF0}" srcOrd="1" destOrd="0" presId="urn:microsoft.com/office/officeart/2005/8/layout/hierarchy1"/>
    <dgm:cxn modelId="{B9FB0B4B-16F2-4C3C-B9D5-21798EDADE0B}" type="presParOf" srcId="{3D5BC54D-B768-420E-AF22-0409A80E607E}" destId="{5CC52A2F-2B94-4F2B-BB42-8C9ACCF0FC54}" srcOrd="1" destOrd="0" presId="urn:microsoft.com/office/officeart/2005/8/layout/hierarchy1"/>
    <dgm:cxn modelId="{3B413F69-656C-4A4B-8FBB-3AD58ED54517}" type="presParOf" srcId="{4D433409-B551-4755-9097-1C092E85F8F1}" destId="{BFAAD41F-838C-4279-AB21-EA5D1D19C2B8}" srcOrd="4" destOrd="0" presId="urn:microsoft.com/office/officeart/2005/8/layout/hierarchy1"/>
    <dgm:cxn modelId="{E147D18F-BC2C-4D33-AE8C-BE51D8D194ED}" type="presParOf" srcId="{4D433409-B551-4755-9097-1C092E85F8F1}" destId="{2641E030-E9F5-4445-A077-57205110C261}" srcOrd="5" destOrd="0" presId="urn:microsoft.com/office/officeart/2005/8/layout/hierarchy1"/>
    <dgm:cxn modelId="{F9855CBD-E79E-4F7E-BB46-6E64502CC059}" type="presParOf" srcId="{2641E030-E9F5-4445-A077-57205110C261}" destId="{7067DBE5-AFF1-4704-8149-EED6B4DE1A17}" srcOrd="0" destOrd="0" presId="urn:microsoft.com/office/officeart/2005/8/layout/hierarchy1"/>
    <dgm:cxn modelId="{3E7E2F1F-064B-46EC-B457-49D55C238BAD}" type="presParOf" srcId="{7067DBE5-AFF1-4704-8149-EED6B4DE1A17}" destId="{4250FDFB-117C-4149-BFBD-FB1E0112AB06}" srcOrd="0" destOrd="0" presId="urn:microsoft.com/office/officeart/2005/8/layout/hierarchy1"/>
    <dgm:cxn modelId="{84141C54-29B0-4BA1-BA46-2B4C7B55EFF9}" type="presParOf" srcId="{7067DBE5-AFF1-4704-8149-EED6B4DE1A17}" destId="{0C48C2D4-6256-40A2-B268-41D166D70322}" srcOrd="1" destOrd="0" presId="urn:microsoft.com/office/officeart/2005/8/layout/hierarchy1"/>
    <dgm:cxn modelId="{6F2F136F-FC00-4CA6-8C75-C50BA3EC341F}" type="presParOf" srcId="{2641E030-E9F5-4445-A077-57205110C261}" destId="{46883D56-6EAA-425E-98E3-A4B7376F81BB}" srcOrd="1" destOrd="0" presId="urn:microsoft.com/office/officeart/2005/8/layout/hierarchy1"/>
    <dgm:cxn modelId="{E4EE2850-E23A-44C8-9121-5BE5E5FEC868}" type="presParOf" srcId="{46883D56-6EAA-425E-98E3-A4B7376F81BB}" destId="{23911120-B1AC-41A1-93DC-B622D732A7E9}" srcOrd="0" destOrd="0" presId="urn:microsoft.com/office/officeart/2005/8/layout/hierarchy1"/>
    <dgm:cxn modelId="{BE0C6A71-7B3C-436F-8E68-369688AC755D}" type="presParOf" srcId="{46883D56-6EAA-425E-98E3-A4B7376F81BB}" destId="{C55B6DEF-D3E8-47B0-9983-4F5B46314C55}" srcOrd="1" destOrd="0" presId="urn:microsoft.com/office/officeart/2005/8/layout/hierarchy1"/>
    <dgm:cxn modelId="{38B5FB0F-0638-4974-B6F7-84BDE8E5B8F3}" type="presParOf" srcId="{C55B6DEF-D3E8-47B0-9983-4F5B46314C55}" destId="{B4FAE83A-3609-4DEC-A2DD-71B30F6DB91F}" srcOrd="0" destOrd="0" presId="urn:microsoft.com/office/officeart/2005/8/layout/hierarchy1"/>
    <dgm:cxn modelId="{FF2D4353-43F9-4F1E-8850-54A362EBC3AF}" type="presParOf" srcId="{B4FAE83A-3609-4DEC-A2DD-71B30F6DB91F}" destId="{22686D69-47FF-435C-86AB-027AAA9B9BC6}" srcOrd="0" destOrd="0" presId="urn:microsoft.com/office/officeart/2005/8/layout/hierarchy1"/>
    <dgm:cxn modelId="{0EA23F61-6DAC-45B5-B41A-9F5B6E754C23}" type="presParOf" srcId="{B4FAE83A-3609-4DEC-A2DD-71B30F6DB91F}" destId="{DCEA5202-CF47-45DD-8D7B-1BE40EE59E64}" srcOrd="1" destOrd="0" presId="urn:microsoft.com/office/officeart/2005/8/layout/hierarchy1"/>
    <dgm:cxn modelId="{445125E8-9004-4F98-A80A-603F59200D2A}" type="presParOf" srcId="{C55B6DEF-D3E8-47B0-9983-4F5B46314C55}" destId="{8FEDEF92-16D4-45D2-A68E-26B5A1C3FB51}" srcOrd="1" destOrd="0" presId="urn:microsoft.com/office/officeart/2005/8/layout/hierarchy1"/>
    <dgm:cxn modelId="{11990934-74C7-45DA-852C-AE194BB01F95}" type="presParOf" srcId="{46883D56-6EAA-425E-98E3-A4B7376F81BB}" destId="{A60B3F94-332F-454C-AFB6-CF2B2C3BBA22}" srcOrd="2" destOrd="0" presId="urn:microsoft.com/office/officeart/2005/8/layout/hierarchy1"/>
    <dgm:cxn modelId="{4C99FC42-DD2F-4044-813A-D99D58B9BF8A}" type="presParOf" srcId="{46883D56-6EAA-425E-98E3-A4B7376F81BB}" destId="{34B67A19-6351-44C3-9FF1-16900E340854}" srcOrd="3" destOrd="0" presId="urn:microsoft.com/office/officeart/2005/8/layout/hierarchy1"/>
    <dgm:cxn modelId="{ED902315-0BE4-4F90-BD11-86ABFD07C28C}" type="presParOf" srcId="{34B67A19-6351-44C3-9FF1-16900E340854}" destId="{F1619EBA-C5AD-40BB-B99C-8304A26327C8}" srcOrd="0" destOrd="0" presId="urn:microsoft.com/office/officeart/2005/8/layout/hierarchy1"/>
    <dgm:cxn modelId="{EE7A5CC5-B504-44E5-A84D-95D73B952AA0}" type="presParOf" srcId="{F1619EBA-C5AD-40BB-B99C-8304A26327C8}" destId="{8CE48315-69BC-4A4C-82AF-5E9C454FCFF2}" srcOrd="0" destOrd="0" presId="urn:microsoft.com/office/officeart/2005/8/layout/hierarchy1"/>
    <dgm:cxn modelId="{2815AC4F-B283-4EBA-B37E-2747D854305A}" type="presParOf" srcId="{F1619EBA-C5AD-40BB-B99C-8304A26327C8}" destId="{F340B48B-0BA1-47CC-B7C7-3B7D9E76ED4B}" srcOrd="1" destOrd="0" presId="urn:microsoft.com/office/officeart/2005/8/layout/hierarchy1"/>
    <dgm:cxn modelId="{7D28C691-4DCE-408B-9870-45CE3A0C50B9}" type="presParOf" srcId="{34B67A19-6351-44C3-9FF1-16900E340854}" destId="{609D1C0A-0C0B-4701-A7DF-59AE4E739AAA}" srcOrd="1" destOrd="0" presId="urn:microsoft.com/office/officeart/2005/8/layout/hierarchy1"/>
    <dgm:cxn modelId="{F7115350-38EB-4D6D-A4E0-4690651C5B2C}" type="presParOf" srcId="{46883D56-6EAA-425E-98E3-A4B7376F81BB}" destId="{361FEF0E-F381-4F5A-A72D-FED27A4E5143}" srcOrd="4" destOrd="0" presId="urn:microsoft.com/office/officeart/2005/8/layout/hierarchy1"/>
    <dgm:cxn modelId="{27751A48-F387-447A-B33F-D8E0616CA04F}" type="presParOf" srcId="{46883D56-6EAA-425E-98E3-A4B7376F81BB}" destId="{8A1AC061-97B0-452B-8ABD-459A80A34479}" srcOrd="5" destOrd="0" presId="urn:microsoft.com/office/officeart/2005/8/layout/hierarchy1"/>
    <dgm:cxn modelId="{E5E736D2-AB6C-48C8-994B-D1A49EAF253A}" type="presParOf" srcId="{8A1AC061-97B0-452B-8ABD-459A80A34479}" destId="{3507C4E8-7752-4575-B2DC-FC37B3435AE4}" srcOrd="0" destOrd="0" presId="urn:microsoft.com/office/officeart/2005/8/layout/hierarchy1"/>
    <dgm:cxn modelId="{AC58EFDB-20E6-4C0E-9666-AD70513BF37D}" type="presParOf" srcId="{3507C4E8-7752-4575-B2DC-FC37B3435AE4}" destId="{A2CBF318-242E-479A-8D84-FF270FA298AB}" srcOrd="0" destOrd="0" presId="urn:microsoft.com/office/officeart/2005/8/layout/hierarchy1"/>
    <dgm:cxn modelId="{260CBD0F-6B43-4F47-896E-04DA9C3FDA56}" type="presParOf" srcId="{3507C4E8-7752-4575-B2DC-FC37B3435AE4}" destId="{815FE995-D589-4451-85AC-F15D5062C790}" srcOrd="1" destOrd="0" presId="urn:microsoft.com/office/officeart/2005/8/layout/hierarchy1"/>
    <dgm:cxn modelId="{EA707960-F992-4823-9306-CDBEFD2C514B}" type="presParOf" srcId="{8A1AC061-97B0-452B-8ABD-459A80A34479}" destId="{06C80273-5C54-47D2-AD5F-9DB5FB687AB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6BF00-9DFF-4AA1-9511-8F144392A0BD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100" kern="1200" dirty="0"/>
        </a:p>
      </dsp:txBody>
      <dsp:txXfrm rot="-5400000">
        <a:off x="0" y="554579"/>
        <a:ext cx="1105044" cy="473590"/>
      </dsp:txXfrm>
    </dsp:sp>
    <dsp:sp modelId="{2D2B0A0F-8D6E-4D7A-B63D-81D0E97306E3}">
      <dsp:nvSpPr>
        <dsp:cNvPr id="0" name=""/>
        <dsp:cNvSpPr/>
      </dsp:nvSpPr>
      <dsp:spPr>
        <a:xfrm rot="5400000">
          <a:off x="5297265" y="-4190163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0" tIns="38100" rIns="38100" bIns="38100" numCol="1" spcCol="1270" anchor="ctr" anchorCtr="0"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6000" kern="1200" dirty="0"/>
            <a:t>Omezená </a:t>
          </a:r>
        </a:p>
      </dsp:txBody>
      <dsp:txXfrm rot="-5400000">
        <a:off x="1105044" y="52149"/>
        <a:ext cx="9360464" cy="925930"/>
      </dsp:txXfrm>
    </dsp:sp>
    <dsp:sp modelId="{F42CFE30-CB73-46F4-8409-99F2832FBBE8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100" kern="1200" dirty="0"/>
        </a:p>
      </dsp:txBody>
      <dsp:txXfrm rot="-5400000">
        <a:off x="0" y="1938873"/>
        <a:ext cx="1105044" cy="473590"/>
      </dsp:txXfrm>
    </dsp:sp>
    <dsp:sp modelId="{E227B7EC-5850-46E5-8463-AC9F878F1FC9}">
      <dsp:nvSpPr>
        <dsp:cNvPr id="0" name=""/>
        <dsp:cNvSpPr/>
      </dsp:nvSpPr>
      <dsp:spPr>
        <a:xfrm rot="5400000">
          <a:off x="5297265" y="-2805869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0" tIns="38100" rIns="38100" bIns="38100" numCol="1" spcCol="1270" anchor="ctr" anchorCtr="0"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6000" kern="1200" dirty="0"/>
            <a:t>Vážně snížená</a:t>
          </a:r>
        </a:p>
      </dsp:txBody>
      <dsp:txXfrm rot="-5400000">
        <a:off x="1105044" y="1436443"/>
        <a:ext cx="9360464" cy="925930"/>
      </dsp:txXfrm>
    </dsp:sp>
    <dsp:sp modelId="{245A0CE0-0A07-4A0A-8AB2-5B21FB8F0E07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100" kern="1200" dirty="0"/>
        </a:p>
      </dsp:txBody>
      <dsp:txXfrm rot="-5400000">
        <a:off x="0" y="3323167"/>
        <a:ext cx="1105044" cy="473590"/>
      </dsp:txXfrm>
    </dsp:sp>
    <dsp:sp modelId="{C5C9FBEC-48A4-44C2-A6AA-A3BB79D6169C}">
      <dsp:nvSpPr>
        <dsp:cNvPr id="0" name=""/>
        <dsp:cNvSpPr/>
      </dsp:nvSpPr>
      <dsp:spPr>
        <a:xfrm rot="5400000">
          <a:off x="5297265" y="-1421576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0" tIns="38100" rIns="38100" bIns="38100" numCol="1" spcCol="1270" anchor="ctr" anchorCtr="0"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6000" kern="1200" dirty="0"/>
            <a:t>Hluboce snížená</a:t>
          </a:r>
        </a:p>
      </dsp:txBody>
      <dsp:txXfrm rot="-5400000">
        <a:off x="1105044" y="2820736"/>
        <a:ext cx="9360464" cy="925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FEF0E-F381-4F5A-A72D-FED27A4E5143}">
      <dsp:nvSpPr>
        <dsp:cNvPr id="0" name=""/>
        <dsp:cNvSpPr/>
      </dsp:nvSpPr>
      <dsp:spPr>
        <a:xfrm>
          <a:off x="9990406" y="2598327"/>
          <a:ext cx="1022462" cy="243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01"/>
              </a:lnTo>
              <a:lnTo>
                <a:pt x="1022462" y="165801"/>
              </a:lnTo>
              <a:lnTo>
                <a:pt x="1022462" y="24329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0B3F94-332F-454C-AFB6-CF2B2C3BBA22}">
      <dsp:nvSpPr>
        <dsp:cNvPr id="0" name=""/>
        <dsp:cNvSpPr/>
      </dsp:nvSpPr>
      <dsp:spPr>
        <a:xfrm>
          <a:off x="9944686" y="2598327"/>
          <a:ext cx="91440" cy="2432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29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911120-B1AC-41A1-93DC-B622D732A7E9}">
      <dsp:nvSpPr>
        <dsp:cNvPr id="0" name=""/>
        <dsp:cNvSpPr/>
      </dsp:nvSpPr>
      <dsp:spPr>
        <a:xfrm>
          <a:off x="8967944" y="2598327"/>
          <a:ext cx="1022462" cy="243299"/>
        </a:xfrm>
        <a:custGeom>
          <a:avLst/>
          <a:gdLst/>
          <a:ahLst/>
          <a:cxnLst/>
          <a:rect l="0" t="0" r="0" b="0"/>
          <a:pathLst>
            <a:path>
              <a:moveTo>
                <a:pt x="1022462" y="0"/>
              </a:moveTo>
              <a:lnTo>
                <a:pt x="1022462" y="165801"/>
              </a:lnTo>
              <a:lnTo>
                <a:pt x="0" y="165801"/>
              </a:lnTo>
              <a:lnTo>
                <a:pt x="0" y="24329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AD41F-838C-4279-AB21-EA5D1D19C2B8}">
      <dsp:nvSpPr>
        <dsp:cNvPr id="0" name=""/>
        <dsp:cNvSpPr/>
      </dsp:nvSpPr>
      <dsp:spPr>
        <a:xfrm>
          <a:off x="5995392" y="1595655"/>
          <a:ext cx="3995013" cy="243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01"/>
              </a:lnTo>
              <a:lnTo>
                <a:pt x="3995013" y="165801"/>
              </a:lnTo>
              <a:lnTo>
                <a:pt x="3995013" y="24329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68AD4-4185-46AA-AADB-A27C3AE6C8E4}">
      <dsp:nvSpPr>
        <dsp:cNvPr id="0" name=""/>
        <dsp:cNvSpPr/>
      </dsp:nvSpPr>
      <dsp:spPr>
        <a:xfrm>
          <a:off x="6504740" y="3111290"/>
          <a:ext cx="1533693" cy="243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01"/>
              </a:lnTo>
              <a:lnTo>
                <a:pt x="1533693" y="165801"/>
              </a:lnTo>
              <a:lnTo>
                <a:pt x="1533693" y="24329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D66047-C686-4ADE-B716-90AB7CE665CA}">
      <dsp:nvSpPr>
        <dsp:cNvPr id="0" name=""/>
        <dsp:cNvSpPr/>
      </dsp:nvSpPr>
      <dsp:spPr>
        <a:xfrm>
          <a:off x="6504740" y="3111290"/>
          <a:ext cx="511231" cy="243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01"/>
              </a:lnTo>
              <a:lnTo>
                <a:pt x="511231" y="165801"/>
              </a:lnTo>
              <a:lnTo>
                <a:pt x="511231" y="24329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6D37E-9B61-45C3-9517-1B60B4EE9FE1}">
      <dsp:nvSpPr>
        <dsp:cNvPr id="0" name=""/>
        <dsp:cNvSpPr/>
      </dsp:nvSpPr>
      <dsp:spPr>
        <a:xfrm>
          <a:off x="5993509" y="3111290"/>
          <a:ext cx="511231" cy="243299"/>
        </a:xfrm>
        <a:custGeom>
          <a:avLst/>
          <a:gdLst/>
          <a:ahLst/>
          <a:cxnLst/>
          <a:rect l="0" t="0" r="0" b="0"/>
          <a:pathLst>
            <a:path>
              <a:moveTo>
                <a:pt x="511231" y="0"/>
              </a:moveTo>
              <a:lnTo>
                <a:pt x="511231" y="165801"/>
              </a:lnTo>
              <a:lnTo>
                <a:pt x="0" y="165801"/>
              </a:lnTo>
              <a:lnTo>
                <a:pt x="0" y="24329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2DB715-62D6-4F2E-AFF6-F86CD4E96A3C}">
      <dsp:nvSpPr>
        <dsp:cNvPr id="0" name=""/>
        <dsp:cNvSpPr/>
      </dsp:nvSpPr>
      <dsp:spPr>
        <a:xfrm>
          <a:off x="4971046" y="3111290"/>
          <a:ext cx="1533693" cy="243299"/>
        </a:xfrm>
        <a:custGeom>
          <a:avLst/>
          <a:gdLst/>
          <a:ahLst/>
          <a:cxnLst/>
          <a:rect l="0" t="0" r="0" b="0"/>
          <a:pathLst>
            <a:path>
              <a:moveTo>
                <a:pt x="1533693" y="0"/>
              </a:moveTo>
              <a:lnTo>
                <a:pt x="1533693" y="165801"/>
              </a:lnTo>
              <a:lnTo>
                <a:pt x="0" y="165801"/>
              </a:lnTo>
              <a:lnTo>
                <a:pt x="0" y="24329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50CD7-5466-400B-8726-AF93E467748F}">
      <dsp:nvSpPr>
        <dsp:cNvPr id="0" name=""/>
        <dsp:cNvSpPr/>
      </dsp:nvSpPr>
      <dsp:spPr>
        <a:xfrm>
          <a:off x="5995392" y="1595655"/>
          <a:ext cx="509347" cy="243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01"/>
              </a:lnTo>
              <a:lnTo>
                <a:pt x="509347" y="165801"/>
              </a:lnTo>
              <a:lnTo>
                <a:pt x="509347" y="24329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7F264-1F7D-45A1-AD47-1965C5C651DE}">
      <dsp:nvSpPr>
        <dsp:cNvPr id="0" name=""/>
        <dsp:cNvSpPr/>
      </dsp:nvSpPr>
      <dsp:spPr>
        <a:xfrm>
          <a:off x="2818283" y="4233945"/>
          <a:ext cx="2044924" cy="243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01"/>
              </a:lnTo>
              <a:lnTo>
                <a:pt x="2044924" y="165801"/>
              </a:lnTo>
              <a:lnTo>
                <a:pt x="2044924" y="24329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46BAE9-0E88-4BB2-9D4B-D22AD670771A}">
      <dsp:nvSpPr>
        <dsp:cNvPr id="0" name=""/>
        <dsp:cNvSpPr/>
      </dsp:nvSpPr>
      <dsp:spPr>
        <a:xfrm>
          <a:off x="2818283" y="4233945"/>
          <a:ext cx="1022462" cy="243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01"/>
              </a:lnTo>
              <a:lnTo>
                <a:pt x="1022462" y="165801"/>
              </a:lnTo>
              <a:lnTo>
                <a:pt x="1022462" y="24329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A6EAF-9454-4A77-8E01-7EBFC125639D}">
      <dsp:nvSpPr>
        <dsp:cNvPr id="0" name=""/>
        <dsp:cNvSpPr/>
      </dsp:nvSpPr>
      <dsp:spPr>
        <a:xfrm>
          <a:off x="2772563" y="4233945"/>
          <a:ext cx="91440" cy="2432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29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EC609-C1C9-48B1-9440-BCE063B45615}">
      <dsp:nvSpPr>
        <dsp:cNvPr id="0" name=""/>
        <dsp:cNvSpPr/>
      </dsp:nvSpPr>
      <dsp:spPr>
        <a:xfrm>
          <a:off x="1795821" y="4233945"/>
          <a:ext cx="1022462" cy="243299"/>
        </a:xfrm>
        <a:custGeom>
          <a:avLst/>
          <a:gdLst/>
          <a:ahLst/>
          <a:cxnLst/>
          <a:rect l="0" t="0" r="0" b="0"/>
          <a:pathLst>
            <a:path>
              <a:moveTo>
                <a:pt x="1022462" y="0"/>
              </a:moveTo>
              <a:lnTo>
                <a:pt x="1022462" y="165801"/>
              </a:lnTo>
              <a:lnTo>
                <a:pt x="0" y="165801"/>
              </a:lnTo>
              <a:lnTo>
                <a:pt x="0" y="24329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7FD09-52A0-4BB8-B1C6-134CD133844F}">
      <dsp:nvSpPr>
        <dsp:cNvPr id="0" name=""/>
        <dsp:cNvSpPr/>
      </dsp:nvSpPr>
      <dsp:spPr>
        <a:xfrm>
          <a:off x="773359" y="4233945"/>
          <a:ext cx="2044924" cy="243299"/>
        </a:xfrm>
        <a:custGeom>
          <a:avLst/>
          <a:gdLst/>
          <a:ahLst/>
          <a:cxnLst/>
          <a:rect l="0" t="0" r="0" b="0"/>
          <a:pathLst>
            <a:path>
              <a:moveTo>
                <a:pt x="2044924" y="0"/>
              </a:moveTo>
              <a:lnTo>
                <a:pt x="2044924" y="165801"/>
              </a:lnTo>
              <a:lnTo>
                <a:pt x="0" y="165801"/>
              </a:lnTo>
              <a:lnTo>
                <a:pt x="0" y="24329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96918-4824-4A9B-98B8-98B541403DBD}">
      <dsp:nvSpPr>
        <dsp:cNvPr id="0" name=""/>
        <dsp:cNvSpPr/>
      </dsp:nvSpPr>
      <dsp:spPr>
        <a:xfrm>
          <a:off x="2818283" y="1595655"/>
          <a:ext cx="3177108" cy="243299"/>
        </a:xfrm>
        <a:custGeom>
          <a:avLst/>
          <a:gdLst/>
          <a:ahLst/>
          <a:cxnLst/>
          <a:rect l="0" t="0" r="0" b="0"/>
          <a:pathLst>
            <a:path>
              <a:moveTo>
                <a:pt x="3177108" y="0"/>
              </a:moveTo>
              <a:lnTo>
                <a:pt x="3177108" y="165801"/>
              </a:lnTo>
              <a:lnTo>
                <a:pt x="0" y="165801"/>
              </a:lnTo>
              <a:lnTo>
                <a:pt x="0" y="24329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D564F-F0E9-491C-A618-1C6A55693048}">
      <dsp:nvSpPr>
        <dsp:cNvPr id="0" name=""/>
        <dsp:cNvSpPr/>
      </dsp:nvSpPr>
      <dsp:spPr>
        <a:xfrm>
          <a:off x="5183402" y="447"/>
          <a:ext cx="1623980" cy="1595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013F1-CCEB-48C1-A51A-B5B97903E6E9}">
      <dsp:nvSpPr>
        <dsp:cNvPr id="0" name=""/>
        <dsp:cNvSpPr/>
      </dsp:nvSpPr>
      <dsp:spPr>
        <a:xfrm>
          <a:off x="5276353" y="88751"/>
          <a:ext cx="1623980" cy="1595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Kvalita života</a:t>
          </a:r>
        </a:p>
      </dsp:txBody>
      <dsp:txXfrm>
        <a:off x="5323075" y="135473"/>
        <a:ext cx="1530536" cy="1501764"/>
      </dsp:txXfrm>
    </dsp:sp>
    <dsp:sp modelId="{2DA8125C-09E3-4564-9628-D1714EBB8223}">
      <dsp:nvSpPr>
        <dsp:cNvPr id="0" name=""/>
        <dsp:cNvSpPr/>
      </dsp:nvSpPr>
      <dsp:spPr>
        <a:xfrm>
          <a:off x="1269702" y="1838955"/>
          <a:ext cx="3097162" cy="23949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9BC62-1B3B-48D8-A321-A6E62E5F86DA}">
      <dsp:nvSpPr>
        <dsp:cNvPr id="0" name=""/>
        <dsp:cNvSpPr/>
      </dsp:nvSpPr>
      <dsp:spPr>
        <a:xfrm>
          <a:off x="1362653" y="1927258"/>
          <a:ext cx="3097162" cy="2394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Fyzické aspekty</a:t>
          </a:r>
        </a:p>
      </dsp:txBody>
      <dsp:txXfrm>
        <a:off x="1432800" y="1997405"/>
        <a:ext cx="2956868" cy="2254696"/>
      </dsp:txXfrm>
    </dsp:sp>
    <dsp:sp modelId="{C05134D8-299E-45E4-9DDD-0B73D9E7BDA9}">
      <dsp:nvSpPr>
        <dsp:cNvPr id="0" name=""/>
        <dsp:cNvSpPr/>
      </dsp:nvSpPr>
      <dsp:spPr>
        <a:xfrm>
          <a:off x="355079" y="4477245"/>
          <a:ext cx="836559" cy="5312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4DCBE-93E4-4CAB-B7DD-EA5E9FC611AA}">
      <dsp:nvSpPr>
        <dsp:cNvPr id="0" name=""/>
        <dsp:cNvSpPr/>
      </dsp:nvSpPr>
      <dsp:spPr>
        <a:xfrm>
          <a:off x="448030" y="4565548"/>
          <a:ext cx="836559" cy="531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Tělesný stav</a:t>
          </a:r>
        </a:p>
      </dsp:txBody>
      <dsp:txXfrm>
        <a:off x="463589" y="4581107"/>
        <a:ext cx="805441" cy="500097"/>
      </dsp:txXfrm>
    </dsp:sp>
    <dsp:sp modelId="{4A34AB1E-CFD2-4686-B9D0-FFDAFE145412}">
      <dsp:nvSpPr>
        <dsp:cNvPr id="0" name=""/>
        <dsp:cNvSpPr/>
      </dsp:nvSpPr>
      <dsp:spPr>
        <a:xfrm>
          <a:off x="1377541" y="4477245"/>
          <a:ext cx="836559" cy="5312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E0612-3F84-4488-A082-C11506F39C0A}">
      <dsp:nvSpPr>
        <dsp:cNvPr id="0" name=""/>
        <dsp:cNvSpPr/>
      </dsp:nvSpPr>
      <dsp:spPr>
        <a:xfrm>
          <a:off x="1470492" y="4565548"/>
          <a:ext cx="836559" cy="531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bolest</a:t>
          </a:r>
        </a:p>
      </dsp:txBody>
      <dsp:txXfrm>
        <a:off x="1486051" y="4581107"/>
        <a:ext cx="805441" cy="500097"/>
      </dsp:txXfrm>
    </dsp:sp>
    <dsp:sp modelId="{0A365163-1200-4603-B6A2-6B712E3BFA9B}">
      <dsp:nvSpPr>
        <dsp:cNvPr id="0" name=""/>
        <dsp:cNvSpPr/>
      </dsp:nvSpPr>
      <dsp:spPr>
        <a:xfrm>
          <a:off x="2400003" y="4477245"/>
          <a:ext cx="836559" cy="5312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70CB7-4CF1-480C-903C-C18471F95B27}">
      <dsp:nvSpPr>
        <dsp:cNvPr id="0" name=""/>
        <dsp:cNvSpPr/>
      </dsp:nvSpPr>
      <dsp:spPr>
        <a:xfrm>
          <a:off x="2492954" y="4565548"/>
          <a:ext cx="836559" cy="531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chůze</a:t>
          </a:r>
        </a:p>
      </dsp:txBody>
      <dsp:txXfrm>
        <a:off x="2508513" y="4581107"/>
        <a:ext cx="805441" cy="500097"/>
      </dsp:txXfrm>
    </dsp:sp>
    <dsp:sp modelId="{F0F95D69-5683-4543-9148-3DBD41C5DD36}">
      <dsp:nvSpPr>
        <dsp:cNvPr id="0" name=""/>
        <dsp:cNvSpPr/>
      </dsp:nvSpPr>
      <dsp:spPr>
        <a:xfrm>
          <a:off x="3422465" y="4477245"/>
          <a:ext cx="836559" cy="5312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68A13-A1FE-4225-A1B1-7832376618F0}">
      <dsp:nvSpPr>
        <dsp:cNvPr id="0" name=""/>
        <dsp:cNvSpPr/>
      </dsp:nvSpPr>
      <dsp:spPr>
        <a:xfrm>
          <a:off x="3515417" y="4565548"/>
          <a:ext cx="836559" cy="531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příznaky</a:t>
          </a:r>
        </a:p>
      </dsp:txBody>
      <dsp:txXfrm>
        <a:off x="3530976" y="4581107"/>
        <a:ext cx="805441" cy="500097"/>
      </dsp:txXfrm>
    </dsp:sp>
    <dsp:sp modelId="{77667E23-AE72-4FC4-9A19-6D356D3EB5A5}">
      <dsp:nvSpPr>
        <dsp:cNvPr id="0" name=""/>
        <dsp:cNvSpPr/>
      </dsp:nvSpPr>
      <dsp:spPr>
        <a:xfrm>
          <a:off x="4444927" y="4477245"/>
          <a:ext cx="836559" cy="5312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20872-747E-406C-990E-F6A1D9C9A961}">
      <dsp:nvSpPr>
        <dsp:cNvPr id="0" name=""/>
        <dsp:cNvSpPr/>
      </dsp:nvSpPr>
      <dsp:spPr>
        <a:xfrm>
          <a:off x="4537879" y="4565548"/>
          <a:ext cx="836559" cy="531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smysly</a:t>
          </a:r>
        </a:p>
      </dsp:txBody>
      <dsp:txXfrm>
        <a:off x="4553438" y="4581107"/>
        <a:ext cx="805441" cy="500097"/>
      </dsp:txXfrm>
    </dsp:sp>
    <dsp:sp modelId="{E06487BD-88E6-45D9-9421-B4FE3204D237}">
      <dsp:nvSpPr>
        <dsp:cNvPr id="0" name=""/>
        <dsp:cNvSpPr/>
      </dsp:nvSpPr>
      <dsp:spPr>
        <a:xfrm>
          <a:off x="5410239" y="1838955"/>
          <a:ext cx="2189001" cy="12723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F9C61-79AF-45EF-847A-20A740EFF788}">
      <dsp:nvSpPr>
        <dsp:cNvPr id="0" name=""/>
        <dsp:cNvSpPr/>
      </dsp:nvSpPr>
      <dsp:spPr>
        <a:xfrm>
          <a:off x="5503190" y="1927258"/>
          <a:ext cx="2189001" cy="1272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Psychické aspekty</a:t>
          </a:r>
        </a:p>
      </dsp:txBody>
      <dsp:txXfrm>
        <a:off x="5540455" y="1964523"/>
        <a:ext cx="2114471" cy="1197805"/>
      </dsp:txXfrm>
    </dsp:sp>
    <dsp:sp modelId="{6078C378-EDAF-454C-8BA2-F69D41E3E5E2}">
      <dsp:nvSpPr>
        <dsp:cNvPr id="0" name=""/>
        <dsp:cNvSpPr/>
      </dsp:nvSpPr>
      <dsp:spPr>
        <a:xfrm>
          <a:off x="4552767" y="3354590"/>
          <a:ext cx="836559" cy="5312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F47C7-9C20-476B-AEE6-F22CEAE5E014}">
      <dsp:nvSpPr>
        <dsp:cNvPr id="0" name=""/>
        <dsp:cNvSpPr/>
      </dsp:nvSpPr>
      <dsp:spPr>
        <a:xfrm>
          <a:off x="4645718" y="3442893"/>
          <a:ext cx="836559" cy="531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Duševní stav</a:t>
          </a:r>
        </a:p>
      </dsp:txBody>
      <dsp:txXfrm>
        <a:off x="4661277" y="3458452"/>
        <a:ext cx="805441" cy="500097"/>
      </dsp:txXfrm>
    </dsp:sp>
    <dsp:sp modelId="{EE229936-3D4E-4EB1-B497-4FC49E05406B}">
      <dsp:nvSpPr>
        <dsp:cNvPr id="0" name=""/>
        <dsp:cNvSpPr/>
      </dsp:nvSpPr>
      <dsp:spPr>
        <a:xfrm>
          <a:off x="5575229" y="3354590"/>
          <a:ext cx="836559" cy="5312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1E27A-5C48-4D83-9EB8-40017EB34741}">
      <dsp:nvSpPr>
        <dsp:cNvPr id="0" name=""/>
        <dsp:cNvSpPr/>
      </dsp:nvSpPr>
      <dsp:spPr>
        <a:xfrm>
          <a:off x="5668180" y="3442893"/>
          <a:ext cx="836559" cy="531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Deprese, úzkost</a:t>
          </a:r>
        </a:p>
      </dsp:txBody>
      <dsp:txXfrm>
        <a:off x="5683739" y="3458452"/>
        <a:ext cx="805441" cy="500097"/>
      </dsp:txXfrm>
    </dsp:sp>
    <dsp:sp modelId="{60E7B2FC-82EE-4398-98AC-09218ECD7B8B}">
      <dsp:nvSpPr>
        <dsp:cNvPr id="0" name=""/>
        <dsp:cNvSpPr/>
      </dsp:nvSpPr>
      <dsp:spPr>
        <a:xfrm>
          <a:off x="6597691" y="3354590"/>
          <a:ext cx="836559" cy="5312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3B6A4-569A-45DD-B406-421467B57189}">
      <dsp:nvSpPr>
        <dsp:cNvPr id="0" name=""/>
        <dsp:cNvSpPr/>
      </dsp:nvSpPr>
      <dsp:spPr>
        <a:xfrm>
          <a:off x="6690642" y="3442893"/>
          <a:ext cx="836559" cy="531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kognice</a:t>
          </a:r>
        </a:p>
      </dsp:txBody>
      <dsp:txXfrm>
        <a:off x="6706201" y="3458452"/>
        <a:ext cx="805441" cy="500097"/>
      </dsp:txXfrm>
    </dsp:sp>
    <dsp:sp modelId="{F48E8658-FD7B-43DF-B54A-AB26A4E3E9F3}">
      <dsp:nvSpPr>
        <dsp:cNvPr id="0" name=""/>
        <dsp:cNvSpPr/>
      </dsp:nvSpPr>
      <dsp:spPr>
        <a:xfrm>
          <a:off x="7620153" y="3354590"/>
          <a:ext cx="836559" cy="5312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6AC73-1B82-46E2-AAB1-8158CAB84CF0}">
      <dsp:nvSpPr>
        <dsp:cNvPr id="0" name=""/>
        <dsp:cNvSpPr/>
      </dsp:nvSpPr>
      <dsp:spPr>
        <a:xfrm>
          <a:off x="7713104" y="3442893"/>
          <a:ext cx="836559" cy="531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emoce</a:t>
          </a:r>
        </a:p>
      </dsp:txBody>
      <dsp:txXfrm>
        <a:off x="7728663" y="3458452"/>
        <a:ext cx="805441" cy="500097"/>
      </dsp:txXfrm>
    </dsp:sp>
    <dsp:sp modelId="{4250FDFB-117C-4149-BFBD-FB1E0112AB06}">
      <dsp:nvSpPr>
        <dsp:cNvPr id="0" name=""/>
        <dsp:cNvSpPr/>
      </dsp:nvSpPr>
      <dsp:spPr>
        <a:xfrm>
          <a:off x="9259729" y="1838955"/>
          <a:ext cx="1461352" cy="7593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8C2D4-6256-40A2-B268-41D166D70322}">
      <dsp:nvSpPr>
        <dsp:cNvPr id="0" name=""/>
        <dsp:cNvSpPr/>
      </dsp:nvSpPr>
      <dsp:spPr>
        <a:xfrm>
          <a:off x="9352680" y="1927258"/>
          <a:ext cx="1461352" cy="7593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Sociální aspekty</a:t>
          </a:r>
        </a:p>
      </dsp:txBody>
      <dsp:txXfrm>
        <a:off x="9374921" y="1949499"/>
        <a:ext cx="1416870" cy="714890"/>
      </dsp:txXfrm>
    </dsp:sp>
    <dsp:sp modelId="{22686D69-47FF-435C-86AB-027AAA9B9BC6}">
      <dsp:nvSpPr>
        <dsp:cNvPr id="0" name=""/>
        <dsp:cNvSpPr/>
      </dsp:nvSpPr>
      <dsp:spPr>
        <a:xfrm>
          <a:off x="8549664" y="2841627"/>
          <a:ext cx="836559" cy="5312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A5202-CF47-45DD-8D7B-1BE40EE59E64}">
      <dsp:nvSpPr>
        <dsp:cNvPr id="0" name=""/>
        <dsp:cNvSpPr/>
      </dsp:nvSpPr>
      <dsp:spPr>
        <a:xfrm>
          <a:off x="8642615" y="2929931"/>
          <a:ext cx="836559" cy="531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Společenské aktivity</a:t>
          </a:r>
        </a:p>
      </dsp:txBody>
      <dsp:txXfrm>
        <a:off x="8658174" y="2945490"/>
        <a:ext cx="805441" cy="500097"/>
      </dsp:txXfrm>
    </dsp:sp>
    <dsp:sp modelId="{8CE48315-69BC-4A4C-82AF-5E9C454FCFF2}">
      <dsp:nvSpPr>
        <dsp:cNvPr id="0" name=""/>
        <dsp:cNvSpPr/>
      </dsp:nvSpPr>
      <dsp:spPr>
        <a:xfrm>
          <a:off x="9572126" y="2841627"/>
          <a:ext cx="836559" cy="5312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0B48B-0BA1-47CC-B7C7-3B7D9E76ED4B}">
      <dsp:nvSpPr>
        <dsp:cNvPr id="0" name=""/>
        <dsp:cNvSpPr/>
      </dsp:nvSpPr>
      <dsp:spPr>
        <a:xfrm>
          <a:off x="9665077" y="2929931"/>
          <a:ext cx="836559" cy="531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samostatnost</a:t>
          </a:r>
        </a:p>
      </dsp:txBody>
      <dsp:txXfrm>
        <a:off x="9680636" y="2945490"/>
        <a:ext cx="805441" cy="500097"/>
      </dsp:txXfrm>
    </dsp:sp>
    <dsp:sp modelId="{A2CBF318-242E-479A-8D84-FF270FA298AB}">
      <dsp:nvSpPr>
        <dsp:cNvPr id="0" name=""/>
        <dsp:cNvSpPr/>
      </dsp:nvSpPr>
      <dsp:spPr>
        <a:xfrm>
          <a:off x="10594588" y="2841627"/>
          <a:ext cx="836559" cy="5312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FE995-D589-4451-85AC-F15D5062C790}">
      <dsp:nvSpPr>
        <dsp:cNvPr id="0" name=""/>
        <dsp:cNvSpPr/>
      </dsp:nvSpPr>
      <dsp:spPr>
        <a:xfrm>
          <a:off x="10687539" y="2929931"/>
          <a:ext cx="836559" cy="531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Existencionální dimenze</a:t>
          </a:r>
        </a:p>
      </dsp:txBody>
      <dsp:txXfrm>
        <a:off x="10703098" y="2945490"/>
        <a:ext cx="805441" cy="500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BE2FF-5A2A-4698-AE8A-680FDC1EAC88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955D3-C2D2-43B8-913F-C5FB750F9C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823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C89923-FE45-E7D6-8F63-04C5AEE24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9010B6-F3BD-B5C6-1181-0DAE3B36A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2A7CA7-0C52-061E-B22D-DF582521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4E27-2B7B-4843-8A5A-131B03626087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BEF3AB-1C98-F1FF-4914-0C56FCAD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387772-C9AE-DEFA-BF57-6A61914C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AF6B-A2EE-41A3-8534-682E34118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07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284AA-BDD4-E217-C620-8997411B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08ED8BA-384C-6CA1-8C1E-1150477FE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34CF60-D38A-D727-CF13-CDC9CED48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4E27-2B7B-4843-8A5A-131B03626087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56DBFD-C893-F0A5-E730-25BBE26C9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5299DE-2648-462A-FED0-A376297B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AF6B-A2EE-41A3-8534-682E34118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53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4509278-B3E8-2F88-B229-CC4DA8CA6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DB61A3E-FA6D-0F18-7695-B8B39B2FB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D24BEB-9DD5-981F-F5D0-7C9F4BCB2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4E27-2B7B-4843-8A5A-131B03626087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21A58E-5550-F62A-7D0B-9A612D228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FDC96E-FAA3-C0E9-AACC-FB165FD63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AF6B-A2EE-41A3-8534-682E34118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66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2AE038-FBE1-2F9F-B301-3A458081D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35EBE3-43B1-AE07-0C57-DD95B2918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87152B-A71B-F333-45B9-866509D7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4E27-2B7B-4843-8A5A-131B03626087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FF35CC-47CE-6971-DADC-1343E7B45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D5437D-4E84-CF7F-A2D5-FF331144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AF6B-A2EE-41A3-8534-682E34118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8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93AE6B-ED74-41F9-B8A5-EE0789B05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244CDC-BB8B-40A4-E043-6949B2AF2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4F5FFE-3389-40DE-41D9-4C5AE83F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4E27-2B7B-4843-8A5A-131B03626087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D66DB2-C12E-0A66-D622-5047EABE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E610B5-89EF-92BF-A791-15B50C30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AF6B-A2EE-41A3-8534-682E34118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7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AED01-81E4-1E40-D745-2BE7CB734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5051E7-27B9-A1DB-51DB-D1D538305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F70036-2E1D-DCBF-2804-03373D2B2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57325E0-7A89-198E-C8AE-29C713F0E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4E27-2B7B-4843-8A5A-131B03626087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5EB4D1-BF54-E2C6-1669-D03B3285D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55A2EB6-9FDE-D1FA-4427-67D12A0A7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AF6B-A2EE-41A3-8534-682E34118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20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BEF4C1-2845-0FA3-8352-5AF8BB19F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9328A9-3743-5995-0A88-D1EC144B1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90BE63-CD59-0B66-2931-BBBF4B4EC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41F62F6-FED8-1CFF-6CA1-DB6757BFAA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146B9EE-ABEB-4AA0-4D11-0E826C36C7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D7793E0-A093-3E9D-78D3-9E8413CD1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4E27-2B7B-4843-8A5A-131B03626087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CBC71CF-4471-F721-31C3-DADC69600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FCE3BC1-4B9D-8B74-1E1B-E743D85D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AF6B-A2EE-41A3-8534-682E34118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18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FAC9AC-5415-EBDD-A14F-61AC9B204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7CD94BD-012E-DE4C-1A2B-FF407D010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4E27-2B7B-4843-8A5A-131B03626087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FA341D1-BF8D-626C-F537-1AB7F9622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4A45245-1EFA-D1CC-C77E-A0B384CCD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AF6B-A2EE-41A3-8534-682E34118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57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67998DA-1211-6583-1C1B-8F6009904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4E27-2B7B-4843-8A5A-131B03626087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FFC82F9-40CE-25AF-556D-C47BA8F3F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C84B682-44D7-5D69-C696-7C6FF05F4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AF6B-A2EE-41A3-8534-682E34118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31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E76348-1E46-9CD7-FB7D-A558F5C4B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B5D62A-69A6-D4FE-93DB-8F5293419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C376B92-7228-AD80-55DC-E4B1A923D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F45565-0D95-11F6-B940-BC404E3F8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4E27-2B7B-4843-8A5A-131B03626087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9CC87A-4F84-309B-F1E6-31AC1848F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C78B3C-5452-85E3-56DD-E9299C30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AF6B-A2EE-41A3-8534-682E34118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13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84B3B-0B23-048A-5F9C-B243AD77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176D508-81E3-E5DD-41C3-594C3C049E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712AB21-8420-F946-B9C2-D939234B2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EFCA28-5D3E-6212-C42F-CD4EC65B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4E27-2B7B-4843-8A5A-131B03626087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AA3A4CC-53DE-F0D7-5822-6C0F0374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3B49126-0FCF-2590-DEDB-5F46A0E0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AF6B-A2EE-41A3-8534-682E34118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492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35830D0-73DF-E2BF-DAB4-8CC958606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40C1717-4F2A-A563-E5FE-6CDD19949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7FF164-F5F8-CF05-3B90-E65B1D4F0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44E27-2B7B-4843-8A5A-131B03626087}" type="datetimeFigureOut">
              <a:rPr lang="cs-CZ" smtClean="0"/>
              <a:t>21.03.2023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53E6DE-AD81-2EDC-35EA-3901BDAED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325C3F-F0D5-D1F4-D92C-649844ED0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5AF6B-A2EE-41A3-8534-682E34118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21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ak měřit spokojený život? Právě to se snaží postihnout koncept kvality  života - ČR 2030 | Magazín">
            <a:extLst>
              <a:ext uri="{FF2B5EF4-FFF2-40B4-BE49-F238E27FC236}">
                <a16:creationId xmlns:a16="http://schemas.microsoft.com/office/drawing/2014/main" id="{77E1FF81-4050-AC92-4169-0BD643BFB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16" y="20912"/>
            <a:ext cx="10242884" cy="681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EFDFF8A-85F0-9644-DF08-C4375590D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7010" y="3428999"/>
            <a:ext cx="6529137" cy="866274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Kvalita života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9A2ED89-8408-62DD-D925-84D9B085A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3368" y="6345238"/>
            <a:ext cx="9144000" cy="512762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MUDr. Kateřina Kapounková, Ph.D.</a:t>
            </a:r>
          </a:p>
        </p:txBody>
      </p:sp>
    </p:spTree>
    <p:extLst>
      <p:ext uri="{BB962C8B-B14F-4D97-AF65-F5344CB8AC3E}">
        <p14:creationId xmlns:p14="http://schemas.microsoft.com/office/powerpoint/2010/main" val="3871799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B00A00-90AB-4735-74D9-C12B0DB6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Příklady - pokračování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DBD8D0-3F3D-3E6C-94A6-427931057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83 letá žena s pokročilou demencí, ležák, krmená sondou. Zdravotní sestry hovoří o nízké kvalitě života</a:t>
            </a:r>
          </a:p>
          <a:p>
            <a:endParaRPr lang="cs-CZ" dirty="0"/>
          </a:p>
          <a:p>
            <a:r>
              <a:rPr lang="cs-CZ" dirty="0"/>
              <a:t>94 letý muž přivezen na JIP  v bezvědomí. Přijímající lékař  po vyšetření ( dehydratace, infekce močových cest, plicní infiltráty z aspirace) – urosepse ? Zdráhá se nasadit ATB a </a:t>
            </a:r>
            <a:r>
              <a:rPr lang="cs-CZ" dirty="0" err="1"/>
              <a:t>rehydratovat</a:t>
            </a:r>
            <a:r>
              <a:rPr lang="cs-CZ" dirty="0"/>
              <a:t> vzhledem k pokročilému věku. Další lékař léčbu nasazuje - zlepšení</a:t>
            </a:r>
          </a:p>
        </p:txBody>
      </p:sp>
    </p:spTree>
    <p:extLst>
      <p:ext uri="{BB962C8B-B14F-4D97-AF65-F5344CB8AC3E}">
        <p14:creationId xmlns:p14="http://schemas.microsoft.com/office/powerpoint/2010/main" val="275644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ipka: dolů 3">
            <a:extLst>
              <a:ext uri="{FF2B5EF4-FFF2-40B4-BE49-F238E27FC236}">
                <a16:creationId xmlns:a16="http://schemas.microsoft.com/office/drawing/2014/main" id="{FC549B63-AABA-E18D-4FFC-D523ECA5D399}"/>
              </a:ext>
            </a:extLst>
          </p:cNvPr>
          <p:cNvSpPr/>
          <p:nvPr/>
        </p:nvSpPr>
        <p:spPr>
          <a:xfrm>
            <a:off x="2959769" y="1888791"/>
            <a:ext cx="5518484" cy="3408947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Má vliv ?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86441ED-0CCF-D9DB-44AE-848095D005AC}"/>
              </a:ext>
            </a:extLst>
          </p:cNvPr>
          <p:cNvSpPr/>
          <p:nvPr/>
        </p:nvSpPr>
        <p:spPr>
          <a:xfrm>
            <a:off x="2390274" y="489284"/>
            <a:ext cx="6472989" cy="101065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Hodnocení kvality života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5F5A173-4549-DD5B-D9C9-593924C53F6E}"/>
              </a:ext>
            </a:extLst>
          </p:cNvPr>
          <p:cNvSpPr/>
          <p:nvPr/>
        </p:nvSpPr>
        <p:spPr>
          <a:xfrm>
            <a:off x="2390274" y="5513554"/>
            <a:ext cx="6472989" cy="1010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Terapeutický plán</a:t>
            </a:r>
          </a:p>
        </p:txBody>
      </p:sp>
    </p:spTree>
    <p:extLst>
      <p:ext uri="{BB962C8B-B14F-4D97-AF65-F5344CB8AC3E}">
        <p14:creationId xmlns:p14="http://schemas.microsoft.com/office/powerpoint/2010/main" val="4051783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E7F42C-6555-91FA-A101-DFA90CD72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Kvalita života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E4AE18D-664E-7765-A560-05C5FCE2F2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6157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4958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B26580-A0DB-D012-EC7C-56B9D688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Omezená kvalita života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CBFAFF-0F6D-E29A-84F6-CC25F0A29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646"/>
            <a:ext cx="10515600" cy="4351338"/>
          </a:xfrm>
        </p:spPr>
        <p:txBody>
          <a:bodyPr/>
          <a:lstStyle/>
          <a:p>
            <a:r>
              <a:rPr lang="cs-CZ" dirty="0"/>
              <a:t>Osoby trpí vážnými deficity zdraví ( fyzické, mentální)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Vzhledem k omezení – hodnota kvality života ?</a:t>
            </a:r>
          </a:p>
          <a:p>
            <a:r>
              <a:rPr lang="cs-CZ" dirty="0"/>
              <a:t>Často se liší pohled na kvalitu života u postiženého a pozorovatele</a:t>
            </a:r>
          </a:p>
          <a:p>
            <a:r>
              <a:rPr lang="cs-CZ" dirty="0"/>
              <a:t>Často paraplegici, osoby s poruchou </a:t>
            </a:r>
            <a:r>
              <a:rPr lang="cs-CZ" dirty="0" err="1"/>
              <a:t>učení,amputací</a:t>
            </a:r>
            <a:r>
              <a:rPr lang="cs-CZ" dirty="0"/>
              <a:t>  končetiny,… - </a:t>
            </a:r>
            <a:r>
              <a:rPr lang="cs-CZ" b="1" dirty="0"/>
              <a:t>kvalita života je dobrá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815FD22-9C24-ABE8-986F-881900C789FE}"/>
              </a:ext>
            </a:extLst>
          </p:cNvPr>
          <p:cNvSpPr/>
          <p:nvPr/>
        </p:nvSpPr>
        <p:spPr>
          <a:xfrm>
            <a:off x="1347537" y="2630906"/>
            <a:ext cx="8390021" cy="425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Jsou omezené některé běžné denní aktivity</a:t>
            </a:r>
          </a:p>
        </p:txBody>
      </p:sp>
    </p:spTree>
    <p:extLst>
      <p:ext uri="{BB962C8B-B14F-4D97-AF65-F5344CB8AC3E}">
        <p14:creationId xmlns:p14="http://schemas.microsoft.com/office/powerpoint/2010/main" val="224620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B26580-A0DB-D012-EC7C-56B9D688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Vážně snížená kvalita života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CBFAFF-0F6D-E29A-84F6-CC25F0A29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646"/>
            <a:ext cx="10515600" cy="4351338"/>
          </a:xfrm>
        </p:spPr>
        <p:txBody>
          <a:bodyPr/>
          <a:lstStyle/>
          <a:p>
            <a:r>
              <a:rPr lang="cs-CZ" dirty="0"/>
              <a:t>Fyzické podmínky života jsou vážně a ireversibilně snížené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Schopnost komunikace může být snížena</a:t>
            </a:r>
          </a:p>
          <a:p>
            <a:r>
              <a:rPr lang="cs-CZ" dirty="0"/>
              <a:t>Často  i pravidelné bolesti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Příklad: dementní 85 letý muž, ležák ( artritida) s perzistentním dekubitem a sníženou dechovou kapacitou. Nutné ho krmit sondou, vyžaduje intenzivní terapii bolesti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815FD22-9C24-ABE8-986F-881900C789FE}"/>
              </a:ext>
            </a:extLst>
          </p:cNvPr>
          <p:cNvSpPr/>
          <p:nvPr/>
        </p:nvSpPr>
        <p:spPr>
          <a:xfrm>
            <a:off x="1347537" y="2630906"/>
            <a:ext cx="8390021" cy="425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Jsou omezené a některé  nejdou provést běžné denní aktivity</a:t>
            </a:r>
          </a:p>
        </p:txBody>
      </p:sp>
    </p:spTree>
    <p:extLst>
      <p:ext uri="{BB962C8B-B14F-4D97-AF65-F5344CB8AC3E}">
        <p14:creationId xmlns:p14="http://schemas.microsoft.com/office/powerpoint/2010/main" val="4289693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B26580-A0DB-D012-EC7C-56B9D688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Hluboce snížená kvalita života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CBFAFF-0F6D-E29A-84F6-CC25F0A29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646"/>
            <a:ext cx="10515600" cy="4351338"/>
          </a:xfrm>
        </p:spPr>
        <p:txBody>
          <a:bodyPr/>
          <a:lstStyle/>
          <a:p>
            <a:r>
              <a:rPr lang="cs-CZ" dirty="0"/>
              <a:t>Osoby trpí extrémním fyzickým postižením spolu s ireverzibilní ztrátou senzorické a intelektuální aktivity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Ztracené komunikační schopnosti ale i neurologické kapacity pro předpoklad smyslových funkcí a mentálních aktivit</a:t>
            </a:r>
          </a:p>
          <a:p>
            <a:endParaRPr lang="cs-CZ" dirty="0"/>
          </a:p>
          <a:p>
            <a:r>
              <a:rPr lang="cs-CZ" b="1" dirty="0"/>
              <a:t>V této situaci postižený není schopen hodnocení a hodnoceno jen vnějším pozorovatelem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815FD22-9C24-ABE8-986F-881900C789FE}"/>
              </a:ext>
            </a:extLst>
          </p:cNvPr>
          <p:cNvSpPr/>
          <p:nvPr/>
        </p:nvSpPr>
        <p:spPr>
          <a:xfrm>
            <a:off x="1347537" y="2989561"/>
            <a:ext cx="8390021" cy="425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běžné denní aktivity v podstatě nelze provádět</a:t>
            </a:r>
          </a:p>
        </p:txBody>
      </p:sp>
    </p:spTree>
    <p:extLst>
      <p:ext uri="{BB962C8B-B14F-4D97-AF65-F5344CB8AC3E}">
        <p14:creationId xmlns:p14="http://schemas.microsoft.com/office/powerpoint/2010/main" val="2977095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2C298B-2BEF-A5DE-BA8D-59168007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A25229-CECD-87D9-8122-C8A13C9CB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Pán XY 84 let, žijící v pečovatelské domě. Před 5 lety diagnostikována demence. Je upoután na vozík a na zájem okolí nereaguje adekvátně. Často velmi agitovaný, až agresivní. Jinak je fyzicky zdráv. Je obtížné ho krmit ( vyplivuje jídlo). V posledním  měsíci opakovaná hospitalizace – pneumonie ( aspirační), léčen ATB. V současné době v noci zhoršen stav – kašel, vysoká teplota.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73601C4-5FD2-BA66-AC52-163CEBFED935}"/>
              </a:ext>
            </a:extLst>
          </p:cNvPr>
          <p:cNvSpPr/>
          <p:nvPr/>
        </p:nvSpPr>
        <p:spPr>
          <a:xfrm>
            <a:off x="1130968" y="4620126"/>
            <a:ext cx="9192127" cy="994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Má být převezen do nemocnice a nadále léčen?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2743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F35958-8DAE-7950-CA91-8D5B4C420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90AA9A-FD5E-4447-AD1D-896BAFB1C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Žena 32 let, vdaná 2 děti se sklerodermií a ischemickými ulceracemi prstů a palců. Je přijata do nemocnice pro renální selhání. V nemocnici souhlasí s amputací prstu. Po operaci zmatená, rozvine se pneumonie- umístěna na ventilátor. Zbývající  prsty ruky  se stávají také gangrenózní, což vyžaduje další amputaci. Dojde ke zhoršení i renálních funkcí ( nutné zahájit dialýzu)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DC47F7B-BDB1-CB2A-95A0-92E46E909DFC}"/>
              </a:ext>
            </a:extLst>
          </p:cNvPr>
          <p:cNvSpPr/>
          <p:nvPr/>
        </p:nvSpPr>
        <p:spPr>
          <a:xfrm>
            <a:off x="838200" y="4629568"/>
            <a:ext cx="10266948" cy="882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cs-CZ"/>
              <a:t>Jak je možné žít s takovou kvalitou života? Nemá být dialýza a dechová podpora ukončena?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4813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717DF-015B-A6F4-9AD7-A4819FA6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0" i="0" dirty="0">
                <a:effectLst/>
                <a:latin typeface="Arial" panose="020B0604020202020204" pitchFamily="34" charset="0"/>
              </a:rPr>
              <a:t>Způsoby hodnocení </a:t>
            </a:r>
            <a:br>
              <a:rPr lang="cs-CZ" b="0" i="0" dirty="0">
                <a:effectLst/>
                <a:latin typeface="Arial" panose="020B0604020202020204" pitchFamily="34" charset="0"/>
              </a:rPr>
            </a:br>
            <a:r>
              <a:rPr lang="cs-CZ" b="0" i="0" dirty="0">
                <a:effectLst/>
                <a:latin typeface="Arial" panose="020B0604020202020204" pitchFamily="34" charset="0"/>
              </a:rPr>
              <a:t>kvality života z pohledu pacienta</a:t>
            </a:r>
            <a:br>
              <a:rPr lang="cs-CZ" b="0" i="0" dirty="0"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58984AA-61CC-EDBD-587C-634A025CBD35}"/>
              </a:ext>
            </a:extLst>
          </p:cNvPr>
          <p:cNvSpPr txBox="1"/>
          <p:nvPr/>
        </p:nvSpPr>
        <p:spPr>
          <a:xfrm>
            <a:off x="220579" y="1696939"/>
            <a:ext cx="113497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Quality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life</a:t>
            </a:r>
            <a:r>
              <a:rPr lang="cs-CZ" b="1" dirty="0"/>
              <a:t> ( </a:t>
            </a:r>
            <a:r>
              <a:rPr lang="cs-CZ" b="1" dirty="0" err="1"/>
              <a:t>Qol</a:t>
            </a:r>
            <a:r>
              <a:rPr lang="cs-CZ" b="1" dirty="0"/>
              <a:t>)</a:t>
            </a:r>
          </a:p>
          <a:p>
            <a:r>
              <a:rPr lang="cs-CZ" b="1" dirty="0"/>
              <a:t>Obecná</a:t>
            </a:r>
            <a:r>
              <a:rPr lang="cs-CZ" dirty="0"/>
              <a:t>                                                                     </a:t>
            </a:r>
            <a:r>
              <a:rPr lang="cs-CZ" b="1" dirty="0"/>
              <a:t>individuální</a:t>
            </a:r>
          </a:p>
          <a:p>
            <a:r>
              <a:rPr lang="cs-CZ" dirty="0" err="1"/>
              <a:t>QoL</a:t>
            </a:r>
            <a:r>
              <a:rPr lang="cs-CZ" dirty="0"/>
              <a:t> populace                                                          </a:t>
            </a:r>
            <a:r>
              <a:rPr lang="cs-CZ" b="1" dirty="0"/>
              <a:t>objektivní</a:t>
            </a:r>
          </a:p>
          <a:p>
            <a:r>
              <a:rPr lang="cs-CZ" dirty="0"/>
              <a:t>Všeobecné zdraví                                                    - Hodnocení zdravotního stavu</a:t>
            </a:r>
          </a:p>
          <a:p>
            <a:r>
              <a:rPr lang="cs-CZ" dirty="0"/>
              <a:t>Podmínky života                                                      </a:t>
            </a:r>
            <a:r>
              <a:rPr lang="cs-CZ" b="1" dirty="0"/>
              <a:t>subjektivní</a:t>
            </a:r>
          </a:p>
          <a:p>
            <a:r>
              <a:rPr lang="cs-CZ" dirty="0"/>
              <a:t>                                                                                  - spokojenost se životem</a:t>
            </a:r>
          </a:p>
          <a:p>
            <a:r>
              <a:rPr lang="cs-CZ" dirty="0"/>
              <a:t>Životní prostředí, ekonom. Státu                         - pohoda</a:t>
            </a:r>
          </a:p>
          <a:p>
            <a:r>
              <a:rPr lang="cs-CZ" dirty="0"/>
              <a:t>                                                                                  - kognitivní funkce</a:t>
            </a:r>
          </a:p>
          <a:p>
            <a:r>
              <a:rPr lang="cs-CZ" dirty="0"/>
              <a:t>                                                                                  - duchovní stav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749A643-ABD5-5A30-2F83-17A156E8BDAB}"/>
              </a:ext>
            </a:extLst>
          </p:cNvPr>
          <p:cNvSpPr txBox="1"/>
          <p:nvPr/>
        </p:nvSpPr>
        <p:spPr>
          <a:xfrm>
            <a:off x="737937" y="4780093"/>
            <a:ext cx="10315074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l"/>
            <a:r>
              <a:rPr lang="cs-CZ" b="0" i="0" dirty="0">
                <a:effectLst/>
                <a:latin typeface="Arial" panose="020B0604020202020204" pitchFamily="34" charset="0"/>
              </a:rPr>
              <a:t>Míra subjektivně vnímané kvality života u sledovaných jedinců </a:t>
            </a:r>
          </a:p>
          <a:p>
            <a:pPr algn="l"/>
            <a:r>
              <a:rPr lang="cs-CZ" b="0" i="0" dirty="0">
                <a:effectLst/>
                <a:latin typeface="Arial" panose="020B0604020202020204" pitchFamily="34" charset="0"/>
              </a:rPr>
              <a:t>nekoresponduje s podmínkami jejich prostředí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956E3839-EE8B-914E-B212-F0BCEEC3CFDE}"/>
              </a:ext>
            </a:extLst>
          </p:cNvPr>
          <p:cNvSpPr/>
          <p:nvPr/>
        </p:nvSpPr>
        <p:spPr>
          <a:xfrm>
            <a:off x="3737811" y="3614756"/>
            <a:ext cx="721894" cy="308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leva 8">
            <a:extLst>
              <a:ext uri="{FF2B5EF4-FFF2-40B4-BE49-F238E27FC236}">
                <a16:creationId xmlns:a16="http://schemas.microsoft.com/office/drawing/2014/main" id="{372349BD-841C-0A76-74EB-4C8288D09D4D}"/>
              </a:ext>
            </a:extLst>
          </p:cNvPr>
          <p:cNvSpPr/>
          <p:nvPr/>
        </p:nvSpPr>
        <p:spPr>
          <a:xfrm>
            <a:off x="3657600" y="3180743"/>
            <a:ext cx="721894" cy="3689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8C188AC-5807-4963-F83C-B426247BB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727" y="5924255"/>
            <a:ext cx="7082067" cy="600164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Mnoho způsobů měření kvality života → nejednotná měření</a:t>
            </a: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8811ABD0-42BA-9002-E3E5-3F14D6AC9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5874" y="5924255"/>
            <a:ext cx="2474495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http://www.proqolid.org</a:t>
            </a: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 descr="Major issues that affect health-related quality of life in... | Download 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801" y="454429"/>
            <a:ext cx="3794468" cy="398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330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7D1123-CF44-1770-D79D-649D7F33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Měření kvality života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7476A20-0FAE-8937-DD41-2DA490D065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151002"/>
              </p:ext>
            </p:extLst>
          </p:nvPr>
        </p:nvGraphicFramePr>
        <p:xfrm>
          <a:off x="224589" y="1395663"/>
          <a:ext cx="11879179" cy="5097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2949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4D7854-8996-E37B-BBAB-D7AA94221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Kvalita života,….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6D8A6F-1399-5FC0-34E0-91CF79046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752"/>
            <a:ext cx="10515600" cy="4864608"/>
          </a:xfrm>
        </p:spPr>
        <p:txBody>
          <a:bodyPr/>
          <a:lstStyle/>
          <a:p>
            <a:r>
              <a:rPr lang="cs-CZ" b="1" dirty="0"/>
              <a:t>Zdraví</a:t>
            </a:r>
            <a:r>
              <a:rPr lang="cs-CZ" dirty="0"/>
              <a:t> je celkový ( tělesný, psychický, sociální a duchovní) stav člověka, který mu umožňuje dosahovat optimální kvality života a není překážkou obdobnému snažení druhých lidí. </a:t>
            </a:r>
          </a:p>
          <a:p>
            <a:r>
              <a:rPr lang="cs-CZ" b="1" dirty="0"/>
              <a:t>Kvalita života </a:t>
            </a:r>
            <a:r>
              <a:rPr lang="cs-CZ" dirty="0"/>
              <a:t>je definována s ohledem na spokojenost daného člověka s dosahováním cílů určujících směřování jeho života ( Křivohlavý, 2001)</a:t>
            </a:r>
          </a:p>
          <a:p>
            <a:endParaRPr lang="cs-CZ" dirty="0"/>
          </a:p>
          <a:p>
            <a:r>
              <a:rPr lang="cs-CZ" b="1" dirty="0"/>
              <a:t>WHO</a:t>
            </a:r>
            <a:r>
              <a:rPr lang="cs-CZ" dirty="0"/>
              <a:t> definuje </a:t>
            </a:r>
            <a:r>
              <a:rPr lang="cs-CZ" b="1" dirty="0"/>
              <a:t>kvalitu života </a:t>
            </a:r>
            <a:r>
              <a:rPr lang="cs-CZ" dirty="0"/>
              <a:t>jako jedincovu percepci jeho pozice v životě v kontextu své kultury a hodnotového systému a ve </a:t>
            </a:r>
            <a:r>
              <a:rPr lang="cs-CZ" dirty="0" err="1"/>
              <a:t>vzthu</a:t>
            </a:r>
            <a:r>
              <a:rPr lang="cs-CZ" dirty="0"/>
              <a:t> k jeho cílům, očekáváním, normám a obavám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24616AF-DAD6-5FF4-F848-145AEF6A761C}"/>
              </a:ext>
            </a:extLst>
          </p:cNvPr>
          <p:cNvSpPr txBox="1"/>
          <p:nvPr/>
        </p:nvSpPr>
        <p:spPr>
          <a:xfrm>
            <a:off x="978569" y="5986194"/>
            <a:ext cx="10082462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cs-CZ" dirty="0"/>
              <a:t>Pojem kvalita života byl v roce 1920 poprvé použit anglickým ekonomem Arturem </a:t>
            </a:r>
            <a:r>
              <a:rPr lang="cs-CZ" dirty="0" err="1"/>
              <a:t>Pigouem</a:t>
            </a:r>
            <a:r>
              <a:rPr lang="cs-CZ" dirty="0"/>
              <a:t> v práci, která se zabývá ekonomií a sociálním zabezpečením </a:t>
            </a:r>
          </a:p>
        </p:txBody>
      </p:sp>
    </p:spTree>
    <p:extLst>
      <p:ext uri="{BB962C8B-B14F-4D97-AF65-F5344CB8AC3E}">
        <p14:creationId xmlns:p14="http://schemas.microsoft.com/office/powerpoint/2010/main" val="2353663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12DA1-7241-4B2D-0592-EE435500A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0" i="0" dirty="0" err="1">
                <a:effectLst/>
                <a:latin typeface="Arial" panose="020B0604020202020204" pitchFamily="34" charset="0"/>
              </a:rPr>
              <a:t>Subjective</a:t>
            </a:r>
            <a:r>
              <a:rPr lang="cs-CZ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effectLst/>
                <a:latin typeface="Arial" panose="020B0604020202020204" pitchFamily="34" charset="0"/>
              </a:rPr>
              <a:t>well-being</a:t>
            </a:r>
            <a:br>
              <a:rPr lang="cs-CZ" b="0" i="0" dirty="0"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BBA522-3490-E267-65B9-53265E05C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b="0" i="0" dirty="0">
                <a:effectLst/>
                <a:latin typeface="Arial" panose="020B0604020202020204" pitchFamily="34" charset="0"/>
              </a:rPr>
              <a:t>= subjektivní pohoda</a:t>
            </a:r>
          </a:p>
          <a:p>
            <a:pPr marL="0" indent="0" algn="l">
              <a:buNone/>
            </a:pPr>
            <a:r>
              <a:rPr lang="cs-CZ" b="0" i="0" dirty="0">
                <a:effectLst/>
                <a:latin typeface="Arial" panose="020B0604020202020204" pitchFamily="34" charset="0"/>
              </a:rPr>
              <a:t>= spokojenost, štěstí proudění, blaho apod.</a:t>
            </a:r>
          </a:p>
          <a:p>
            <a:r>
              <a:rPr lang="cs-CZ" b="0" i="0" dirty="0">
                <a:effectLst/>
                <a:latin typeface="Arial" panose="020B0604020202020204" pitchFamily="34" charset="0"/>
              </a:rPr>
              <a:t>Hodnocení kvality života jako celku</a:t>
            </a:r>
          </a:p>
          <a:p>
            <a:pPr algn="l"/>
            <a:r>
              <a:rPr lang="cs-CZ" b="0" i="0" dirty="0">
                <a:effectLst/>
                <a:latin typeface="Arial" panose="020B0604020202020204" pitchFamily="34" charset="0"/>
              </a:rPr>
              <a:t>Nejednoznačné až protichůdné přístupy ke kvalitě života</a:t>
            </a: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6B56046-A879-387B-E722-A0A78B2CE09F}"/>
              </a:ext>
            </a:extLst>
          </p:cNvPr>
          <p:cNvSpPr/>
          <p:nvPr/>
        </p:nvSpPr>
        <p:spPr>
          <a:xfrm>
            <a:off x="2197768" y="4267200"/>
            <a:ext cx="6521116" cy="1325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effectLst/>
                <a:latin typeface="Arial" panose="020B0604020202020204" pitchFamily="34" charset="0"/>
              </a:rPr>
              <a:t>QWB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dotazník</a:t>
            </a:r>
            <a:r>
              <a:rPr lang="en-US" b="0" i="0" dirty="0">
                <a:effectLst/>
                <a:latin typeface="Arial" panose="020B0604020202020204" pitchFamily="34" charset="0"/>
              </a:rPr>
              <a:t> (Quality</a:t>
            </a:r>
            <a:r>
              <a:rPr lang="cs-CZ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effectLst/>
                <a:latin typeface="Arial" panose="020B0604020202020204" pitchFamily="34" charset="0"/>
              </a:rPr>
              <a:t>well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en-US" b="0" i="0" dirty="0">
                <a:effectLst/>
                <a:latin typeface="Arial" panose="020B0604020202020204" pitchFamily="34" charset="0"/>
              </a:rPr>
              <a:t>-being)</a:t>
            </a:r>
          </a:p>
        </p:txBody>
      </p:sp>
    </p:spTree>
    <p:extLst>
      <p:ext uri="{BB962C8B-B14F-4D97-AF65-F5344CB8AC3E}">
        <p14:creationId xmlns:p14="http://schemas.microsoft.com/office/powerpoint/2010/main" val="1258500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Spánek a jeho specifika: škodit může délka i špatná poloha - Světkreativit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3" y="0"/>
            <a:ext cx="11906713" cy="666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121CE7-847F-A2DC-F2F7-8B8ED7FFD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180407"/>
            <a:ext cx="11021291" cy="4996556"/>
          </a:xfrm>
        </p:spPr>
        <p:txBody>
          <a:bodyPr/>
          <a:lstStyle/>
          <a:p>
            <a:r>
              <a:rPr lang="cs-CZ" b="0" i="0" dirty="0">
                <a:solidFill>
                  <a:srgbClr val="FFFF00"/>
                </a:solidFill>
                <a:effectLst/>
                <a:latin typeface="Noto Sans" panose="020B0502040504020204" pitchFamily="34" charset="0"/>
              </a:rPr>
              <a:t>Spánek je jednou z věcí, bez kterých se člověk neobejde</a:t>
            </a:r>
          </a:p>
          <a:p>
            <a:r>
              <a:rPr lang="cs-CZ" b="0" i="0" dirty="0">
                <a:solidFill>
                  <a:srgbClr val="FFFF00"/>
                </a:solidFill>
                <a:effectLst/>
                <a:latin typeface="Noto Sans" panose="020B0502040504020204" pitchFamily="34" charset="0"/>
              </a:rPr>
              <a:t> Kvalitní spánek je pro člověka stejně důležitý jako zdravá výživa a pitný režim</a:t>
            </a:r>
          </a:p>
          <a:p>
            <a:r>
              <a:rPr lang="cs-CZ" dirty="0">
                <a:solidFill>
                  <a:srgbClr val="FFFF00"/>
                </a:solidFill>
                <a:latin typeface="Noto Sans" panose="020B0502040504020204" pitchFamily="34" charset="0"/>
              </a:rPr>
              <a:t>Když </a:t>
            </a:r>
            <a:r>
              <a:rPr lang="cs-CZ" b="0" i="0" dirty="0">
                <a:solidFill>
                  <a:srgbClr val="FFFF00"/>
                </a:solidFill>
                <a:effectLst/>
                <a:latin typeface="Noto Sans" panose="020B0502040504020204" pitchFamily="34" charset="0"/>
              </a:rPr>
              <a:t>spíme, jsou regulovány a obnovovány naše fyzické a psychické funkce, např.: emoce, paměť, imunitní systém, metabolizmus, kardiovaskulární systém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393908-98B8-1B35-7CC3-268A4C255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0" dirty="0">
                <a:solidFill>
                  <a:srgbClr val="FFFF00"/>
                </a:solidFill>
                <a:effectLst/>
                <a:latin typeface="Noto Sans" panose="020B0502040204020203" pitchFamily="34" charset="0"/>
              </a:rPr>
              <a:t>Proč je spánek tak důležitý?</a:t>
            </a:r>
            <a:br>
              <a:rPr lang="pl-PL" b="1" i="0" dirty="0">
                <a:solidFill>
                  <a:srgbClr val="FFFF00"/>
                </a:solidFill>
                <a:effectLst/>
                <a:latin typeface="Noto Sans" panose="020B0502040204020203" pitchFamily="34" charset="0"/>
              </a:rPr>
            </a:b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4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E409C-2586-D78E-8073-9A458E5B0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spánku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46354C-CEC4-5AB1-4750-0CC7C0883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54642" cy="2289175"/>
          </a:xfrm>
        </p:spPr>
        <p:txBody>
          <a:bodyPr/>
          <a:lstStyle/>
          <a:p>
            <a:r>
              <a:rPr lang="cs-CZ" dirty="0"/>
              <a:t>Regenerační</a:t>
            </a:r>
          </a:p>
          <a:p>
            <a:r>
              <a:rPr lang="cs-CZ" dirty="0"/>
              <a:t>Ochranný</a:t>
            </a:r>
          </a:p>
          <a:p>
            <a:r>
              <a:rPr lang="cs-CZ" dirty="0"/>
              <a:t>Adaptační</a:t>
            </a:r>
          </a:p>
          <a:p>
            <a:r>
              <a:rPr lang="cs-CZ" dirty="0"/>
              <a:t>Zvyšuje kvalitu života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A3A7B03-2C76-9067-A172-F5309AD646AC}"/>
              </a:ext>
            </a:extLst>
          </p:cNvPr>
          <p:cNvSpPr txBox="1"/>
          <p:nvPr/>
        </p:nvSpPr>
        <p:spPr>
          <a:xfrm>
            <a:off x="978569" y="4439471"/>
            <a:ext cx="6096000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/>
              <a:t>Fyziologické změny ve spánku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pokles TK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zpomalení TF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relaxace kosterního svalstva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pokles bazálního metabolismu o 10 – 30 %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rozšíření periferních cév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nepravidelné ↑ aktivity GIT </a:t>
            </a:r>
          </a:p>
        </p:txBody>
      </p:sp>
      <p:pic>
        <p:nvPicPr>
          <p:cNvPr id="6" name="Picture 2" descr="Honzák R: Některé nové poznatky o mechanismu spánku - PSYCHOSOM | časopis  pro psychosomatickou a psychoterapeutickou medicínu">
            <a:extLst>
              <a:ext uri="{FF2B5EF4-FFF2-40B4-BE49-F238E27FC236}">
                <a16:creationId xmlns:a16="http://schemas.microsoft.com/office/drawing/2014/main" id="{5A01C739-64D6-1988-A48F-6804843A1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r="4502" b="8284"/>
          <a:stretch/>
        </p:blipFill>
        <p:spPr bwMode="auto">
          <a:xfrm>
            <a:off x="5061285" y="0"/>
            <a:ext cx="7130715" cy="544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52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Nadměrné množství spánku není pro zdraví dobré - hodně spánku škodí |  Rehabilitace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4" y="289036"/>
            <a:ext cx="11305051" cy="620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627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9BCC04-EAED-1B86-7ED3-E6F3A9417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1" y="448253"/>
            <a:ext cx="10515600" cy="1325563"/>
          </a:xfrm>
        </p:spPr>
        <p:txBody>
          <a:bodyPr/>
          <a:lstStyle/>
          <a:p>
            <a:r>
              <a:rPr lang="cs-CZ" b="1" dirty="0"/>
              <a:t>Poruchy spánku-insomnie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7069E8-BD73-0914-0FE3-DDF84CCF5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42" y="2349327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nejčastější porucha spánku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↓ kvalita spánku – nespavost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iniciální insomnie – problémy s usínáním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intermitentní insomnie – narušení kontinuity spánku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terminální insomnie – předčasné probuzení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příčiny – ↑ užívání léků, ↑ požívání alkoholu, drog, ↑ stres, bolest, úzkost… </a:t>
            </a:r>
          </a:p>
        </p:txBody>
      </p:sp>
      <p:pic>
        <p:nvPicPr>
          <p:cNvPr id="8194" name="Picture 2" descr="Ilustrace, vektorové grafiky bez autorských poplatků a klip art: Insomnie - 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626" y="82218"/>
            <a:ext cx="5077516" cy="380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94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A453A-203A-1AF8-B642-FCD14A36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12" y="355138"/>
            <a:ext cx="7374775" cy="1325563"/>
          </a:xfrm>
        </p:spPr>
        <p:txBody>
          <a:bodyPr/>
          <a:lstStyle/>
          <a:p>
            <a:r>
              <a:rPr lang="cs-CZ" b="1" dirty="0"/>
              <a:t>Poruchy spánku-hypersomnie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DF67B0-529C-0931-7ED1-E932D713F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21" y="1875501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↑ spavost</a:t>
            </a:r>
          </a:p>
          <a:p>
            <a:pPr marL="0" indent="0">
              <a:buNone/>
            </a:pPr>
            <a:r>
              <a:rPr lang="cs-CZ" b="1" dirty="0"/>
              <a:t>příčiny – psychické poruchy, onemocnění ledvin, jater, ↑ stres…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sz="4400" b="1" dirty="0">
                <a:latin typeface="+mj-lt"/>
              </a:rPr>
              <a:t>Poruchy spánku-narkolepsie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chorobná spavost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záchvaty krátkého spánku během dne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spánek začíná REM fází</a:t>
            </a:r>
          </a:p>
          <a:p>
            <a:pPr marL="0" indent="0">
              <a:buNone/>
            </a:pPr>
            <a:r>
              <a:rPr lang="cs-CZ" b="1" dirty="0"/>
              <a:t>příčina není zcela jasná, porucha CNS</a:t>
            </a:r>
            <a:endParaRPr lang="cs-CZ" dirty="0"/>
          </a:p>
        </p:txBody>
      </p:sp>
      <p:sp>
        <p:nvSpPr>
          <p:cNvPr id="4" name="AutoShape 2" descr="Hypersomnie, nadměrná spavost - příznaky, projevy, symptomy - Příznaky a  projevy nemoc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222" name="Picture 6" descr="Qu'est-ce que l'hypersomnie 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t="13610" r="6277" b="9418"/>
          <a:stretch/>
        </p:blipFill>
        <p:spPr bwMode="auto">
          <a:xfrm>
            <a:off x="9466810" y="0"/>
            <a:ext cx="2626822" cy="24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Narkolepsie, náhlé usínání - příznaky, projevy, symptomy - Příznaky a  projevy nemoc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506" y="3480954"/>
            <a:ext cx="5338766" cy="324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877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30A0E3-D9D8-911E-0794-6A428F283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3137"/>
            <a:ext cx="10515600" cy="57438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4400" b="1" dirty="0">
                <a:latin typeface="+mj-lt"/>
              </a:rPr>
              <a:t>Poruchy spánku-Spánková inverze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obrácený rytmus spánku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typicky u seniorů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 marL="0" indent="0">
              <a:buNone/>
            </a:pPr>
            <a:r>
              <a:rPr lang="cs-CZ" sz="4400" b="1" dirty="0">
                <a:latin typeface="+mj-lt"/>
              </a:rPr>
              <a:t>Poruchy spánku- spánková apnoe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zástava dechu během spánku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Dg. ve spánkové laboratoři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muži po 50. roce života, ženy po klimakteriu</a:t>
            </a:r>
          </a:p>
          <a:p>
            <a:pPr marL="0" indent="0">
              <a:buNone/>
            </a:pPr>
            <a:endParaRPr lang="cs-CZ" sz="2800" b="1" dirty="0">
              <a:latin typeface="+mj-lt"/>
            </a:endParaRPr>
          </a:p>
          <a:p>
            <a:pPr marL="0" indent="0">
              <a:buNone/>
            </a:pPr>
            <a:r>
              <a:rPr lang="cs-CZ" sz="4800" b="1" dirty="0">
                <a:latin typeface="+mj-lt"/>
              </a:rPr>
              <a:t>Poruchy spánku- </a:t>
            </a:r>
            <a:r>
              <a:rPr lang="cs-CZ" sz="4800" b="1" dirty="0" err="1">
                <a:latin typeface="+mj-lt"/>
              </a:rPr>
              <a:t>parasomnie</a:t>
            </a:r>
            <a:r>
              <a:rPr lang="cs-CZ" sz="4800" b="1" dirty="0">
                <a:latin typeface="+mj-lt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+mj-lt"/>
              </a:rPr>
              <a:t>abnormální jevy během spánku </a:t>
            </a:r>
            <a:r>
              <a:rPr lang="cs-CZ" dirty="0"/>
              <a:t>– např. </a:t>
            </a:r>
            <a:r>
              <a:rPr lang="cs-CZ" dirty="0" err="1"/>
              <a:t>somnilogie</a:t>
            </a:r>
            <a:r>
              <a:rPr lang="cs-CZ" dirty="0"/>
              <a:t>, somnabulismus, noční děsy, </a:t>
            </a:r>
            <a:r>
              <a:rPr lang="cs-CZ" dirty="0" err="1"/>
              <a:t>enuresis</a:t>
            </a:r>
            <a:r>
              <a:rPr lang="cs-CZ" dirty="0"/>
              <a:t> </a:t>
            </a:r>
            <a:r>
              <a:rPr lang="cs-CZ" dirty="0" err="1"/>
              <a:t>nocturna</a:t>
            </a:r>
            <a:r>
              <a:rPr lang="cs-CZ" dirty="0"/>
              <a:t>, noční erekce, bruxismus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182" y="2003367"/>
            <a:ext cx="4352213" cy="285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43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12319-FA84-AE2A-C491-0156A7418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effectLst/>
                <a:ea typeface="Times New Roman" panose="02020603050405020304" pitchFamily="18" charset="0"/>
              </a:rPr>
              <a:t>Negativní determinanty kvality spánku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8B3B2B-3B6B-F8E9-8099-9A4581C60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1562"/>
            <a:ext cx="10515600" cy="2481680"/>
          </a:xfrm>
        </p:spPr>
        <p:txBody>
          <a:bodyPr/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Teplota v místnosti pod 12°C  nebo vyšší než 24°C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Hladovění či zvýšený přísun jídla (usínání)</a:t>
            </a:r>
          </a:p>
          <a:p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nadměrná fyzická aktivita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Kvalita matrace</a:t>
            </a:r>
          </a:p>
          <a:p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Intenzita světla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hluk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04C4963-1FED-42FD-10C9-A789FA66CF0F}"/>
              </a:ext>
            </a:extLst>
          </p:cNvPr>
          <p:cNvSpPr txBox="1"/>
          <p:nvPr/>
        </p:nvSpPr>
        <p:spPr>
          <a:xfrm>
            <a:off x="577516" y="5730861"/>
            <a:ext cx="6096000" cy="36933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 nekvalitním spánkem roste přímo úměrně riziko mortality</a:t>
            </a:r>
            <a:endParaRPr lang="cs-CZ" dirty="0"/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AA8F6DE9-0EB7-C754-FFE1-D0A79148333C}"/>
              </a:ext>
            </a:extLst>
          </p:cNvPr>
          <p:cNvSpPr/>
          <p:nvPr/>
        </p:nvSpPr>
        <p:spPr>
          <a:xfrm>
            <a:off x="3625516" y="2976193"/>
            <a:ext cx="1652337" cy="24816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5AF5E40-0CCC-2E4B-239C-651786075275}"/>
              </a:ext>
            </a:extLst>
          </p:cNvPr>
          <p:cNvSpPr txBox="1"/>
          <p:nvPr/>
        </p:nvSpPr>
        <p:spPr>
          <a:xfrm>
            <a:off x="8373978" y="4629108"/>
            <a:ext cx="3641558" cy="203132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s-CZ" dirty="0"/>
              <a:t>Dle studií, nejnižší riziko mortality u osob se spánkem 6-7 hod.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Procento úmrtnosti se zvyšovalo se zkrácením spánku pod šest hodin a s prodloužením nad osm hodin 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(Patel, 2004).</a:t>
            </a:r>
          </a:p>
          <a:p>
            <a:endParaRPr lang="cs-CZ" dirty="0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A4F02D48-390F-83A9-2790-AE90B89CFA51}"/>
              </a:ext>
            </a:extLst>
          </p:cNvPr>
          <p:cNvSpPr/>
          <p:nvPr/>
        </p:nvSpPr>
        <p:spPr>
          <a:xfrm>
            <a:off x="7154779" y="5777027"/>
            <a:ext cx="1098884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84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04A0E0-3889-C018-8099-2AE1E062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Hodnotící škály - spánek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CA7185-EC22-5E0F-FAF3-83A23F260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 err="1"/>
              <a:t>Morinův</a:t>
            </a:r>
            <a:r>
              <a:rPr lang="cs-CZ" dirty="0"/>
              <a:t> spánkový dotazník</a:t>
            </a:r>
          </a:p>
          <a:p>
            <a:r>
              <a:rPr lang="cs-CZ" dirty="0"/>
              <a:t> </a:t>
            </a:r>
            <a:r>
              <a:rPr lang="cs-CZ" dirty="0" err="1"/>
              <a:t>Epworthská</a:t>
            </a:r>
            <a:r>
              <a:rPr lang="cs-CZ" dirty="0"/>
              <a:t> škála spavosti </a:t>
            </a:r>
          </a:p>
          <a:p>
            <a:r>
              <a:rPr lang="cs-CZ" dirty="0"/>
              <a:t>test k odhalení syndromu spánkové apnoe </a:t>
            </a:r>
          </a:p>
          <a:p>
            <a:r>
              <a:rPr lang="cs-CZ" dirty="0"/>
              <a:t>test na zjištění typu lidí (ranní ptáče, noční sova) </a:t>
            </a:r>
          </a:p>
          <a:p>
            <a:r>
              <a:rPr lang="cs-CZ" dirty="0"/>
              <a:t>test na zjištění spánkového dluhu </a:t>
            </a:r>
          </a:p>
        </p:txBody>
      </p:sp>
    </p:spTree>
    <p:extLst>
      <p:ext uri="{BB962C8B-B14F-4D97-AF65-F5344CB8AC3E}">
        <p14:creationId xmlns:p14="http://schemas.microsoft.com/office/powerpoint/2010/main" val="3292921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272D76-4EE9-5901-6679-A1A698BED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58" y="54602"/>
            <a:ext cx="10515600" cy="972093"/>
          </a:xfrm>
        </p:spPr>
        <p:txBody>
          <a:bodyPr/>
          <a:lstStyle/>
          <a:p>
            <a:r>
              <a:rPr lang="cs-CZ" dirty="0" err="1"/>
              <a:t>Epworthská</a:t>
            </a:r>
            <a:r>
              <a:rPr lang="cs-CZ" dirty="0"/>
              <a:t> škála spavosti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DBCD86-C147-E20D-5D2F-446B1B964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874" y="936621"/>
            <a:ext cx="10515600" cy="2112712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cs-CZ" dirty="0"/>
              <a:t>0 = nikdy bych nedřímal / neusínal </a:t>
            </a:r>
          </a:p>
          <a:p>
            <a:pPr marL="0" indent="0">
              <a:buNone/>
            </a:pPr>
            <a:r>
              <a:rPr lang="cs-CZ" dirty="0"/>
              <a:t>1 = slabá pravděpodobnost dřímoty / spánku </a:t>
            </a:r>
          </a:p>
          <a:p>
            <a:pPr marL="0" indent="0">
              <a:buNone/>
            </a:pPr>
            <a:r>
              <a:rPr lang="cs-CZ" dirty="0"/>
              <a:t>2 = střední pravděpodobnost dřímoty / spánku </a:t>
            </a:r>
          </a:p>
          <a:p>
            <a:pPr marL="0" indent="0">
              <a:buNone/>
            </a:pPr>
            <a:r>
              <a:rPr lang="cs-CZ" dirty="0"/>
              <a:t>3 = značná pravděpodobnost dřímoty / spánku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19A4FD-6A51-CFEA-CD1C-10A2D8E5FC6A}"/>
              </a:ext>
            </a:extLst>
          </p:cNvPr>
          <p:cNvSpPr txBox="1"/>
          <p:nvPr/>
        </p:nvSpPr>
        <p:spPr>
          <a:xfrm>
            <a:off x="617621" y="3286598"/>
            <a:ext cx="9801726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/>
              <a:t>Situace: </a:t>
            </a:r>
          </a:p>
          <a:p>
            <a:r>
              <a:rPr lang="cs-CZ" sz="2400" dirty="0"/>
              <a:t>Číslo 1. Při četbě vsedě ……. </a:t>
            </a:r>
          </a:p>
          <a:p>
            <a:r>
              <a:rPr lang="cs-CZ" sz="2400" dirty="0"/>
              <a:t>2. Při sledování televize ……. </a:t>
            </a:r>
          </a:p>
          <a:p>
            <a:r>
              <a:rPr lang="cs-CZ" sz="2400" dirty="0"/>
              <a:t>3. Při nečinném sezení na veřejném místě (v kině, na schůzi) ……. </a:t>
            </a:r>
          </a:p>
          <a:p>
            <a:r>
              <a:rPr lang="cs-CZ" sz="2400" dirty="0"/>
              <a:t>4. Při hodinové jízdě v autě (bez přestávky) jako spolujezdec ……. </a:t>
            </a:r>
          </a:p>
          <a:p>
            <a:r>
              <a:rPr lang="cs-CZ" sz="2400" dirty="0"/>
              <a:t>5. Při ležení – odpočinku po obědě, když to okolnosti dovolují ……. </a:t>
            </a:r>
          </a:p>
          <a:p>
            <a:r>
              <a:rPr lang="cs-CZ" sz="2400" dirty="0"/>
              <a:t>6. Při rozhovoru vsedě ……. </a:t>
            </a:r>
          </a:p>
          <a:p>
            <a:r>
              <a:rPr lang="cs-CZ" sz="2400" dirty="0"/>
              <a:t>7. Vsedě, </a:t>
            </a:r>
            <a:r>
              <a:rPr lang="cs-CZ" sz="2400" dirty="0" err="1"/>
              <a:t>vklidu</a:t>
            </a:r>
            <a:r>
              <a:rPr lang="cs-CZ" sz="2400" dirty="0"/>
              <a:t>, po obědě bez alkoholu ……. </a:t>
            </a:r>
          </a:p>
          <a:p>
            <a:r>
              <a:rPr lang="cs-CZ" sz="2400" dirty="0"/>
              <a:t>8. V automobilu stojícím několik minut v dopravní zácpě ……. 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AE6697DF-6F87-EC62-1FC5-F5608DAA46E6}"/>
              </a:ext>
            </a:extLst>
          </p:cNvPr>
          <p:cNvSpPr/>
          <p:nvPr/>
        </p:nvSpPr>
        <p:spPr>
          <a:xfrm>
            <a:off x="9168064" y="4708359"/>
            <a:ext cx="2189747" cy="1620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Celkem ?</a:t>
            </a:r>
          </a:p>
        </p:txBody>
      </p:sp>
    </p:spTree>
    <p:extLst>
      <p:ext uri="{BB962C8B-B14F-4D97-AF65-F5344CB8AC3E}">
        <p14:creationId xmlns:p14="http://schemas.microsoft.com/office/powerpoint/2010/main" val="284041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de se v Česku nejlépe žije? Projděte si velké porovnání více než 200 měst  - Aktuálně.cz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" y="66783"/>
            <a:ext cx="12067200" cy="675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9B58509-CEEE-EC00-ACB3-5A7BB4CF3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Koncept kvality života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237AE2-B3D0-C036-F234-31BA6A9B8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5" y="1442332"/>
            <a:ext cx="10920663" cy="5000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</a:rPr>
              <a:t>Existují tři základní moderní „oborové“ přístupy ke kvalitě života. </a:t>
            </a:r>
          </a:p>
          <a:p>
            <a:pPr marL="514350" indent="-514350">
              <a:buAutoNum type="arabicParenR"/>
            </a:pPr>
            <a:r>
              <a:rPr lang="cs-CZ" b="1" dirty="0">
                <a:solidFill>
                  <a:srgbClr val="FFFF00"/>
                </a:solidFill>
              </a:rPr>
              <a:t>Sociologický přístup </a:t>
            </a:r>
            <a:r>
              <a:rPr lang="cs-CZ" dirty="0">
                <a:solidFill>
                  <a:srgbClr val="FFFF00"/>
                </a:solidFill>
              </a:rPr>
              <a:t>kvalitu života ztotožňuje s naplněním představy o žádoucím společenském rozvoji. </a:t>
            </a:r>
          </a:p>
          <a:p>
            <a:pPr marL="514350" indent="-514350">
              <a:buAutoNum type="arabicParenR"/>
            </a:pPr>
            <a:endParaRPr lang="cs-CZ" dirty="0">
              <a:solidFill>
                <a:srgbClr val="FFFF00"/>
              </a:solidFill>
            </a:endParaRPr>
          </a:p>
          <a:p>
            <a:pPr marL="514350" indent="-514350">
              <a:buAutoNum type="arabicParenR"/>
            </a:pPr>
            <a:endParaRPr lang="cs-CZ" dirty="0">
              <a:solidFill>
                <a:srgbClr val="FFFF00"/>
              </a:solidFill>
            </a:endParaRPr>
          </a:p>
          <a:p>
            <a:pPr marL="514350" indent="-514350">
              <a:buAutoNum type="arabicParenR"/>
            </a:pPr>
            <a:r>
              <a:rPr lang="cs-CZ" b="1" dirty="0">
                <a:solidFill>
                  <a:srgbClr val="FFFF00"/>
                </a:solidFill>
              </a:rPr>
              <a:t>Ekonomický přístup </a:t>
            </a:r>
            <a:r>
              <a:rPr lang="cs-CZ" dirty="0">
                <a:solidFill>
                  <a:srgbClr val="FFFF00"/>
                </a:solidFill>
              </a:rPr>
              <a:t>kvalitu života redukuje na uspokojení spotřebitelských preferencí. </a:t>
            </a:r>
          </a:p>
          <a:p>
            <a:pPr marL="514350" indent="-514350">
              <a:buAutoNum type="arabicParenR"/>
            </a:pPr>
            <a:endParaRPr lang="cs-CZ" dirty="0">
              <a:solidFill>
                <a:srgbClr val="FFFF00"/>
              </a:solidFill>
            </a:endParaRPr>
          </a:p>
          <a:p>
            <a:pPr marL="514350" indent="-514350">
              <a:buAutoNum type="arabicParenR"/>
            </a:pPr>
            <a:r>
              <a:rPr lang="cs-CZ" dirty="0">
                <a:solidFill>
                  <a:srgbClr val="FFFF00"/>
                </a:solidFill>
              </a:rPr>
              <a:t>Podle přístupu </a:t>
            </a:r>
            <a:r>
              <a:rPr lang="cs-CZ" b="1" dirty="0">
                <a:solidFill>
                  <a:srgbClr val="FFFF00"/>
                </a:solidFill>
              </a:rPr>
              <a:t>psychologického</a:t>
            </a:r>
            <a:r>
              <a:rPr lang="cs-CZ" dirty="0">
                <a:solidFill>
                  <a:srgbClr val="FFFF00"/>
                </a:solidFill>
              </a:rPr>
              <a:t> je kvalita života definována na základě subjektivních představ jedinců.</a:t>
            </a:r>
          </a:p>
        </p:txBody>
      </p:sp>
    </p:spTree>
    <p:extLst>
      <p:ext uri="{BB962C8B-B14F-4D97-AF65-F5344CB8AC3E}">
        <p14:creationId xmlns:p14="http://schemas.microsoft.com/office/powerpoint/2010/main" val="3671771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8DABEC-79FD-F856-A7CB-8E4238C5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6896"/>
          </a:xfrm>
        </p:spPr>
        <p:txBody>
          <a:bodyPr/>
          <a:lstStyle/>
          <a:p>
            <a:r>
              <a:rPr lang="cs-CZ" b="1" dirty="0"/>
              <a:t>Vyhodnocení- </a:t>
            </a:r>
            <a:r>
              <a:rPr lang="cs-CZ" b="1" dirty="0" err="1"/>
              <a:t>Epworthská</a:t>
            </a:r>
            <a:r>
              <a:rPr lang="cs-CZ" b="1" dirty="0"/>
              <a:t> škála spavosti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049F64-9B35-6097-3BC6-C184A7258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5387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pPr marL="0" indent="0" algn="l">
              <a:buNone/>
            </a:pPr>
            <a:r>
              <a:rPr lang="cs-CZ" b="1" i="0" dirty="0">
                <a:solidFill>
                  <a:srgbClr val="18C1EB"/>
                </a:solidFill>
                <a:effectLst/>
                <a:latin typeface="Montserrat" panose="020B0604020202020204" pitchFamily="2" charset="-18"/>
              </a:rPr>
              <a:t>0-10             norma</a:t>
            </a:r>
          </a:p>
          <a:p>
            <a:pPr marL="0" indent="0" algn="l">
              <a:buNone/>
            </a:pPr>
            <a:r>
              <a:rPr lang="cs-CZ" b="1" i="0" dirty="0">
                <a:solidFill>
                  <a:srgbClr val="18C1EB"/>
                </a:solidFill>
                <a:effectLst/>
                <a:latin typeface="Montserrat" panose="020B0604020202020204" pitchFamily="2" charset="-18"/>
              </a:rPr>
              <a:t>11-12             nízké riziko nadměrné denní spavosti</a:t>
            </a:r>
          </a:p>
          <a:p>
            <a:pPr marL="0" indent="0" algn="l">
              <a:buNone/>
            </a:pPr>
            <a:r>
              <a:rPr lang="cs-CZ" b="1" i="0" dirty="0">
                <a:solidFill>
                  <a:srgbClr val="18C1EB"/>
                </a:solidFill>
                <a:effectLst/>
                <a:latin typeface="Montserrat" panose="020B0604020202020204" pitchFamily="2" charset="-18"/>
              </a:rPr>
              <a:t>13-15             střední riziko nadměrné denní spavosti</a:t>
            </a:r>
          </a:p>
          <a:p>
            <a:pPr marL="0" indent="0" algn="l">
              <a:buNone/>
            </a:pPr>
            <a:r>
              <a:rPr lang="cs-CZ" b="1" i="0" dirty="0">
                <a:solidFill>
                  <a:srgbClr val="FF0000"/>
                </a:solidFill>
                <a:effectLst/>
                <a:latin typeface="Montserrat" panose="020B0604020202020204" pitchFamily="2" charset="-18"/>
              </a:rPr>
              <a:t>16-24            těžké riziko nadměrné denní spavosti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0890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>
            <a:extLst>
              <a:ext uri="{FF2B5EF4-FFF2-40B4-BE49-F238E27FC236}">
                <a16:creationId xmlns:a16="http://schemas.microsoft.com/office/drawing/2014/main" id="{0DE8B705-642D-6716-A895-05FAA2954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14344"/>
            <a:ext cx="3527660" cy="615364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092D564-2C24-8B1E-3DE3-8B3DFFAAC0B8}"/>
              </a:ext>
            </a:extLst>
          </p:cNvPr>
          <p:cNvSpPr txBox="1"/>
          <p:nvPr/>
        </p:nvSpPr>
        <p:spPr>
          <a:xfrm>
            <a:off x="838200" y="5728160"/>
            <a:ext cx="937661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efektivita vyšší jak 90 %, prodloužíme povolený spánek o 15 minut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rozmezí 85-90 % ponecháme spánek beze změny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efektivita nižší jak 85 %, zkrátíme dobu spánku o 15 minut</a:t>
            </a:r>
            <a:endParaRPr lang="cs-CZ" dirty="0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98614E96-5B71-0133-A453-303C070A2A99}"/>
              </a:ext>
            </a:extLst>
          </p:cNvPr>
          <p:cNvSpPr/>
          <p:nvPr/>
        </p:nvSpPr>
        <p:spPr>
          <a:xfrm>
            <a:off x="4307305" y="4952327"/>
            <a:ext cx="2438400" cy="7459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DFF9FDF-4820-5012-2C03-2E1559A9FA00}"/>
              </a:ext>
            </a:extLst>
          </p:cNvPr>
          <p:cNvSpPr txBox="1"/>
          <p:nvPr/>
        </p:nvSpPr>
        <p:spPr>
          <a:xfrm>
            <a:off x="364957" y="343453"/>
            <a:ext cx="1086852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Spánková restrikce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jeden ze způsobů úpravy spánkové hygieny ( spánková deprivace)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Omezení nadměrného pobytu pacienta na lůžku a spánek během dne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Metoda spánkové restrikce -velmi účinná u poruch kontinuity spánku</a:t>
            </a:r>
          </a:p>
          <a:p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Postup spánkové restrikce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342900" indent="-342900">
              <a:buAutoNum type="arabicParenR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vést si spánkový diář dva týdny </a:t>
            </a:r>
          </a:p>
          <a:p>
            <a:pPr marL="342900" indent="-342900">
              <a:buAutoNum type="arabicParenR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 délky spánku v jednotlivé dny vypočítáme aritmetický průměr</a:t>
            </a:r>
          </a:p>
          <a:p>
            <a:pPr marL="342900" indent="-342900">
              <a:buAutoNum type="arabicParenR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tento průměr je brán jako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výchozí povolená doba spánku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během  noci</a:t>
            </a:r>
          </a:p>
          <a:p>
            <a:pPr marL="342900" indent="-342900">
              <a:buAutoNum type="arabicParenR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 dohodě s pacientem, kdy chce vstávat, stanovení času ulehnutí (od času probuzení se odečte počet povolených hodin spánku)</a:t>
            </a:r>
          </a:p>
          <a:p>
            <a:pPr marL="342900" indent="-342900">
              <a:buAutoNum type="arabicParenR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tento stanovený rozvrh pacient dodržuje 5 dní ( spánkový diář)</a:t>
            </a:r>
          </a:p>
          <a:p>
            <a:pPr marL="342900" indent="-342900">
              <a:buAutoNum type="arabicParenR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 uplynutí této doby efektivitu vyhodnotíme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057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upload.wikimedia.org/wikipedia/commons/thumb/b/b3/Happiness_score_of_countries_according_to_the_World_Happiness_Report_%282018%29.png/1920px-Happiness_score_of_countries_according_to_the_World_Happiness_Report_%282018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9" y="139863"/>
            <a:ext cx="9877134" cy="539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767F031-5202-FD4C-E4B6-0BF1CD333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612" y="3682538"/>
            <a:ext cx="2354388" cy="308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6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7EA60C-FEE0-7F18-5485-48AD8B72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973"/>
            <a:ext cx="10515600" cy="1325563"/>
          </a:xfrm>
        </p:spPr>
        <p:txBody>
          <a:bodyPr/>
          <a:lstStyle/>
          <a:p>
            <a:r>
              <a:rPr lang="cs-CZ" dirty="0"/>
              <a:t>Pojem kvality života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59033C45-FE3E-B0CF-A3B8-6527C724C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16" y="1352383"/>
            <a:ext cx="11790947" cy="4351338"/>
          </a:xfrm>
        </p:spPr>
        <p:txBody>
          <a:bodyPr/>
          <a:lstStyle/>
          <a:p>
            <a:r>
              <a:rPr lang="cs-CZ" dirty="0"/>
              <a:t>Těžké pro definici</a:t>
            </a:r>
          </a:p>
          <a:p>
            <a:r>
              <a:rPr lang="cs-CZ" dirty="0"/>
              <a:t>Poslední roky snaha definovat to co je vysoce subjektivní objektivním způsobem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17D5-A8D8-8C4C-8F3D-9E42891D38C7}"/>
              </a:ext>
            </a:extLst>
          </p:cNvPr>
          <p:cNvSpPr/>
          <p:nvPr/>
        </p:nvSpPr>
        <p:spPr>
          <a:xfrm>
            <a:off x="872287" y="2966119"/>
            <a:ext cx="9456821" cy="16643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Hlavní parametry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Každodenní činnosti ( účast)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Bolest ( absence či přítomnost)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Sociální interakce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Mentální bdělost ( bystrost)</a:t>
            </a:r>
          </a:p>
          <a:p>
            <a:pPr algn="ctr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2637EF8-651E-3793-4426-A4E4ED576B8E}"/>
              </a:ext>
            </a:extLst>
          </p:cNvPr>
          <p:cNvSpPr/>
          <p:nvPr/>
        </p:nvSpPr>
        <p:spPr>
          <a:xfrm>
            <a:off x="499309" y="5682916"/>
            <a:ext cx="10202779" cy="946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Vývoj kvality života má dlouhou historii a započal již v dávné minulosti. Jeho kořeny se objevují v řecké a římské mytologii, kde je často spojován s bohem lékařství Asklépiem</a:t>
            </a:r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5BC961D8-3669-77C7-43FD-765E1FDF2D52}"/>
              </a:ext>
            </a:extLst>
          </p:cNvPr>
          <p:cNvSpPr/>
          <p:nvPr/>
        </p:nvSpPr>
        <p:spPr>
          <a:xfrm>
            <a:off x="4140866" y="4807786"/>
            <a:ext cx="2839453" cy="6978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458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0CC029-B652-A368-67DC-4ACA1A138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12" y="142615"/>
            <a:ext cx="10515600" cy="1325563"/>
          </a:xfrm>
        </p:spPr>
        <p:txBody>
          <a:bodyPr/>
          <a:lstStyle/>
          <a:p>
            <a:r>
              <a:rPr lang="cs-CZ" dirty="0"/>
              <a:t>Kvalita života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5181F4-6E01-8B1D-19EE-417E4EAD7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375" y="1292760"/>
            <a:ext cx="10515600" cy="64325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Termín vztahující se na zdravotní stav ( </a:t>
            </a:r>
            <a:r>
              <a:rPr lang="cs-CZ" dirty="0" err="1"/>
              <a:t>health-related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)</a:t>
            </a:r>
          </a:p>
        </p:txBody>
      </p:sp>
      <p:sp>
        <p:nvSpPr>
          <p:cNvPr id="4" name="AutoShape 2" descr="Conceptual model for health-related quality of life. Adapted from ref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Conceptual model for health-related quality of life. Adapted from ref... |  Download Scientific Diagram"/>
          <p:cNvSpPr>
            <a:spLocks noChangeAspect="1" noChangeArrowheads="1"/>
          </p:cNvSpPr>
          <p:nvPr/>
        </p:nvSpPr>
        <p:spPr bwMode="auto">
          <a:xfrm>
            <a:off x="3150927" y="1335600"/>
            <a:ext cx="2393661" cy="23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2" name="Picture 6" descr="Relationship between domains of quality of life (QOL), health-related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360" y="1936016"/>
            <a:ext cx="5400203" cy="470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09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80567A-50CB-C829-5C6F-07BF12B02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4707"/>
          </a:xfrm>
        </p:spPr>
        <p:txBody>
          <a:bodyPr/>
          <a:lstStyle/>
          <a:p>
            <a:r>
              <a:rPr lang="cs-CZ" b="1" dirty="0"/>
              <a:t>Kvalita života ( etický problém?)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ECB55B-67C8-05A7-80E1-AC52A4019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Významné rozdíly mezi hodnocením kvality života u lékařů a u pacientů</a:t>
            </a:r>
          </a:p>
          <a:p>
            <a:r>
              <a:rPr lang="cs-CZ" dirty="0"/>
              <a:t>Když je cílem lékařské péče zlepšení kvalit života ( nejde o konkrétní léčbu , ale o zlepšení některé vlastnosti k „větší dokonalosti“ – z průměrného kluka – fenomenální hokejista)</a:t>
            </a:r>
          </a:p>
          <a:p>
            <a:r>
              <a:rPr lang="cs-CZ" dirty="0"/>
              <a:t>Když se zdá, že kvalita života se vytratila</a:t>
            </a:r>
          </a:p>
          <a:p>
            <a:r>
              <a:rPr lang="cs-CZ" dirty="0"/>
              <a:t>Když se pojem kvality života používá jako objektivní kritérium při rozhodování o omezených prostředcích určených k zajišťování zdravotní péče</a:t>
            </a:r>
          </a:p>
        </p:txBody>
      </p:sp>
    </p:spTree>
    <p:extLst>
      <p:ext uri="{BB962C8B-B14F-4D97-AF65-F5344CB8AC3E}">
        <p14:creationId xmlns:p14="http://schemas.microsoft.com/office/powerpoint/2010/main" val="1539097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2E3AA-06DA-C4FB-50E5-316D343E9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Hlavní problémy ve vztahu ke kvalitě života při návratu po léčbě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77D599-E907-0AD1-FB8E-117399A57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jaké etické otázky se objevují ve vztahu ke zlepšení života pacientů</a:t>
            </a:r>
          </a:p>
          <a:p>
            <a:r>
              <a:rPr lang="cs-CZ" dirty="0"/>
              <a:t>Má hodnocení kvality života  nějaký vliv na terapeutický plán ?</a:t>
            </a:r>
          </a:p>
          <a:p>
            <a:r>
              <a:rPr lang="cs-CZ" dirty="0"/>
              <a:t>Jaké jsou plány a důvody k ukončení život udržující léčby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80604B-CD97-153F-1C2C-E7C9BBF0A7B5}"/>
              </a:ext>
            </a:extLst>
          </p:cNvPr>
          <p:cNvSpPr/>
          <p:nvPr/>
        </p:nvSpPr>
        <p:spPr>
          <a:xfrm>
            <a:off x="954505" y="3624370"/>
            <a:ext cx="9432758" cy="119255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Etický a právní statut sebevraždy ?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C7C8EAD-5BF0-F2C6-192A-3E59D9C3A76F}"/>
              </a:ext>
            </a:extLst>
          </p:cNvPr>
          <p:cNvSpPr txBox="1">
            <a:spLocks/>
          </p:cNvSpPr>
          <p:nvPr/>
        </p:nvSpPr>
        <p:spPr>
          <a:xfrm>
            <a:off x="1021007" y="5486401"/>
            <a:ext cx="9494593" cy="49876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>
                <a:solidFill>
                  <a:srgbClr val="040C28"/>
                </a:solidFill>
                <a:latin typeface="Google Sans"/>
              </a:rPr>
              <a:t>V Česku se nyní eutanazie trestá jako vražda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5101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ED42EA-3C3C-722A-9962-6A4C893EC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775474-7B36-E33C-B7EE-177B73BAE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0586"/>
            <a:ext cx="10515600" cy="5290457"/>
          </a:xfrm>
        </p:spPr>
        <p:txBody>
          <a:bodyPr>
            <a:normAutofit/>
          </a:bodyPr>
          <a:lstStyle/>
          <a:p>
            <a:r>
              <a:rPr lang="cs-CZ" dirty="0"/>
              <a:t>27 letá žena, instruktorka jógy – ochrnutí po úrazu míchy ( přerušení)</a:t>
            </a:r>
          </a:p>
          <a:p>
            <a:pPr marL="0" indent="0">
              <a:buNone/>
            </a:pPr>
            <a:r>
              <a:rPr lang="cs-CZ" dirty="0"/>
              <a:t>Sama říká: „ můj život není špatný, přijala jsem svoje ztráty a objevila radost intelektuálního života“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68 letá žena malířka, DM II typu, nyní sekundární komplikace ( slepota, amputace ). Sama hovoří: divím se, že mohu žít s takovou kvalitou života“</a:t>
            </a:r>
          </a:p>
          <a:p>
            <a:endParaRPr lang="cs-CZ" dirty="0"/>
          </a:p>
          <a:p>
            <a:r>
              <a:rPr lang="cs-CZ" dirty="0"/>
              <a:t>Rodiče 29 letého syna s IQ 40 říkají: vypadal šťastně, ale teď je neklidný a obtížný. Jaký druh kvality života má?</a:t>
            </a:r>
          </a:p>
        </p:txBody>
      </p:sp>
    </p:spTree>
    <p:extLst>
      <p:ext uri="{BB962C8B-B14F-4D97-AF65-F5344CB8AC3E}">
        <p14:creationId xmlns:p14="http://schemas.microsoft.com/office/powerpoint/2010/main" val="10261863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1663</Words>
  <Application>Microsoft Office PowerPoint</Application>
  <PresentationFormat>Širokoúhlá obrazovka</PresentationFormat>
  <Paragraphs>219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Google Sans</vt:lpstr>
      <vt:lpstr>Montserrat</vt:lpstr>
      <vt:lpstr>Noto Sans</vt:lpstr>
      <vt:lpstr>Times New Roman</vt:lpstr>
      <vt:lpstr>Wingdings</vt:lpstr>
      <vt:lpstr>Motiv Office</vt:lpstr>
      <vt:lpstr>Kvalita života</vt:lpstr>
      <vt:lpstr>Kvalita života,….</vt:lpstr>
      <vt:lpstr>Koncept kvality života</vt:lpstr>
      <vt:lpstr>Prezentace aplikace PowerPoint</vt:lpstr>
      <vt:lpstr>Pojem kvality života</vt:lpstr>
      <vt:lpstr>Kvalita života</vt:lpstr>
      <vt:lpstr>Kvalita života ( etický problém?)</vt:lpstr>
      <vt:lpstr>Hlavní problémy ve vztahu ke kvalitě života při návratu po léčbě</vt:lpstr>
      <vt:lpstr>příklady</vt:lpstr>
      <vt:lpstr>Příklady - pokračování</vt:lpstr>
      <vt:lpstr>Prezentace aplikace PowerPoint</vt:lpstr>
      <vt:lpstr>Kvalita života</vt:lpstr>
      <vt:lpstr>Omezená kvalita života</vt:lpstr>
      <vt:lpstr>Vážně snížená kvalita života</vt:lpstr>
      <vt:lpstr>Hluboce snížená kvalita života</vt:lpstr>
      <vt:lpstr>Příklad 1</vt:lpstr>
      <vt:lpstr>Příklad 2</vt:lpstr>
      <vt:lpstr>Způsoby hodnocení  kvality života z pohledu pacienta </vt:lpstr>
      <vt:lpstr>Měření kvality života</vt:lpstr>
      <vt:lpstr>Subjective well-being </vt:lpstr>
      <vt:lpstr>Proč je spánek tak důležitý? </vt:lpstr>
      <vt:lpstr>Význam spánku</vt:lpstr>
      <vt:lpstr>Prezentace aplikace PowerPoint</vt:lpstr>
      <vt:lpstr>Poruchy spánku-insomnie </vt:lpstr>
      <vt:lpstr>Poruchy spánku-hypersomnie </vt:lpstr>
      <vt:lpstr>Prezentace aplikace PowerPoint</vt:lpstr>
      <vt:lpstr>Negativní determinanty kvality spánku</vt:lpstr>
      <vt:lpstr>Hodnotící škály - spánek</vt:lpstr>
      <vt:lpstr>Epworthská škála spavosti</vt:lpstr>
      <vt:lpstr>Vyhodnocení- Epworthská škála spavosti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sktrasko-office21@sktrasko.cz</dc:creator>
  <cp:lastModifiedBy>Kateřina Kapounková</cp:lastModifiedBy>
  <cp:revision>33</cp:revision>
  <cp:lastPrinted>2023-03-20T13:03:54Z</cp:lastPrinted>
  <dcterms:created xsi:type="dcterms:W3CDTF">2023-03-19T11:57:19Z</dcterms:created>
  <dcterms:modified xsi:type="dcterms:W3CDTF">2023-03-21T07:32:16Z</dcterms:modified>
</cp:coreProperties>
</file>