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69" r:id="rId4"/>
    <p:sldId id="267" r:id="rId5"/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ZuWrdC-9Q&amp;list=PLbcsblFvydZPvaTR4hSPOFn9qXZRBnYF1&amp;index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BE9E0-0365-4142-880A-4FB96C92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AA271-EDC5-4370-8D08-32BC9FF2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vám v komunikaci daří?</a:t>
            </a:r>
          </a:p>
          <a:p>
            <a:r>
              <a:rPr lang="cs-CZ" dirty="0"/>
              <a:t>Jak se vám daří nebrat si věci osobně?</a:t>
            </a:r>
          </a:p>
          <a:p>
            <a:r>
              <a:rPr lang="cs-CZ" dirty="0"/>
              <a:t>Co všechno může komunikaci ovlivnit?</a:t>
            </a:r>
          </a:p>
          <a:p>
            <a:r>
              <a:rPr lang="cs-CZ" dirty="0"/>
              <a:t>Co s vámi dělá kritika? Odmítnutí… (ZV)</a:t>
            </a:r>
          </a:p>
          <a:p>
            <a:r>
              <a:rPr lang="cs-CZ" dirty="0"/>
              <a:t>Co je cílem trestu?</a:t>
            </a:r>
          </a:p>
          <a:p>
            <a:r>
              <a:rPr lang="cs-CZ" dirty="0"/>
              <a:t>Co s námi dělá chvála?</a:t>
            </a:r>
          </a:p>
        </p:txBody>
      </p:sp>
    </p:spTree>
    <p:extLst>
      <p:ext uri="{BB962C8B-B14F-4D97-AF65-F5344CB8AC3E}">
        <p14:creationId xmlns:p14="http://schemas.microsoft.com/office/powerpoint/2010/main" val="213886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E98CA-5B93-4C01-B324-E8BE2997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84" y="341648"/>
            <a:ext cx="5372509" cy="757795"/>
          </a:xfrm>
        </p:spPr>
        <p:txBody>
          <a:bodyPr>
            <a:normAutofit/>
          </a:bodyPr>
          <a:lstStyle/>
          <a:p>
            <a:r>
              <a:rPr lang="cs-CZ" dirty="0"/>
              <a:t>Abraham </a:t>
            </a:r>
            <a:r>
              <a:rPr lang="cs-CZ" dirty="0" err="1"/>
              <a:t>Maslow</a:t>
            </a:r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CD1B1B31-84EF-42B6-9DC4-10113261F3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20" y="1244338"/>
            <a:ext cx="8889258" cy="52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9C1A8-4B7B-4D3C-8E28-748E18AE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mozky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0052B-77D9-49F5-82DC-03FE4B45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Ještěr - přežít</a:t>
            </a:r>
          </a:p>
          <a:p>
            <a:r>
              <a:rPr lang="cs-CZ" dirty="0"/>
              <a:t>Opice: přežít = sociální zázemí a status</a:t>
            </a:r>
          </a:p>
          <a:p>
            <a:r>
              <a:rPr lang="cs-CZ" dirty="0"/>
              <a:t>Člověk: racionálně i abstraktně myslící</a:t>
            </a:r>
          </a:p>
        </p:txBody>
      </p:sp>
    </p:spTree>
    <p:extLst>
      <p:ext uri="{BB962C8B-B14F-4D97-AF65-F5344CB8AC3E}">
        <p14:creationId xmlns:p14="http://schemas.microsoft.com/office/powerpoint/2010/main" val="266752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90F7B-7BA6-476A-98B6-FF0E8604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Ještěří mozek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5FF20-772C-4FA9-A715-AC4B7E2F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Zadní mozek, vývojově nejstarší</a:t>
            </a:r>
          </a:p>
          <a:p>
            <a:r>
              <a:rPr lang="cs-CZ" dirty="0"/>
              <a:t>Spouští instinkty (3F)</a:t>
            </a:r>
          </a:p>
          <a:p>
            <a:r>
              <a:rPr lang="cs-CZ" dirty="0"/>
              <a:t>Pudy, intuice, Rituály, rytmus</a:t>
            </a:r>
          </a:p>
          <a:p>
            <a:r>
              <a:rPr lang="cs-CZ" dirty="0"/>
              <a:t>Nemilosrdný, konzervativní</a:t>
            </a:r>
          </a:p>
          <a:p>
            <a:r>
              <a:rPr lang="cs-CZ" dirty="0"/>
              <a:t>Přežití  - při strachu ze smrti přebírá kontrolu</a:t>
            </a:r>
          </a:p>
        </p:txBody>
      </p:sp>
    </p:spTree>
    <p:extLst>
      <p:ext uri="{BB962C8B-B14F-4D97-AF65-F5344CB8AC3E}">
        <p14:creationId xmlns:p14="http://schemas.microsoft.com/office/powerpoint/2010/main" val="184548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6ED28-D1CF-4628-B4AA-5FDEEDDA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Opičí mozek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D531B-25EC-4177-A54B-A47CCFB6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Limbický systém, emoce</a:t>
            </a:r>
          </a:p>
          <a:p>
            <a:r>
              <a:rPr lang="cs-CZ" dirty="0"/>
              <a:t>Společenské chování, status, co si myslí ostatní</a:t>
            </a:r>
          </a:p>
          <a:p>
            <a:r>
              <a:rPr lang="cs-CZ" dirty="0"/>
              <a:t>Ponížení = smrt, „přežití“ ve společnosti</a:t>
            </a:r>
          </a:p>
          <a:p>
            <a:r>
              <a:rPr lang="cs-CZ" dirty="0"/>
              <a:t>Znásilnění, zůstávání v násilném vztahu</a:t>
            </a:r>
          </a:p>
        </p:txBody>
      </p:sp>
    </p:spTree>
    <p:extLst>
      <p:ext uri="{BB962C8B-B14F-4D97-AF65-F5344CB8AC3E}">
        <p14:creationId xmlns:p14="http://schemas.microsoft.com/office/powerpoint/2010/main" val="142362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3743F-8BEB-4DF8-9D78-4C636529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40F19-2D53-4454-AAEA-609E4E21B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effectLst/>
                <a:latin typeface="Inter"/>
              </a:rPr>
              <a:t>Rohm</a:t>
            </a:r>
            <a:r>
              <a:rPr lang="cs-CZ" b="0" i="0" dirty="0">
                <a:effectLst/>
                <a:latin typeface="Inter"/>
              </a:rPr>
              <a:t>, Robert A. Pozitivní povahové profily. 2017. Akademie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1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6A268-8BBD-4C3A-8438-331662C8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408" y="567500"/>
            <a:ext cx="9265704" cy="1478570"/>
          </a:xfrm>
        </p:spPr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BBD78B-7612-45AB-9DEC-E6EEFC63541A}"/>
              </a:ext>
            </a:extLst>
          </p:cNvPr>
          <p:cNvSpPr txBox="1"/>
          <p:nvPr/>
        </p:nvSpPr>
        <p:spPr>
          <a:xfrm>
            <a:off x="1205782" y="2249487"/>
            <a:ext cx="763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Mluvím sám za sebe (já jazyk)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Referuji o pozorovaném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Nehodnotím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Dávám konkrétní příklady</a:t>
            </a:r>
          </a:p>
        </p:txBody>
      </p:sp>
    </p:spTree>
    <p:extLst>
      <p:ext uri="{BB962C8B-B14F-4D97-AF65-F5344CB8AC3E}">
        <p14:creationId xmlns:p14="http://schemas.microsoft.com/office/powerpoint/2010/main" val="354335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9208E-3161-4EC9-BB09-97F8E98A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1920D-7744-4DD1-991D-52A62D29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13700D-B4D4-4BE8-8256-60816210A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1" t="21975" r="31395" b="17536"/>
          <a:stretch/>
        </p:blipFill>
        <p:spPr>
          <a:xfrm>
            <a:off x="1811867" y="1507066"/>
            <a:ext cx="6553200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C0AA5DA7-87CF-4F52-A4BA-10E3644AC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0" t="10540" r="7625" b="7354"/>
          <a:stretch/>
        </p:blipFill>
        <p:spPr>
          <a:xfrm>
            <a:off x="1792744" y="239391"/>
            <a:ext cx="7869286" cy="62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D9B68-325E-4E4F-AE1C-44377720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Nenásilná komunikace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084214-6258-4FA2-9DCF-4C6204C6B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Marshal</a:t>
            </a:r>
            <a:r>
              <a:rPr lang="cs-CZ" dirty="0"/>
              <a:t> Rosenberg</a:t>
            </a:r>
          </a:p>
        </p:txBody>
      </p:sp>
    </p:spTree>
    <p:extLst>
      <p:ext uri="{BB962C8B-B14F-4D97-AF65-F5344CB8AC3E}">
        <p14:creationId xmlns:p14="http://schemas.microsoft.com/office/powerpoint/2010/main" val="24667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5DB3C-CFB1-422F-AA51-515A55D4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NK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42DB8F-1A8B-45DD-BFD0-7408724CB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NK se zaměřuje na to, zda jsou naplňovány lidské potřeby, a pokud tomu tak není, soustředí se na to, co lze pro jejich naplnění udělat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Pozorování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Pocity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Potřeby (str.10)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Prosby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4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8CB89-D658-4C27-A2D3-E910A7E7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 </a:t>
            </a:r>
            <a:r>
              <a:rPr lang="cs-CZ" dirty="0" err="1"/>
              <a:t>nk</a:t>
            </a:r>
            <a:r>
              <a:rPr lang="cs-CZ" dirty="0"/>
              <a:t> při řešení konfliktů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99FB95-1D00-466E-A4C9-88F03A7A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Vyjádřit vlastní potřeby (potřeby nejsou strategie)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Vycítit potřeby druhé strany, bez ohledu na to, jak se druhá strana vyjadřuje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Přesvědčit se, zda jsou potřeby přesně vnímány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Nabídnout pochopení, které lidé potřebují, aby dokázali vnímat potřeby ostatních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Převést navrhovaná řešení nebo strategie do řeči konstruktivního jednání (pozitivní akční slovesa)</a:t>
            </a:r>
          </a:p>
          <a:p>
            <a:pPr marL="0" indent="0">
              <a:buNone/>
            </a:pPr>
            <a:r>
              <a:rPr lang="cs-CZ" dirty="0"/>
              <a:t>Neschopnost 1 = konflikt, analýza vnímána jako kritika – namísto řešení obrana</a:t>
            </a:r>
          </a:p>
        </p:txBody>
      </p:sp>
    </p:spTree>
    <p:extLst>
      <p:ext uri="{BB962C8B-B14F-4D97-AF65-F5344CB8AC3E}">
        <p14:creationId xmlns:p14="http://schemas.microsoft.com/office/powerpoint/2010/main" val="419090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8EB8E-6984-46CB-B4BB-C5E01848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1CFE64-6610-49C7-8B45-572199FC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Own Your </a:t>
            </a:r>
            <a:r>
              <a:rPr lang="en-US" dirty="0" err="1">
                <a:hlinkClick r:id="rId2"/>
              </a:rPr>
              <a:t>Behaviours</a:t>
            </a:r>
            <a:r>
              <a:rPr lang="en-US" dirty="0">
                <a:hlinkClick r:id="rId2"/>
              </a:rPr>
              <a:t>, Master Your Communication, Determine Your Success | Louise Evans | </a:t>
            </a:r>
            <a:r>
              <a:rPr lang="en-US" dirty="0" err="1">
                <a:hlinkClick r:id="rId2"/>
              </a:rPr>
              <a:t>TEDxGenova</a:t>
            </a:r>
            <a:r>
              <a:rPr lang="en-US" dirty="0">
                <a:hlinkClick r:id="rId2"/>
              </a:rPr>
              <a:t>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3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90022-1287-421B-9AB8-FD5484028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Komunikace v konfliktu - </a:t>
            </a:r>
            <a:r>
              <a:rPr lang="cs-CZ" dirty="0" err="1"/>
              <a:t>concom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F577BD-AA94-48D3-AF13-8009A12D1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Rory</a:t>
            </a:r>
            <a:r>
              <a:rPr lang="cs-CZ" dirty="0"/>
              <a:t> Miler</a:t>
            </a:r>
          </a:p>
        </p:txBody>
      </p:sp>
    </p:spTree>
    <p:extLst>
      <p:ext uri="{BB962C8B-B14F-4D97-AF65-F5344CB8AC3E}">
        <p14:creationId xmlns:p14="http://schemas.microsoft.com/office/powerpoint/2010/main" val="3209560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15394</TotalTime>
  <Words>302</Words>
  <Application>Microsoft Office PowerPoint</Application>
  <PresentationFormat>Širokoúhlá obrazovka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Inter</vt:lpstr>
      <vt:lpstr>Tw Cen MT</vt:lpstr>
      <vt:lpstr>Obvod</vt:lpstr>
      <vt:lpstr>Komunikace</vt:lpstr>
      <vt:lpstr>Zpětná vazba</vt:lpstr>
      <vt:lpstr>Prezentace aplikace PowerPoint</vt:lpstr>
      <vt:lpstr>Prezentace aplikace PowerPoint</vt:lpstr>
      <vt:lpstr>Nenásilná komunikace </vt:lpstr>
      <vt:lpstr>Proces NK</vt:lpstr>
      <vt:lpstr>Užití nk při řešení konfliktů</vt:lpstr>
      <vt:lpstr>Prezentace aplikace PowerPoint</vt:lpstr>
      <vt:lpstr>Komunikace v konfliktu - concom</vt:lpstr>
      <vt:lpstr>Abraham Maslow</vt:lpstr>
      <vt:lpstr>3 mozky</vt:lpstr>
      <vt:lpstr>Ještěří mozek</vt:lpstr>
      <vt:lpstr>Opičí mozek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Nenásilná komunikace</dc:title>
  <dc:creator>Jitka Čihounková</dc:creator>
  <cp:lastModifiedBy>Jitka Čihounková</cp:lastModifiedBy>
  <cp:revision>21</cp:revision>
  <dcterms:created xsi:type="dcterms:W3CDTF">2021-07-26T11:44:54Z</dcterms:created>
  <dcterms:modified xsi:type="dcterms:W3CDTF">2022-11-01T13:41:07Z</dcterms:modified>
</cp:coreProperties>
</file>