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33C9CA-7E8B-4505-9D28-D3456829D705}" type="datetimeFigureOut">
              <a:rPr lang="cs-CZ" smtClean="0"/>
              <a:t>1.3.2020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55C689-E67C-4046-8035-E1124F2A1BE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Reflexní terapie- zóny orgánů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reflexní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sz="1800" dirty="0" smtClean="0"/>
              <a:t>snadná dostupnost zón na nohou</a:t>
            </a:r>
          </a:p>
          <a:p>
            <a:r>
              <a:rPr lang="cs-CZ" sz="1800" dirty="0" smtClean="0"/>
              <a:t>- orgány lze stimulovat (tonizovat) nebo naopak utlumovat</a:t>
            </a:r>
          </a:p>
          <a:p>
            <a:r>
              <a:rPr lang="cs-CZ" sz="1800" dirty="0" smtClean="0"/>
              <a:t>- stimulací plošek brzlíku a lymfatického systému můžeme urychlit léčbu angín</a:t>
            </a:r>
          </a:p>
          <a:p>
            <a:r>
              <a:rPr lang="cs-CZ" sz="1800" dirty="0" smtClean="0"/>
              <a:t>- Ing. Janča detailněji propracoval zóny nervového systému</a:t>
            </a:r>
          </a:p>
          <a:p>
            <a:r>
              <a:rPr lang="cs-CZ" sz="1800" dirty="0" smtClean="0"/>
              <a:t>- jsou zóny použitelné v mírnění stresu</a:t>
            </a:r>
          </a:p>
          <a:p>
            <a:r>
              <a:rPr lang="cs-CZ" sz="1800" dirty="0" smtClean="0"/>
              <a:t>- reflexní terapií lze urychlit rekonvalescence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Zóna tlustého a tenkého střeva</a:t>
            </a:r>
            <a:endParaRPr lang="cs-CZ" sz="2000" dirty="0"/>
          </a:p>
        </p:txBody>
      </p:sp>
      <p:pic>
        <p:nvPicPr>
          <p:cNvPr id="4" name="Zástupný symbol pro obsah 3" descr="tl.str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899" y="1554163"/>
            <a:ext cx="6790601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Zóny jater, ledvin a močového měchýře</a:t>
            </a:r>
            <a:endParaRPr lang="cs-CZ" sz="2000" dirty="0"/>
          </a:p>
        </p:txBody>
      </p:sp>
      <p:pic>
        <p:nvPicPr>
          <p:cNvPr id="4" name="Zástupný symbol pro obsah 3" descr="jatra-ledvi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899" y="1554163"/>
            <a:ext cx="6790601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Zóny plic, průdušek a dvanácterníku</a:t>
            </a:r>
            <a:endParaRPr lang="cs-CZ" sz="2000" dirty="0"/>
          </a:p>
        </p:txBody>
      </p:sp>
      <p:pic>
        <p:nvPicPr>
          <p:cNvPr id="4" name="Zástupný symbol pro obsah 3" descr="pl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899" y="1554163"/>
            <a:ext cx="6790601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Zóny žaludku, sleziny a slinivky</a:t>
            </a:r>
            <a:endParaRPr lang="cs-CZ" sz="2000" dirty="0"/>
          </a:p>
        </p:txBody>
      </p:sp>
      <p:pic>
        <p:nvPicPr>
          <p:cNvPr id="4" name="Zástupný symbol pro obsah 3" descr="zalud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899" y="1554163"/>
            <a:ext cx="6790601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kontraindikace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- striktní kontraindikací jsou onkologická onemocnění, plísně na nohou</a:t>
            </a:r>
          </a:p>
          <a:p>
            <a:r>
              <a:rPr lang="cs-CZ" sz="1800" dirty="0" smtClean="0"/>
              <a:t>- částečné kontraindikace jsou těhotenství (vyhýbáme se zóně dělohy)</a:t>
            </a:r>
          </a:p>
          <a:p>
            <a:r>
              <a:rPr lang="cs-CZ" sz="1800" dirty="0" smtClean="0"/>
              <a:t>- u závažných onemocnění lze  stimulovat imunitu a bod „C“, případně jemně působit    </a:t>
            </a:r>
          </a:p>
          <a:p>
            <a:r>
              <a:rPr lang="cs-CZ" sz="1800" dirty="0" smtClean="0"/>
              <a:t> </a:t>
            </a:r>
            <a:r>
              <a:rPr lang="cs-CZ" sz="1800" dirty="0" smtClean="0"/>
              <a:t>  na daný orgán.</a:t>
            </a:r>
            <a:endParaRPr lang="cs-CZ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122</Words>
  <Application>Microsoft Office PowerPoint</Application>
  <PresentationFormat>Předvádění na obrazovce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Cesta</vt:lpstr>
      <vt:lpstr>Reflexní terapie- zóny orgánů</vt:lpstr>
      <vt:lpstr>Možnosti reflexní terapie</vt:lpstr>
      <vt:lpstr>Zóna tlustého a tenkého střeva</vt:lpstr>
      <vt:lpstr>Zóny jater, ledvin a močového měchýře</vt:lpstr>
      <vt:lpstr>Zóny plic, průdušek a dvanácterníku</vt:lpstr>
      <vt:lpstr>Zóny žaludku, sleziny a slinivky</vt:lpstr>
      <vt:lpstr>kontraindikace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Reflexní terapie- zóny orgánů</dc:title>
  <dc:creator>Petr Věrný</dc:creator>
  <cp:lastModifiedBy> Petr Věrný</cp:lastModifiedBy>
  <cp:revision>1</cp:revision>
  <dcterms:created xsi:type="dcterms:W3CDTF">2020-03-01T09:30:52Z</dcterms:created>
  <dcterms:modified xsi:type="dcterms:W3CDTF">2020-03-01T09:53:47Z</dcterms:modified>
</cp:coreProperties>
</file>