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DC939-8468-83B7-7C43-EB854ADEC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9"/>
            <a:ext cx="3835645" cy="2057402"/>
          </a:xfrm>
        </p:spPr>
        <p:txBody>
          <a:bodyPr/>
          <a:lstStyle/>
          <a:p>
            <a:r>
              <a:rPr lang="cs-CZ" dirty="0"/>
              <a:t>Shiatsu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5B9F4-A1B9-BF05-5624-79C2039C1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975702" y="5627807"/>
            <a:ext cx="160466" cy="53039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A1D07B-5965-B6F2-DA3B-AD744266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09" y="371472"/>
            <a:ext cx="190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6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E511A-33DD-F6F6-6634-30861293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6907351" cy="1081705"/>
          </a:xfrm>
        </p:spPr>
        <p:txBody>
          <a:bodyPr>
            <a:normAutofit/>
          </a:bodyPr>
          <a:lstStyle/>
          <a:p>
            <a:r>
              <a:rPr lang="cs-CZ" sz="2000" dirty="0" err="1"/>
              <a:t>Yin</a:t>
            </a:r>
            <a:r>
              <a:rPr lang="cs-CZ" sz="2000" dirty="0"/>
              <a:t> přední střední dráha- </a:t>
            </a:r>
            <a:r>
              <a:rPr lang="cs-CZ" sz="2000" dirty="0" err="1"/>
              <a:t>yang</a:t>
            </a:r>
            <a:r>
              <a:rPr lang="cs-CZ" sz="2000" dirty="0"/>
              <a:t> střední zadní dráha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FCF07BE-31E1-6473-255B-A60E41A7BC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062" y="2052638"/>
            <a:ext cx="2230138" cy="39973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57E2E9C-7DC8-AD8C-69AC-F2D810CAA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5374" y="2052638"/>
            <a:ext cx="2230138" cy="3997325"/>
          </a:xfrm>
        </p:spPr>
      </p:pic>
    </p:spTree>
    <p:extLst>
      <p:ext uri="{BB962C8B-B14F-4D97-AF65-F5344CB8AC3E}">
        <p14:creationId xmlns:p14="http://schemas.microsoft.com/office/powerpoint/2010/main" val="259747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EA327-11D2-C307-E4A6-30F16055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9" y="808056"/>
            <a:ext cx="5579706" cy="1079466"/>
          </a:xfrm>
        </p:spPr>
        <p:txBody>
          <a:bodyPr>
            <a:normAutofit/>
          </a:bodyPr>
          <a:lstStyle/>
          <a:p>
            <a:r>
              <a:rPr lang="cs-CZ" sz="2400" dirty="0"/>
              <a:t>Ošetření jednotlivý meridiánů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0954B-C39F-B1A0-67E4-B4E50ED5F7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1800" dirty="0" err="1"/>
              <a:t>Yinové</a:t>
            </a:r>
            <a:r>
              <a:rPr lang="cs-CZ" sz="1800" dirty="0"/>
              <a:t> dráha</a:t>
            </a:r>
          </a:p>
          <a:p>
            <a:r>
              <a:rPr lang="cs-CZ" sz="1400" dirty="0"/>
              <a:t>Obecně je ošetřujeme zespodu nahoru, ale na horních končetinách od ramene k prstům (školy shiatsu se v tomto liší)</a:t>
            </a:r>
          </a:p>
          <a:p>
            <a:r>
              <a:rPr lang="cs-CZ" sz="1400" dirty="0" err="1"/>
              <a:t>Yinové</a:t>
            </a:r>
            <a:r>
              <a:rPr lang="cs-CZ" sz="1400" dirty="0"/>
              <a:t> orgány jsou tzv. „plné“, tedy plíce, srdce, játra, ledviny, slezina a slinivka břišní, osrdečník a patří sem „přední střední dráha“</a:t>
            </a:r>
          </a:p>
          <a:p>
            <a:r>
              <a:rPr lang="cs-CZ" sz="1400" dirty="0"/>
              <a:t>Zjednodušeně </a:t>
            </a:r>
            <a:r>
              <a:rPr lang="cs-CZ" sz="1400" dirty="0" err="1"/>
              <a:t>yinové</a:t>
            </a:r>
            <a:r>
              <a:rPr lang="cs-CZ" sz="1400" dirty="0"/>
              <a:t> orgány bývají ošetřovány při chronických potížích, neboť TČM považuje vleklé potíže za </a:t>
            </a:r>
            <a:r>
              <a:rPr lang="cs-CZ" sz="1400" dirty="0" err="1"/>
              <a:t>yinové</a:t>
            </a:r>
            <a:r>
              <a:rPr lang="cs-CZ" sz="1400" dirty="0"/>
              <a:t>, „hlouběji vstupující“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2F94E0-5A95-125F-E46D-86B9DE6254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Yangové</a:t>
            </a:r>
            <a:r>
              <a:rPr lang="cs-CZ" dirty="0"/>
              <a:t> dráhy</a:t>
            </a:r>
          </a:p>
          <a:p>
            <a:r>
              <a:rPr lang="cs-CZ" sz="1400" dirty="0"/>
              <a:t>Obecně je ošetřujeme shora dolů, ale na horních končetinách od prstů k ramenům</a:t>
            </a:r>
          </a:p>
          <a:p>
            <a:r>
              <a:rPr lang="cs-CZ" sz="1400" dirty="0" err="1"/>
              <a:t>Yangové</a:t>
            </a:r>
            <a:r>
              <a:rPr lang="cs-CZ" sz="1400" dirty="0"/>
              <a:t> orgány jsou „prázdné“ (obvykle vyúsťují ven), tedy žaludek, žlučník, tenké střevo, tlusté střevo, močový měchýř, trojitý ohřívač a patří sem „zadní střední dráha“</a:t>
            </a:r>
          </a:p>
          <a:p>
            <a:r>
              <a:rPr lang="cs-CZ" sz="1400" dirty="0" err="1"/>
              <a:t>Yangové</a:t>
            </a:r>
            <a:r>
              <a:rPr lang="cs-CZ" sz="1400" dirty="0"/>
              <a:t> orgány bývají ošetřovány častěji při akutních potížích.</a:t>
            </a:r>
          </a:p>
        </p:txBody>
      </p:sp>
    </p:spTree>
    <p:extLst>
      <p:ext uri="{BB962C8B-B14F-4D97-AF65-F5344CB8AC3E}">
        <p14:creationId xmlns:p14="http://schemas.microsoft.com/office/powerpoint/2010/main" val="398242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12276-BC43-1DAC-934D-500B3B04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7541833" cy="1081705"/>
          </a:xfrm>
        </p:spPr>
        <p:txBody>
          <a:bodyPr>
            <a:normAutofit/>
          </a:bodyPr>
          <a:lstStyle/>
          <a:p>
            <a:r>
              <a:rPr lang="cs-CZ" sz="2000" dirty="0"/>
              <a:t>Symbolika „pěti proměn energie“ nebo také „pět elementů“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D6F084-3033-9292-E88D-5B5016C20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V TČM jsou </a:t>
            </a:r>
            <a:r>
              <a:rPr lang="cs-CZ" sz="1400" dirty="0" err="1"/>
              <a:t>yinové</a:t>
            </a:r>
            <a:r>
              <a:rPr lang="cs-CZ" sz="1400" dirty="0"/>
              <a:t> a </a:t>
            </a:r>
            <a:r>
              <a:rPr lang="cs-CZ" sz="1400" dirty="0" err="1"/>
              <a:t>yangové</a:t>
            </a:r>
            <a:r>
              <a:rPr lang="cs-CZ" sz="1400" dirty="0"/>
              <a:t> orgány vzájemně spárované a propojené s ročními obdobími, chutěmi, pachy, ale i emocemi. TČM pracuje s člověkem holisticky a psychosomatika je tu vnímána z trochu jiné perspektivy.</a:t>
            </a:r>
          </a:p>
          <a:p>
            <a:r>
              <a:rPr lang="cs-CZ" sz="1400" dirty="0"/>
              <a:t>Tabulku pěti proměn energie lze výborně použít v diagnostice obtíží s pohybovým aparátem zapříčiněných vnitřními orgány.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7644586-ADA6-FCF3-567D-8724F66F7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913" y="2360645"/>
            <a:ext cx="4120275" cy="3312367"/>
          </a:xfrm>
        </p:spPr>
      </p:pic>
    </p:spTree>
    <p:extLst>
      <p:ext uri="{BB962C8B-B14F-4D97-AF65-F5344CB8AC3E}">
        <p14:creationId xmlns:p14="http://schemas.microsoft.com/office/powerpoint/2010/main" val="23644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89F3C-04C6-AC3C-DD27-8D0518DF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249" y="805817"/>
            <a:ext cx="7259216" cy="1081705"/>
          </a:xfrm>
        </p:spPr>
        <p:txBody>
          <a:bodyPr>
            <a:normAutofit/>
          </a:bodyPr>
          <a:lstStyle/>
          <a:p>
            <a:r>
              <a:rPr lang="cs-CZ" sz="2000" dirty="0"/>
              <a:t>Voda (zima)- </a:t>
            </a:r>
            <a:r>
              <a:rPr lang="cs-CZ" sz="2000" dirty="0" err="1"/>
              <a:t>yin</a:t>
            </a:r>
            <a:r>
              <a:rPr lang="cs-CZ" sz="2000" dirty="0"/>
              <a:t> dráha ledvin- </a:t>
            </a:r>
            <a:r>
              <a:rPr lang="cs-CZ" sz="2000" dirty="0" err="1"/>
              <a:t>yang</a:t>
            </a:r>
            <a:r>
              <a:rPr lang="cs-CZ" sz="2000" dirty="0"/>
              <a:t> dráha močového měchýře 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C5C0745-7635-160B-50B4-19E227E188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5167" y="2052114"/>
            <a:ext cx="2780523" cy="39973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4D5F863-82C7-1A45-FAD2-73D0B6F46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56804" y="2052638"/>
            <a:ext cx="2780522" cy="3997325"/>
          </a:xfrm>
        </p:spPr>
      </p:pic>
    </p:spTree>
    <p:extLst>
      <p:ext uri="{BB962C8B-B14F-4D97-AF65-F5344CB8AC3E}">
        <p14:creationId xmlns:p14="http://schemas.microsoft.com/office/powerpoint/2010/main" val="354970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92A78-F28F-01CD-4BD6-8D2EB6EF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6664756" cy="1081705"/>
          </a:xfrm>
        </p:spPr>
        <p:txBody>
          <a:bodyPr>
            <a:normAutofit/>
          </a:bodyPr>
          <a:lstStyle/>
          <a:p>
            <a:r>
              <a:rPr lang="cs-CZ" sz="2000" dirty="0"/>
              <a:t>Dřevo- </a:t>
            </a:r>
            <a:r>
              <a:rPr lang="cs-CZ" sz="2000" dirty="0" err="1"/>
              <a:t>yin</a:t>
            </a:r>
            <a:r>
              <a:rPr lang="cs-CZ" sz="2000" dirty="0"/>
              <a:t> dráha jater- </a:t>
            </a:r>
            <a:r>
              <a:rPr lang="cs-CZ" sz="2000" dirty="0" err="1"/>
              <a:t>yang</a:t>
            </a:r>
            <a:r>
              <a:rPr lang="cs-CZ" sz="2000" dirty="0"/>
              <a:t> dráha žlučníku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EF90DF7-B476-9BD7-B5A6-3213A8CDF4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2368" y="2052638"/>
            <a:ext cx="1866700" cy="39973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CC74425-0A84-D3FD-E6C2-A851CE518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6338" y="2052638"/>
            <a:ext cx="2054874" cy="3997325"/>
          </a:xfrm>
        </p:spPr>
      </p:pic>
    </p:spTree>
    <p:extLst>
      <p:ext uri="{BB962C8B-B14F-4D97-AF65-F5344CB8AC3E}">
        <p14:creationId xmlns:p14="http://schemas.microsoft.com/office/powerpoint/2010/main" val="424671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144E-215E-10B6-21DA-A2BA06419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7663131" cy="1081705"/>
          </a:xfrm>
        </p:spPr>
        <p:txBody>
          <a:bodyPr>
            <a:normAutofit/>
          </a:bodyPr>
          <a:lstStyle/>
          <a:p>
            <a:r>
              <a:rPr lang="cs-CZ" sz="2000" dirty="0"/>
              <a:t>Oheň (počátek léta)- </a:t>
            </a:r>
            <a:r>
              <a:rPr lang="cs-CZ" sz="2000" dirty="0" err="1"/>
              <a:t>yin</a:t>
            </a:r>
            <a:r>
              <a:rPr lang="cs-CZ" sz="2000" dirty="0"/>
              <a:t> dráha srdce- </a:t>
            </a:r>
            <a:r>
              <a:rPr lang="cs-CZ" sz="2000" dirty="0" err="1"/>
              <a:t>yang</a:t>
            </a:r>
            <a:r>
              <a:rPr lang="cs-CZ" sz="2000" dirty="0"/>
              <a:t> dráha tenkého střeva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5FE858A-B6D2-3C70-CB97-ED0028FF8C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830" y="2052638"/>
            <a:ext cx="2856432" cy="39973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57A536F-FDE1-4155-FDE7-CE905444F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4513" y="2052638"/>
            <a:ext cx="3138524" cy="3997325"/>
          </a:xfrm>
        </p:spPr>
      </p:pic>
    </p:spTree>
    <p:extLst>
      <p:ext uri="{BB962C8B-B14F-4D97-AF65-F5344CB8AC3E}">
        <p14:creationId xmlns:p14="http://schemas.microsoft.com/office/powerpoint/2010/main" val="418040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837CF-35A6-0D33-AB16-DC410C5E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4" y="805817"/>
            <a:ext cx="6944674" cy="1081705"/>
          </a:xfrm>
        </p:spPr>
        <p:txBody>
          <a:bodyPr>
            <a:normAutofit/>
          </a:bodyPr>
          <a:lstStyle/>
          <a:p>
            <a:r>
              <a:rPr lang="cs-CZ" sz="2000" dirty="0"/>
              <a:t>Oheň (vrchol léta)- </a:t>
            </a:r>
            <a:r>
              <a:rPr lang="cs-CZ" sz="2000" dirty="0" err="1"/>
              <a:t>yin</a:t>
            </a:r>
            <a:r>
              <a:rPr lang="cs-CZ" sz="2000" dirty="0"/>
              <a:t>  osrdečník- </a:t>
            </a:r>
            <a:r>
              <a:rPr lang="cs-CZ" sz="2000" dirty="0" err="1"/>
              <a:t>yang</a:t>
            </a:r>
            <a:r>
              <a:rPr lang="cs-CZ" sz="2000" dirty="0"/>
              <a:t>  trojitý ohřívač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0D677F1-0304-60D6-90B7-D7BBF98EC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1110" y="2052638"/>
            <a:ext cx="2619816" cy="39973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F58598C-A1D2-D80A-B6C4-B2134A2E66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6938" y="2052638"/>
            <a:ext cx="2913675" cy="3997325"/>
          </a:xfrm>
        </p:spPr>
      </p:pic>
    </p:spTree>
    <p:extLst>
      <p:ext uri="{BB962C8B-B14F-4D97-AF65-F5344CB8AC3E}">
        <p14:creationId xmlns:p14="http://schemas.microsoft.com/office/powerpoint/2010/main" val="286659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BAC09-DE2B-3C92-CF0F-7ACE9C8E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6832707" cy="1081705"/>
          </a:xfrm>
        </p:spPr>
        <p:txBody>
          <a:bodyPr>
            <a:normAutofit/>
          </a:bodyPr>
          <a:lstStyle/>
          <a:p>
            <a:r>
              <a:rPr lang="cs-CZ" sz="2000" dirty="0"/>
              <a:t>Země (babí léto)- </a:t>
            </a:r>
            <a:r>
              <a:rPr lang="cs-CZ" sz="2000" dirty="0" err="1"/>
              <a:t>yin</a:t>
            </a:r>
            <a:r>
              <a:rPr lang="cs-CZ" sz="2000" dirty="0"/>
              <a:t> dráha sleziny- </a:t>
            </a:r>
            <a:r>
              <a:rPr lang="cs-CZ" sz="2000" dirty="0" err="1"/>
              <a:t>yang</a:t>
            </a:r>
            <a:r>
              <a:rPr lang="cs-CZ" sz="2000" dirty="0"/>
              <a:t> dráha žaludku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F52E9F-706A-7DD7-6681-D678A6DF43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4416" y="2052638"/>
            <a:ext cx="2339135" cy="39973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60086A7-374B-9437-B253-4BB3B65E4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7878" y="2052638"/>
            <a:ext cx="1893336" cy="3997325"/>
          </a:xfrm>
        </p:spPr>
      </p:pic>
    </p:spTree>
    <p:extLst>
      <p:ext uri="{BB962C8B-B14F-4D97-AF65-F5344CB8AC3E}">
        <p14:creationId xmlns:p14="http://schemas.microsoft.com/office/powerpoint/2010/main" val="140535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185EE-CAF8-031F-DB7D-2703C82E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6860698" cy="1081705"/>
          </a:xfrm>
        </p:spPr>
        <p:txBody>
          <a:bodyPr>
            <a:normAutofit/>
          </a:bodyPr>
          <a:lstStyle/>
          <a:p>
            <a:r>
              <a:rPr lang="cs-CZ" sz="2000" dirty="0"/>
              <a:t>Kov (podzim)- </a:t>
            </a:r>
            <a:r>
              <a:rPr lang="cs-CZ" sz="2000" dirty="0" err="1"/>
              <a:t>yin</a:t>
            </a:r>
            <a:r>
              <a:rPr lang="cs-CZ" sz="2000" dirty="0"/>
              <a:t> dráha plic- </a:t>
            </a:r>
            <a:r>
              <a:rPr lang="cs-CZ" sz="2000" dirty="0" err="1"/>
              <a:t>yang</a:t>
            </a:r>
            <a:r>
              <a:rPr lang="cs-CZ" sz="2000" dirty="0"/>
              <a:t> dráha tlustého střeva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8BE7AFA-A21D-8B14-E17F-6D2EAE89D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9812" y="2052638"/>
            <a:ext cx="2850416" cy="39973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A1C43EA-2E69-13D1-5885-CDAA4A094A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8032" y="2052638"/>
            <a:ext cx="2698359" cy="3997325"/>
          </a:xfrm>
        </p:spPr>
      </p:pic>
    </p:spTree>
    <p:extLst>
      <p:ext uri="{BB962C8B-B14F-4D97-AF65-F5344CB8AC3E}">
        <p14:creationId xmlns:p14="http://schemas.microsoft.com/office/powerpoint/2010/main" val="217623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144</TotalTime>
  <Words>277</Words>
  <Application>Microsoft Office PowerPoint</Application>
  <PresentationFormat>Širokoúhlá obrazovka</PresentationFormat>
  <Paragraphs>20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Shiatsu </vt:lpstr>
      <vt:lpstr>Ošetření jednotlivý meridiánů   </vt:lpstr>
      <vt:lpstr>Symbolika „pěti proměn energie“ nebo také „pět elementů“</vt:lpstr>
      <vt:lpstr>Voda (zima)- yin dráha ledvin- yang dráha močového měchýře  </vt:lpstr>
      <vt:lpstr>Dřevo- yin dráha jater- yang dráha žlučníku</vt:lpstr>
      <vt:lpstr>Oheň (počátek léta)- yin dráha srdce- yang dráha tenkého střeva</vt:lpstr>
      <vt:lpstr>Oheň (vrchol léta)- yin  osrdečník- yang  trojitý ohřívač</vt:lpstr>
      <vt:lpstr>Země (babí léto)- yin dráha sleziny- yang dráha žaludku</vt:lpstr>
      <vt:lpstr>Kov (podzim)- yin dráha plic- yang dráha tlustého střeva</vt:lpstr>
      <vt:lpstr>Yin přední střední dráha- yang střední zadní dráha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Shiatsu</dc:title>
  <dc:creator>Petr Věrný</dc:creator>
  <cp:lastModifiedBy>Petr Věrný</cp:lastModifiedBy>
  <cp:revision>4</cp:revision>
  <dcterms:created xsi:type="dcterms:W3CDTF">2024-01-18T14:43:21Z</dcterms:created>
  <dcterms:modified xsi:type="dcterms:W3CDTF">2024-02-26T10:24:27Z</dcterms:modified>
</cp:coreProperties>
</file>