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76" r:id="rId8"/>
    <p:sldId id="261" r:id="rId9"/>
    <p:sldId id="271" r:id="rId10"/>
    <p:sldId id="262" r:id="rId11"/>
    <p:sldId id="263" r:id="rId12"/>
    <p:sldId id="267" r:id="rId13"/>
    <p:sldId id="272" r:id="rId14"/>
    <p:sldId id="266" r:id="rId15"/>
    <p:sldId id="273" r:id="rId16"/>
    <p:sldId id="264" r:id="rId17"/>
    <p:sldId id="274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84C5D2-B8FC-E748-9938-8ACF17D8204D}" type="datetimeFigureOut">
              <a:rPr lang="en-US" smtClean="0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30A1EB7-8D78-8D4D-99D7-E81C3C07C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SYNCHRONIZOVANÉ PLAVÁNÍ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Regenerace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sportu</a:t>
            </a:r>
            <a:endParaRPr lang="en-US" dirty="0" smtClean="0"/>
          </a:p>
          <a:p>
            <a:r>
              <a:rPr lang="en-US" dirty="0" err="1" smtClean="0"/>
              <a:t>Tereza</a:t>
            </a:r>
            <a:r>
              <a:rPr lang="en-US" dirty="0" smtClean="0"/>
              <a:t> </a:t>
            </a:r>
            <a:r>
              <a:rPr lang="en-US" dirty="0" err="1" smtClean="0"/>
              <a:t>Hrbáčová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n1028790683_123432_6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19599"/>
            <a:ext cx="2632055" cy="197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TÝDEN-</a:t>
            </a:r>
            <a:r>
              <a:rPr lang="en-US" dirty="0" err="1" smtClean="0"/>
              <a:t>všeoecné</a:t>
            </a:r>
            <a:r>
              <a:rPr lang="en-US" dirty="0" smtClean="0"/>
              <a:t> </a:t>
            </a:r>
            <a:r>
              <a:rPr lang="en-US" dirty="0" err="1" smtClean="0"/>
              <a:t>přípravné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PO: 18-20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nácvik</a:t>
            </a:r>
            <a:r>
              <a:rPr lang="en-US" dirty="0" smtClean="0"/>
              <a:t> </a:t>
            </a:r>
            <a:r>
              <a:rPr lang="en-US" dirty="0" err="1" smtClean="0"/>
              <a:t>prvků</a:t>
            </a:r>
            <a:r>
              <a:rPr lang="en-US" dirty="0" smtClean="0"/>
              <a:t>,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hudbu</a:t>
            </a:r>
            <a:r>
              <a:rPr lang="en-US" dirty="0" smtClean="0"/>
              <a:t>)</a:t>
            </a:r>
          </a:p>
          <a:p>
            <a:r>
              <a:rPr lang="en-US" dirty="0" smtClean="0"/>
              <a:t>ÚT : 6-7( 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nácvik</a:t>
            </a:r>
            <a:r>
              <a:rPr lang="en-US" dirty="0" smtClean="0"/>
              <a:t> </a:t>
            </a:r>
            <a:r>
              <a:rPr lang="en-US" dirty="0" err="1" smtClean="0"/>
              <a:t>prvků</a:t>
            </a:r>
            <a:r>
              <a:rPr lang="en-US" dirty="0" smtClean="0"/>
              <a:t>,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,,</a:t>
            </a:r>
            <a:r>
              <a:rPr lang="en-US" dirty="0" err="1" smtClean="0"/>
              <a:t>ťukání</a:t>
            </a:r>
            <a:r>
              <a:rPr lang="en-US" dirty="0" smtClean="0"/>
              <a:t>”), 17-17:45 </a:t>
            </a:r>
            <a:r>
              <a:rPr lang="en-US" dirty="0" err="1" smtClean="0"/>
              <a:t>běh</a:t>
            </a:r>
            <a:r>
              <a:rPr lang="en-US" dirty="0" smtClean="0"/>
              <a:t>, 18-20 </a:t>
            </a:r>
            <a:r>
              <a:rPr lang="en-US" dirty="0" err="1" smtClean="0"/>
              <a:t>voda</a:t>
            </a:r>
            <a:r>
              <a:rPr lang="en-US" dirty="0" smtClean="0"/>
              <a:t>( 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hudbu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ST: 6-7 ( </a:t>
            </a:r>
            <a:r>
              <a:rPr lang="en-US" dirty="0" err="1" smtClean="0"/>
              <a:t>kondiční</a:t>
            </a:r>
            <a:r>
              <a:rPr lang="en-US" dirty="0" smtClean="0"/>
              <a:t> </a:t>
            </a:r>
            <a:r>
              <a:rPr lang="en-US" dirty="0" err="1" smtClean="0"/>
              <a:t>plavání+synchro</a:t>
            </a:r>
            <a:r>
              <a:rPr lang="en-US" dirty="0" smtClean="0"/>
              <a:t> </a:t>
            </a:r>
            <a:r>
              <a:rPr lang="en-US" dirty="0" err="1" smtClean="0"/>
              <a:t>kondičky</a:t>
            </a:r>
            <a:r>
              <a:rPr lang="en-US" dirty="0" smtClean="0"/>
              <a:t>), 16-17 </a:t>
            </a:r>
            <a:r>
              <a:rPr lang="en-US" dirty="0" err="1" smtClean="0"/>
              <a:t>posilování</a:t>
            </a:r>
            <a:r>
              <a:rPr lang="en-US" dirty="0" smtClean="0"/>
              <a:t> (</a:t>
            </a:r>
            <a:r>
              <a:rPr lang="en-US" dirty="0" err="1" smtClean="0"/>
              <a:t>stroje</a:t>
            </a:r>
            <a:r>
              <a:rPr lang="en-US" dirty="0" smtClean="0"/>
              <a:t>, </a:t>
            </a:r>
            <a:r>
              <a:rPr lang="en-US" dirty="0" err="1" smtClean="0"/>
              <a:t>medicinbaly</a:t>
            </a:r>
            <a:r>
              <a:rPr lang="en-US" dirty="0" smtClean="0"/>
              <a:t>, </a:t>
            </a:r>
            <a:r>
              <a:rPr lang="en-US" dirty="0" err="1" smtClean="0"/>
              <a:t>gumy</a:t>
            </a:r>
            <a:r>
              <a:rPr lang="en-US" dirty="0" smtClean="0"/>
              <a:t>, </a:t>
            </a:r>
            <a:r>
              <a:rPr lang="en-US" dirty="0" err="1" smtClean="0"/>
              <a:t>závaží</a:t>
            </a:r>
            <a:r>
              <a:rPr lang="en-US" dirty="0" smtClean="0"/>
              <a:t>) 19-20 </a:t>
            </a:r>
            <a:r>
              <a:rPr lang="en-US" dirty="0" err="1" smtClean="0"/>
              <a:t>akvaerobik</a:t>
            </a:r>
            <a:r>
              <a:rPr lang="en-US" dirty="0" smtClean="0"/>
              <a:t> (</a:t>
            </a:r>
            <a:r>
              <a:rPr lang="en-US" dirty="0" err="1" smtClean="0"/>
              <a:t>předcvičuje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r>
              <a:rPr lang="en-US" dirty="0" smtClean="0"/>
              <a:t>)</a:t>
            </a:r>
          </a:p>
          <a:p>
            <a:r>
              <a:rPr lang="en-US" dirty="0" smtClean="0"/>
              <a:t>ČT: 6-7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kondiční</a:t>
            </a:r>
            <a:r>
              <a:rPr lang="en-US" dirty="0" smtClean="0"/>
              <a:t> </a:t>
            </a:r>
            <a:r>
              <a:rPr lang="en-US" dirty="0" err="1" smtClean="0"/>
              <a:t>plavání</a:t>
            </a:r>
            <a:r>
              <a:rPr lang="en-US" dirty="0" smtClean="0"/>
              <a:t>)</a:t>
            </a:r>
          </a:p>
          <a:p>
            <a:r>
              <a:rPr lang="en-US" dirty="0" smtClean="0"/>
              <a:t>PÁ: 16-16:45 </a:t>
            </a:r>
            <a:r>
              <a:rPr lang="en-US" dirty="0" err="1" smtClean="0"/>
              <a:t>suchá</a:t>
            </a:r>
            <a:r>
              <a:rPr lang="en-US" dirty="0" smtClean="0"/>
              <a:t> </a:t>
            </a:r>
            <a:r>
              <a:rPr lang="en-US" dirty="0" err="1" smtClean="0"/>
              <a:t>příprava</a:t>
            </a:r>
            <a:r>
              <a:rPr lang="en-US" dirty="0" smtClean="0"/>
              <a:t> (</a:t>
            </a:r>
            <a:r>
              <a:rPr lang="en-US" dirty="0" err="1" smtClean="0"/>
              <a:t>počítání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hudbu</a:t>
            </a:r>
            <a:r>
              <a:rPr lang="en-US" dirty="0" smtClean="0"/>
              <a:t>), 17-19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prvky</a:t>
            </a:r>
            <a:r>
              <a:rPr lang="en-US" dirty="0" smtClean="0"/>
              <a:t>,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hudbu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SO: 6-8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polohy</a:t>
            </a:r>
            <a:r>
              <a:rPr lang="en-US" dirty="0" smtClean="0"/>
              <a:t>, </a:t>
            </a:r>
            <a:r>
              <a:rPr lang="en-US" dirty="0" err="1" smtClean="0"/>
              <a:t>prvky</a:t>
            </a:r>
            <a:r>
              <a:rPr lang="en-US" dirty="0" smtClean="0"/>
              <a:t>,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I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hudby</a:t>
            </a:r>
            <a:r>
              <a:rPr lang="en-US" dirty="0" smtClean="0"/>
              <a:t>), 8-10 </a:t>
            </a:r>
            <a:r>
              <a:rPr lang="en-US" dirty="0" err="1" smtClean="0"/>
              <a:t>suchá</a:t>
            </a:r>
            <a:r>
              <a:rPr lang="en-US" dirty="0" smtClean="0"/>
              <a:t> </a:t>
            </a:r>
            <a:r>
              <a:rPr lang="en-US" dirty="0" err="1" smtClean="0"/>
              <a:t>příprava</a:t>
            </a:r>
            <a:r>
              <a:rPr lang="en-US" dirty="0" smtClean="0"/>
              <a:t> (</a:t>
            </a:r>
            <a:r>
              <a:rPr lang="en-US" dirty="0" err="1" smtClean="0"/>
              <a:t>posilovna</a:t>
            </a:r>
            <a:r>
              <a:rPr lang="en-US" dirty="0" smtClean="0"/>
              <a:t>, </a:t>
            </a:r>
            <a:r>
              <a:rPr lang="en-US" dirty="0" err="1" smtClean="0"/>
              <a:t>počítání</a:t>
            </a:r>
            <a:r>
              <a:rPr lang="en-US" dirty="0" smtClean="0"/>
              <a:t>, video)</a:t>
            </a:r>
          </a:p>
          <a:p>
            <a:r>
              <a:rPr lang="en-US" dirty="0" smtClean="0"/>
              <a:t>NE: 12-16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extratrénink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duo), 18-20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rozplavba</a:t>
            </a:r>
            <a:r>
              <a:rPr lang="en-US" dirty="0" smtClean="0"/>
              <a:t>,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hudbu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CELKEM HODIN: </a:t>
            </a:r>
            <a:r>
              <a:rPr lang="en-US" dirty="0" smtClean="0"/>
              <a:t>22,5 ( 17hod </a:t>
            </a:r>
            <a:r>
              <a:rPr lang="en-US" dirty="0" err="1" smtClean="0"/>
              <a:t>voda</a:t>
            </a:r>
            <a:r>
              <a:rPr lang="en-US" dirty="0" smtClean="0"/>
              <a:t>, 5,5hod </a:t>
            </a:r>
            <a:r>
              <a:rPr lang="en-US" dirty="0" err="1" smtClean="0"/>
              <a:t>sucho</a:t>
            </a:r>
            <a:r>
              <a:rPr lang="en-US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REGENERACE: </a:t>
            </a:r>
            <a:r>
              <a:rPr lang="en-US" dirty="0" err="1" smtClean="0"/>
              <a:t>místní</a:t>
            </a:r>
            <a:r>
              <a:rPr lang="en-US" dirty="0" smtClean="0"/>
              <a:t> /</a:t>
            </a:r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uvolňující</a:t>
            </a:r>
            <a:r>
              <a:rPr lang="en-US" dirty="0" smtClean="0"/>
              <a:t> </a:t>
            </a:r>
            <a:r>
              <a:rPr lang="en-US" dirty="0" err="1" smtClean="0"/>
              <a:t>masáž</a:t>
            </a:r>
            <a:r>
              <a:rPr lang="en-US" dirty="0" smtClean="0"/>
              <a:t> </a:t>
            </a:r>
            <a:r>
              <a:rPr lang="en-US" dirty="0" err="1" smtClean="0"/>
              <a:t>jedenkrát</a:t>
            </a:r>
            <a:r>
              <a:rPr lang="en-US" dirty="0" smtClean="0"/>
              <a:t> </a:t>
            </a:r>
            <a:r>
              <a:rPr lang="en-US" dirty="0" err="1" smtClean="0"/>
              <a:t>týdně</a:t>
            </a:r>
            <a:r>
              <a:rPr lang="en-US" dirty="0" smtClean="0"/>
              <a:t>, </a:t>
            </a:r>
            <a:r>
              <a:rPr lang="en-US" dirty="0" err="1" smtClean="0"/>
              <a:t>někdy</a:t>
            </a:r>
            <a:r>
              <a:rPr lang="en-US" dirty="0" smtClean="0"/>
              <a:t> </a:t>
            </a:r>
            <a:r>
              <a:rPr lang="en-US" dirty="0" err="1" smtClean="0"/>
              <a:t>vynechává</a:t>
            </a:r>
            <a:r>
              <a:rPr lang="en-US" dirty="0" smtClean="0"/>
              <a:t>. </a:t>
            </a:r>
            <a:r>
              <a:rPr lang="en-US" dirty="0" err="1" smtClean="0"/>
              <a:t>Jedenkrát</a:t>
            </a:r>
            <a:r>
              <a:rPr lang="en-US" dirty="0" smtClean="0"/>
              <a:t> 30min. </a:t>
            </a:r>
            <a:r>
              <a:rPr lang="en-US" dirty="0" err="1" smtClean="0"/>
              <a:t>pára</a:t>
            </a:r>
            <a:r>
              <a:rPr lang="en-US" dirty="0" smtClean="0"/>
              <a:t>, 30min. </a:t>
            </a:r>
            <a:r>
              <a:rPr lang="en-US" dirty="0" err="1" smtClean="0"/>
              <a:t>vířivka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TÝDEN-</a:t>
            </a:r>
            <a:r>
              <a:rPr lang="en-US" dirty="0" err="1" smtClean="0"/>
              <a:t>předzávodní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Začíná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4 </a:t>
            </a:r>
            <a:r>
              <a:rPr lang="en-US" dirty="0" err="1" smtClean="0"/>
              <a:t>týdny</a:t>
            </a:r>
            <a:r>
              <a:rPr lang="en-US" dirty="0" smtClean="0"/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velkými</a:t>
            </a:r>
            <a:r>
              <a:rPr lang="en-US" dirty="0" smtClean="0"/>
              <a:t> </a:t>
            </a:r>
            <a:r>
              <a:rPr lang="en-US" dirty="0" err="1" smtClean="0"/>
              <a:t>závody</a:t>
            </a:r>
            <a:endParaRPr lang="en-US" dirty="0" smtClean="0"/>
          </a:p>
          <a:p>
            <a:r>
              <a:rPr lang="en-US" dirty="0" err="1" smtClean="0"/>
              <a:t>Před</a:t>
            </a:r>
            <a:r>
              <a:rPr lang="en-US" dirty="0" smtClean="0"/>
              <a:t> (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hlava</a:t>
            </a:r>
            <a:r>
              <a:rPr lang="en-US" dirty="0" smtClean="0"/>
              <a:t>, </a:t>
            </a:r>
            <a:r>
              <a:rPr lang="en-US" dirty="0" err="1" smtClean="0"/>
              <a:t>krk</a:t>
            </a:r>
            <a:r>
              <a:rPr lang="en-US" dirty="0" smtClean="0"/>
              <a:t>, </a:t>
            </a:r>
            <a:r>
              <a:rPr lang="en-US" dirty="0" err="1" smtClean="0"/>
              <a:t>ruce</a:t>
            </a:r>
            <a:r>
              <a:rPr lang="en-US" dirty="0" smtClean="0"/>
              <a:t>) a </a:t>
            </a:r>
            <a:r>
              <a:rPr lang="en-US" dirty="0" err="1" smtClean="0"/>
              <a:t>po</a:t>
            </a:r>
            <a:r>
              <a:rPr lang="en-US" dirty="0" smtClean="0"/>
              <a:t> (</a:t>
            </a:r>
            <a:r>
              <a:rPr lang="en-US" dirty="0" err="1" smtClean="0"/>
              <a:t>ruce</a:t>
            </a:r>
            <a:r>
              <a:rPr lang="en-US" dirty="0" smtClean="0"/>
              <a:t>, </a:t>
            </a:r>
            <a:r>
              <a:rPr lang="en-US" dirty="0" err="1" smtClean="0"/>
              <a:t>záda</a:t>
            </a:r>
            <a:r>
              <a:rPr lang="en-US" dirty="0" smtClean="0"/>
              <a:t> a </a:t>
            </a:r>
            <a:r>
              <a:rPr lang="en-US" dirty="0" err="1" smtClean="0"/>
              <a:t>nohy</a:t>
            </a:r>
            <a:r>
              <a:rPr lang="en-US" dirty="0" smtClean="0"/>
              <a:t>) </a:t>
            </a:r>
            <a:r>
              <a:rPr lang="en-US" dirty="0" err="1" smtClean="0"/>
              <a:t>každém</a:t>
            </a:r>
            <a:r>
              <a:rPr lang="en-US" dirty="0" smtClean="0"/>
              <a:t> </a:t>
            </a:r>
            <a:r>
              <a:rPr lang="en-US" dirty="0" err="1" smtClean="0"/>
              <a:t>tréninku</a:t>
            </a:r>
            <a:r>
              <a:rPr lang="en-US" dirty="0" smtClean="0"/>
              <a:t> se </a:t>
            </a:r>
            <a:r>
              <a:rPr lang="en-US" dirty="0" err="1" smtClean="0"/>
              <a:t>snaží</a:t>
            </a:r>
            <a:r>
              <a:rPr lang="en-US" dirty="0" smtClean="0"/>
              <a:t> </a:t>
            </a:r>
            <a:r>
              <a:rPr lang="en-US" dirty="0" err="1" smtClean="0"/>
              <a:t>trochu</a:t>
            </a:r>
            <a:r>
              <a:rPr lang="en-US" dirty="0" smtClean="0"/>
              <a:t> </a:t>
            </a:r>
            <a:r>
              <a:rPr lang="en-US" dirty="0" err="1" smtClean="0"/>
              <a:t>protáhnout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r>
              <a:rPr lang="en-US" dirty="0" smtClean="0"/>
              <a:t>- </a:t>
            </a:r>
            <a:r>
              <a:rPr lang="en-US" dirty="0" err="1" smtClean="0"/>
              <a:t>cca</a:t>
            </a:r>
            <a:r>
              <a:rPr lang="en-US" dirty="0" smtClean="0"/>
              <a:t> 5min.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vodě</a:t>
            </a:r>
            <a:r>
              <a:rPr lang="en-US" dirty="0" smtClean="0"/>
              <a:t> je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protažení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</a:t>
            </a:r>
            <a:r>
              <a:rPr lang="en-US" dirty="0" err="1" smtClean="0"/>
              <a:t>rozplavby</a:t>
            </a:r>
            <a:r>
              <a:rPr lang="en-US" dirty="0" smtClean="0"/>
              <a:t> ( </a:t>
            </a:r>
            <a:r>
              <a:rPr lang="en-US" dirty="0" err="1" smtClean="0"/>
              <a:t>hlavně</a:t>
            </a:r>
            <a:r>
              <a:rPr lang="en-US" dirty="0" smtClean="0"/>
              <a:t> </a:t>
            </a:r>
            <a:r>
              <a:rPr lang="en-US" dirty="0" err="1" smtClean="0"/>
              <a:t>švihové</a:t>
            </a:r>
            <a:r>
              <a:rPr lang="en-US" dirty="0" smtClean="0"/>
              <a:t> </a:t>
            </a:r>
            <a:r>
              <a:rPr lang="en-US" dirty="0" err="1" smtClean="0"/>
              <a:t>pohyby</a:t>
            </a:r>
            <a:r>
              <a:rPr lang="en-US" dirty="0" smtClean="0"/>
              <a:t> </a:t>
            </a:r>
            <a:r>
              <a:rPr lang="en-US" dirty="0" err="1" smtClean="0"/>
              <a:t>nohou</a:t>
            </a:r>
            <a:r>
              <a:rPr lang="en-US" dirty="0" smtClean="0"/>
              <a:t>, </a:t>
            </a:r>
            <a:r>
              <a:rPr lang="en-US" dirty="0" err="1" smtClean="0"/>
              <a:t>prohýbání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zádech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PO: 6-9 </a:t>
            </a:r>
            <a:r>
              <a:rPr lang="en-US" dirty="0" err="1" smtClean="0"/>
              <a:t>voda</a:t>
            </a:r>
            <a:r>
              <a:rPr lang="en-US" dirty="0" smtClean="0"/>
              <a:t>, 9-11 </a:t>
            </a:r>
            <a:r>
              <a:rPr lang="en-US" dirty="0" err="1" smtClean="0"/>
              <a:t>sucho</a:t>
            </a:r>
            <a:r>
              <a:rPr lang="en-US" dirty="0" smtClean="0"/>
              <a:t> (</a:t>
            </a:r>
            <a:r>
              <a:rPr lang="en-US" dirty="0" err="1" smtClean="0"/>
              <a:t>posilovna/medicinbaly&amp;gumy</a:t>
            </a:r>
            <a:r>
              <a:rPr lang="en-US" dirty="0" smtClean="0"/>
              <a:t> + </a:t>
            </a:r>
            <a:r>
              <a:rPr lang="en-US" dirty="0" err="1" smtClean="0"/>
              <a:t>počítání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r>
              <a:rPr lang="en-US" dirty="0" smtClean="0"/>
              <a:t>, video), 16-19 </a:t>
            </a:r>
            <a:r>
              <a:rPr lang="en-US" dirty="0" err="1" smtClean="0"/>
              <a:t>voda</a:t>
            </a:r>
            <a:endParaRPr lang="en-US" dirty="0" smtClean="0"/>
          </a:p>
          <a:p>
            <a:r>
              <a:rPr lang="en-US" dirty="0" smtClean="0"/>
              <a:t>ÚT, ST: </a:t>
            </a:r>
            <a:r>
              <a:rPr lang="en-US" dirty="0" err="1" smtClean="0"/>
              <a:t>viz</a:t>
            </a:r>
            <a:r>
              <a:rPr lang="en-US" dirty="0" smtClean="0"/>
              <a:t> PO</a:t>
            </a:r>
          </a:p>
          <a:p>
            <a:r>
              <a:rPr lang="en-US" dirty="0" smtClean="0"/>
              <a:t>ČT: </a:t>
            </a:r>
            <a:r>
              <a:rPr lang="en-US" dirty="0" err="1" smtClean="0"/>
              <a:t>volno</a:t>
            </a:r>
            <a:endParaRPr lang="en-US" dirty="0" smtClean="0"/>
          </a:p>
          <a:p>
            <a:r>
              <a:rPr lang="en-US" dirty="0" smtClean="0"/>
              <a:t>PÁ, SO, NE: </a:t>
            </a:r>
            <a:r>
              <a:rPr lang="en-US" dirty="0" err="1" smtClean="0"/>
              <a:t>viz</a:t>
            </a:r>
            <a:r>
              <a:rPr lang="en-US" dirty="0" smtClean="0"/>
              <a:t> PO</a:t>
            </a:r>
          </a:p>
          <a:p>
            <a:r>
              <a:rPr lang="en-US" dirty="0" smtClean="0"/>
              <a:t>CELKEM HODIN: 8 (6hod </a:t>
            </a:r>
            <a:r>
              <a:rPr lang="en-US" dirty="0" err="1" smtClean="0"/>
              <a:t>voda</a:t>
            </a:r>
            <a:r>
              <a:rPr lang="en-US" dirty="0" smtClean="0"/>
              <a:t>, 2 </a:t>
            </a: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sucho</a:t>
            </a:r>
            <a:r>
              <a:rPr lang="en-US" dirty="0" smtClean="0"/>
              <a:t>) </a:t>
            </a:r>
            <a:r>
              <a:rPr lang="en-US" dirty="0" err="1" smtClean="0"/>
              <a:t>denně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48 </a:t>
            </a:r>
            <a:r>
              <a:rPr lang="en-US" dirty="0" err="1" smtClean="0">
                <a:sym typeface="Wingdings"/>
              </a:rPr>
              <a:t>týdně</a:t>
            </a:r>
            <a:r>
              <a:rPr lang="en-US" dirty="0" smtClean="0">
                <a:sym typeface="Wingdings"/>
              </a:rPr>
              <a:t> ( 36hod </a:t>
            </a:r>
            <a:r>
              <a:rPr lang="en-US" dirty="0" err="1" smtClean="0">
                <a:sym typeface="Wingdings"/>
              </a:rPr>
              <a:t>voda</a:t>
            </a:r>
            <a:r>
              <a:rPr lang="en-US" dirty="0" smtClean="0">
                <a:sym typeface="Wingdings"/>
              </a:rPr>
              <a:t>, 12 </a:t>
            </a:r>
            <a:r>
              <a:rPr lang="en-US" dirty="0" err="1" smtClean="0">
                <a:sym typeface="Wingdings"/>
              </a:rPr>
              <a:t>hod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sucho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REGENERACE: 2x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místní</a:t>
            </a:r>
            <a:r>
              <a:rPr lang="en-US" dirty="0" smtClean="0"/>
              <a:t> </a:t>
            </a:r>
            <a:r>
              <a:rPr lang="en-US" dirty="0" err="1" smtClean="0"/>
              <a:t>uvolňující</a:t>
            </a:r>
            <a:r>
              <a:rPr lang="en-US" dirty="0" smtClean="0"/>
              <a:t> </a:t>
            </a:r>
            <a:r>
              <a:rPr lang="en-US" dirty="0" err="1" smtClean="0"/>
              <a:t>masáž</a:t>
            </a:r>
            <a:r>
              <a:rPr lang="en-US" dirty="0" smtClean="0"/>
              <a:t> ( </a:t>
            </a:r>
            <a:r>
              <a:rPr lang="en-US" dirty="0" err="1" smtClean="0"/>
              <a:t>samozřejmě</a:t>
            </a:r>
            <a:r>
              <a:rPr lang="en-US" dirty="0" smtClean="0"/>
              <a:t> </a:t>
            </a:r>
            <a:r>
              <a:rPr lang="en-US" dirty="0" err="1" smtClean="0"/>
              <a:t>záleží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okolnostech</a:t>
            </a:r>
            <a:r>
              <a:rPr lang="en-US" dirty="0" smtClean="0"/>
              <a:t>, </a:t>
            </a:r>
            <a:r>
              <a:rPr lang="en-US" dirty="0" err="1" smtClean="0"/>
              <a:t>někdy</a:t>
            </a:r>
            <a:r>
              <a:rPr lang="en-US" dirty="0" smtClean="0"/>
              <a:t> je </a:t>
            </a:r>
            <a:r>
              <a:rPr lang="en-US" dirty="0" err="1" smtClean="0"/>
              <a:t>masáž</a:t>
            </a:r>
            <a:r>
              <a:rPr lang="en-US" dirty="0" smtClean="0"/>
              <a:t> </a:t>
            </a:r>
            <a:r>
              <a:rPr lang="en-US" dirty="0" err="1" smtClean="0"/>
              <a:t>celková</a:t>
            </a:r>
            <a:r>
              <a:rPr lang="en-US" dirty="0" smtClean="0"/>
              <a:t>..), 2x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pára</a:t>
            </a:r>
            <a:r>
              <a:rPr lang="en-US" dirty="0" smtClean="0"/>
              <a:t> a </a:t>
            </a:r>
            <a:r>
              <a:rPr lang="en-US" dirty="0" err="1" smtClean="0"/>
              <a:t>vířivka</a:t>
            </a:r>
            <a:r>
              <a:rPr lang="en-US" dirty="0" smtClean="0"/>
              <a:t>, 2x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protahování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fyzioterapeutem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ZÁVOD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Kazdý</a:t>
            </a:r>
            <a:r>
              <a:rPr lang="en-US" dirty="0" smtClean="0"/>
              <a:t> </a:t>
            </a:r>
            <a:r>
              <a:rPr lang="en-US" dirty="0" err="1" smtClean="0"/>
              <a:t>závod</a:t>
            </a:r>
            <a:r>
              <a:rPr lang="en-US" dirty="0" smtClean="0"/>
              <a:t> se </a:t>
            </a:r>
            <a:r>
              <a:rPr lang="en-US" dirty="0" err="1" smtClean="0"/>
              <a:t>liší</a:t>
            </a:r>
            <a:r>
              <a:rPr lang="en-US" dirty="0" smtClean="0"/>
              <a:t> </a:t>
            </a:r>
            <a:r>
              <a:rPr lang="en-US" dirty="0" err="1" smtClean="0"/>
              <a:t>časovým</a:t>
            </a:r>
            <a:r>
              <a:rPr lang="en-US" dirty="0" smtClean="0"/>
              <a:t> </a:t>
            </a:r>
            <a:r>
              <a:rPr lang="en-US" dirty="0" err="1" smtClean="0"/>
              <a:t>rozvrhem</a:t>
            </a:r>
            <a:r>
              <a:rPr lang="en-US" dirty="0" smtClean="0"/>
              <a:t>,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trvá</a:t>
            </a:r>
            <a:r>
              <a:rPr lang="en-US" dirty="0" smtClean="0"/>
              <a:t> 1-5 </a:t>
            </a:r>
            <a:r>
              <a:rPr lang="en-US" dirty="0" err="1" smtClean="0"/>
              <a:t>dnů</a:t>
            </a:r>
            <a:endParaRPr lang="en-US" dirty="0" smtClean="0"/>
          </a:p>
          <a:p>
            <a:r>
              <a:rPr lang="en-US" dirty="0" smtClean="0"/>
              <a:t>MČR 2 </a:t>
            </a:r>
            <a:r>
              <a:rPr lang="en-US" dirty="0" err="1" smtClean="0"/>
              <a:t>dny</a:t>
            </a:r>
            <a:r>
              <a:rPr lang="en-US" dirty="0" smtClean="0"/>
              <a:t>- </a:t>
            </a:r>
            <a:r>
              <a:rPr lang="en-US" dirty="0" err="1" smtClean="0"/>
              <a:t>víkend</a:t>
            </a:r>
            <a:endParaRPr lang="en-US" dirty="0" smtClean="0"/>
          </a:p>
          <a:p>
            <a:r>
              <a:rPr lang="en-US" dirty="0" smtClean="0"/>
              <a:t>ME a MS 3-4dny</a:t>
            </a:r>
          </a:p>
          <a:p>
            <a:r>
              <a:rPr lang="en-US" dirty="0" smtClean="0"/>
              <a:t>OH 5 </a:t>
            </a:r>
            <a:r>
              <a:rPr lang="en-US" dirty="0" err="1" smtClean="0"/>
              <a:t>dnů</a:t>
            </a:r>
            <a:endParaRPr lang="en-US" dirty="0" smtClean="0"/>
          </a:p>
          <a:p>
            <a:r>
              <a:rPr lang="en-US" dirty="0" err="1" smtClean="0"/>
              <a:t>Příjezd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závody</a:t>
            </a:r>
            <a:r>
              <a:rPr lang="en-US" dirty="0" smtClean="0"/>
              <a:t> min. 1 den </a:t>
            </a:r>
            <a:r>
              <a:rPr lang="en-US" dirty="0" err="1" smtClean="0"/>
              <a:t>předem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velkých</a:t>
            </a:r>
            <a:r>
              <a:rPr lang="en-US" dirty="0" smtClean="0"/>
              <a:t> </a:t>
            </a:r>
            <a:r>
              <a:rPr lang="en-US" dirty="0" err="1" smtClean="0"/>
              <a:t>závodů</a:t>
            </a:r>
            <a:r>
              <a:rPr lang="en-US" dirty="0" smtClean="0"/>
              <a:t> </a:t>
            </a:r>
            <a:r>
              <a:rPr lang="en-US" dirty="0" err="1" smtClean="0"/>
              <a:t>týden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dopředu</a:t>
            </a:r>
            <a:r>
              <a:rPr lang="en-US" dirty="0" smtClean="0"/>
              <a:t>, </a:t>
            </a:r>
            <a:r>
              <a:rPr lang="en-US" dirty="0" err="1" smtClean="0"/>
              <a:t>tréninky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závodním</a:t>
            </a:r>
            <a:r>
              <a:rPr lang="en-US" dirty="0" smtClean="0"/>
              <a:t> </a:t>
            </a:r>
            <a:r>
              <a:rPr lang="en-US" dirty="0" err="1" smtClean="0"/>
              <a:t>bazénu</a:t>
            </a:r>
            <a:endParaRPr lang="en-US" dirty="0" smtClean="0"/>
          </a:p>
          <a:p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každou</a:t>
            </a:r>
            <a:r>
              <a:rPr lang="en-US" dirty="0" smtClean="0"/>
              <a:t> </a:t>
            </a:r>
            <a:r>
              <a:rPr lang="en-US" dirty="0" err="1" smtClean="0"/>
              <a:t>sestavou</a:t>
            </a:r>
            <a:r>
              <a:rPr lang="en-US" dirty="0" smtClean="0"/>
              <a:t> </a:t>
            </a:r>
            <a:r>
              <a:rPr lang="en-US" dirty="0" err="1" smtClean="0"/>
              <a:t>rozplavba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2hodiny, </a:t>
            </a:r>
            <a:r>
              <a:rPr lang="en-US" dirty="0" err="1" smtClean="0"/>
              <a:t>těsně</a:t>
            </a:r>
            <a:r>
              <a:rPr lang="en-US" dirty="0" smtClean="0"/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rozplavba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 15 </a:t>
            </a:r>
            <a:r>
              <a:rPr lang="en-US" dirty="0" err="1" smtClean="0"/>
              <a:t>minut</a:t>
            </a:r>
            <a:r>
              <a:rPr lang="en-US" dirty="0" smtClean="0"/>
              <a:t>.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vystoupením</a:t>
            </a:r>
            <a:r>
              <a:rPr lang="en-US" dirty="0" smtClean="0"/>
              <a:t> (10min) </a:t>
            </a:r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koncentrace</a:t>
            </a:r>
            <a:r>
              <a:rPr lang="en-US" dirty="0" smtClean="0"/>
              <a:t>, </a:t>
            </a:r>
            <a:r>
              <a:rPr lang="en-US" dirty="0" err="1" smtClean="0"/>
              <a:t>vizualizace</a:t>
            </a:r>
            <a:r>
              <a:rPr lang="en-US" dirty="0" smtClean="0"/>
              <a:t> </a:t>
            </a:r>
            <a:r>
              <a:rPr lang="en-US" dirty="0" err="1" smtClean="0"/>
              <a:t>sestavy</a:t>
            </a:r>
            <a:r>
              <a:rPr lang="en-US" dirty="0" smtClean="0"/>
              <a:t> se </a:t>
            </a:r>
            <a:r>
              <a:rPr lang="en-US" dirty="0" err="1" smtClean="0"/>
              <a:t>zavřenýma</a:t>
            </a:r>
            <a:r>
              <a:rPr lang="en-US" dirty="0" smtClean="0"/>
              <a:t> </a:t>
            </a:r>
            <a:r>
              <a:rPr lang="en-US" dirty="0" err="1" smtClean="0"/>
              <a:t>očima</a:t>
            </a:r>
            <a:r>
              <a:rPr lang="en-US" dirty="0" smtClean="0"/>
              <a:t>, </a:t>
            </a:r>
            <a:r>
              <a:rPr lang="en-US" dirty="0" err="1" smtClean="0"/>
              <a:t>dechové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 </a:t>
            </a:r>
            <a:r>
              <a:rPr lang="en-US" dirty="0" err="1" smtClean="0"/>
              <a:t>apod</a:t>
            </a:r>
            <a:r>
              <a:rPr lang="en-US" dirty="0" smtClean="0"/>
              <a:t>. U </a:t>
            </a:r>
            <a:r>
              <a:rPr lang="en-US" dirty="0" err="1" smtClean="0"/>
              <a:t>skupinových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probíhá</a:t>
            </a:r>
            <a:r>
              <a:rPr lang="en-US" dirty="0" smtClean="0"/>
              <a:t> </a:t>
            </a:r>
            <a:r>
              <a:rPr lang="en-US" dirty="0" err="1" smtClean="0"/>
              <a:t>společně.Při</a:t>
            </a:r>
            <a:r>
              <a:rPr lang="en-US" dirty="0" smtClean="0"/>
              <a:t> </a:t>
            </a:r>
            <a:r>
              <a:rPr lang="en-US" dirty="0" err="1" smtClean="0"/>
              <a:t>soutěžích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závodnice</a:t>
            </a:r>
            <a:r>
              <a:rPr lang="en-US" dirty="0" smtClean="0"/>
              <a:t> </a:t>
            </a:r>
            <a:r>
              <a:rPr lang="en-US" dirty="0" err="1" smtClean="0"/>
              <a:t>plave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náročné</a:t>
            </a:r>
            <a:r>
              <a:rPr lang="en-US" dirty="0" smtClean="0"/>
              <a:t>, </a:t>
            </a:r>
            <a:r>
              <a:rPr lang="en-US" dirty="0" err="1" smtClean="0"/>
              <a:t>až</a:t>
            </a:r>
            <a:r>
              <a:rPr lang="en-US" dirty="0" smtClean="0"/>
              <a:t> 3 </a:t>
            </a:r>
            <a:r>
              <a:rPr lang="en-US" dirty="0" err="1" smtClean="0"/>
              <a:t>rozplavby</a:t>
            </a:r>
            <a:r>
              <a:rPr lang="en-US" dirty="0" smtClean="0"/>
              <a:t> </a:t>
            </a:r>
            <a:r>
              <a:rPr lang="en-US" dirty="0" err="1" smtClean="0"/>
              <a:t>denně</a:t>
            </a:r>
            <a:r>
              <a:rPr lang="en-US" dirty="0" smtClean="0"/>
              <a:t>+ </a:t>
            </a:r>
            <a:r>
              <a:rPr lang="en-US" dirty="0" err="1" smtClean="0"/>
              <a:t>samotný</a:t>
            </a:r>
            <a:r>
              <a:rPr lang="en-US" dirty="0" smtClean="0"/>
              <a:t> </a:t>
            </a:r>
            <a:r>
              <a:rPr lang="en-US" dirty="0" err="1" smtClean="0"/>
              <a:t>závod</a:t>
            </a:r>
            <a:r>
              <a:rPr lang="en-US" dirty="0" smtClean="0"/>
              <a:t>- </a:t>
            </a:r>
            <a:r>
              <a:rPr lang="en-US" dirty="0" err="1" smtClean="0"/>
              <a:t>vše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dni</a:t>
            </a:r>
            <a:r>
              <a:rPr lang="en-US" dirty="0" smtClean="0"/>
              <a:t>. </a:t>
            </a:r>
            <a:r>
              <a:rPr lang="en-US" dirty="0" err="1" smtClean="0"/>
              <a:t>Málo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odpočinek</a:t>
            </a:r>
            <a:r>
              <a:rPr lang="en-US" dirty="0" smtClean="0"/>
              <a:t>, </a:t>
            </a:r>
            <a:r>
              <a:rPr lang="en-US" dirty="0" err="1" smtClean="0"/>
              <a:t>žádný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pro</a:t>
            </a:r>
            <a:r>
              <a:rPr lang="en-US" dirty="0" smtClean="0"/>
              <a:t> (</a:t>
            </a:r>
            <a:r>
              <a:rPr lang="en-US" dirty="0" err="1" smtClean="0"/>
              <a:t>místní</a:t>
            </a:r>
            <a:r>
              <a:rPr lang="en-US" dirty="0" smtClean="0"/>
              <a:t> </a:t>
            </a:r>
            <a:r>
              <a:rPr lang="en-US" dirty="0" err="1" smtClean="0"/>
              <a:t>pohotovostní</a:t>
            </a:r>
            <a:r>
              <a:rPr lang="en-US" dirty="0" smtClean="0"/>
              <a:t>) </a:t>
            </a:r>
            <a:r>
              <a:rPr lang="en-US" dirty="0" err="1" smtClean="0"/>
              <a:t>masáž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latí</a:t>
            </a:r>
            <a:r>
              <a:rPr lang="en-US" dirty="0" smtClean="0"/>
              <a:t> </a:t>
            </a:r>
            <a:r>
              <a:rPr lang="en-US" dirty="0" err="1" smtClean="0"/>
              <a:t>hlavně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českých</a:t>
            </a:r>
            <a:r>
              <a:rPr lang="en-US" dirty="0" smtClean="0"/>
              <a:t> </a:t>
            </a:r>
            <a:r>
              <a:rPr lang="en-US" dirty="0" err="1" smtClean="0"/>
              <a:t>závodech</a:t>
            </a:r>
            <a:r>
              <a:rPr lang="en-US" dirty="0" smtClean="0"/>
              <a:t>.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závodech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světové</a:t>
            </a:r>
            <a:r>
              <a:rPr lang="en-US" dirty="0" smtClean="0"/>
              <a:t> </a:t>
            </a:r>
            <a:r>
              <a:rPr lang="en-US" dirty="0" err="1" smtClean="0"/>
              <a:t>úrovni</a:t>
            </a:r>
            <a:r>
              <a:rPr lang="en-US" dirty="0" smtClean="0"/>
              <a:t> </a:t>
            </a:r>
            <a:r>
              <a:rPr lang="en-US" dirty="0" err="1" smtClean="0"/>
              <a:t>soutěž</a:t>
            </a:r>
            <a:r>
              <a:rPr lang="en-US" dirty="0" smtClean="0"/>
              <a:t> </a:t>
            </a:r>
            <a:r>
              <a:rPr lang="en-US" dirty="0" err="1" smtClean="0"/>
              <a:t>rozvržena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dnů</a:t>
            </a:r>
            <a:r>
              <a:rPr lang="en-US" dirty="0" smtClean="0"/>
              <a:t> a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pádem</a:t>
            </a:r>
            <a:r>
              <a:rPr lang="en-US" dirty="0" smtClean="0"/>
              <a:t> je </a:t>
            </a:r>
            <a:r>
              <a:rPr lang="en-US" dirty="0" err="1" smtClean="0"/>
              <a:t>čas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regeneraci</a:t>
            </a:r>
            <a:r>
              <a:rPr lang="en-US" dirty="0" smtClean="0"/>
              <a:t> a </a:t>
            </a:r>
            <a:r>
              <a:rPr lang="en-US" dirty="0" err="1" smtClean="0"/>
              <a:t>odpočinek</a:t>
            </a:r>
            <a:r>
              <a:rPr lang="en-US" dirty="0" smtClean="0"/>
              <a:t> </a:t>
            </a:r>
            <a:r>
              <a:rPr lang="en-US" dirty="0" err="1" smtClean="0"/>
              <a:t>dostatečný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250_109371757067_766542067_2100456_646706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637" y="1600200"/>
            <a:ext cx="325755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TÝDEN-POZÁVODNÍ OBDOBÍ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PO: </a:t>
            </a:r>
            <a:r>
              <a:rPr lang="en-US" dirty="0" err="1" smtClean="0"/>
              <a:t>volno</a:t>
            </a:r>
            <a:endParaRPr lang="en-US" dirty="0" smtClean="0"/>
          </a:p>
          <a:p>
            <a:r>
              <a:rPr lang="en-US" dirty="0" smtClean="0"/>
              <a:t>ÚT: 6-7 </a:t>
            </a:r>
            <a:r>
              <a:rPr lang="en-US" dirty="0" err="1" smtClean="0"/>
              <a:t>voda</a:t>
            </a:r>
            <a:r>
              <a:rPr lang="en-US" dirty="0" smtClean="0"/>
              <a:t>, 18-20 </a:t>
            </a:r>
            <a:r>
              <a:rPr lang="en-US" dirty="0" err="1" smtClean="0"/>
              <a:t>voda</a:t>
            </a:r>
            <a:endParaRPr lang="en-US" dirty="0" smtClean="0"/>
          </a:p>
          <a:p>
            <a:r>
              <a:rPr lang="en-US" dirty="0" smtClean="0"/>
              <a:t>ST: 6-7 </a:t>
            </a:r>
            <a:r>
              <a:rPr lang="en-US" dirty="0" err="1" smtClean="0"/>
              <a:t>voda</a:t>
            </a:r>
            <a:r>
              <a:rPr lang="en-US" dirty="0" smtClean="0"/>
              <a:t>, 19-20 </a:t>
            </a:r>
            <a:r>
              <a:rPr lang="en-US" dirty="0" err="1" smtClean="0"/>
              <a:t>akvaerobik</a:t>
            </a:r>
            <a:endParaRPr lang="en-US" dirty="0" smtClean="0"/>
          </a:p>
          <a:p>
            <a:r>
              <a:rPr lang="en-US" dirty="0" smtClean="0"/>
              <a:t>ČT: </a:t>
            </a:r>
            <a:r>
              <a:rPr lang="en-US" dirty="0" err="1" smtClean="0"/>
              <a:t>volno</a:t>
            </a:r>
            <a:endParaRPr lang="en-US" dirty="0" smtClean="0"/>
          </a:p>
          <a:p>
            <a:r>
              <a:rPr lang="en-US" dirty="0" smtClean="0"/>
              <a:t>PÁ: 16-19 </a:t>
            </a:r>
            <a:r>
              <a:rPr lang="en-US" dirty="0" err="1" smtClean="0"/>
              <a:t>voda</a:t>
            </a:r>
            <a:endParaRPr lang="en-US" dirty="0" smtClean="0"/>
          </a:p>
          <a:p>
            <a:r>
              <a:rPr lang="en-US" dirty="0" smtClean="0"/>
              <a:t>SO: 6-8 </a:t>
            </a:r>
            <a:r>
              <a:rPr lang="en-US" dirty="0" err="1" smtClean="0"/>
              <a:t>voda</a:t>
            </a:r>
            <a:r>
              <a:rPr lang="en-US" dirty="0" smtClean="0"/>
              <a:t>, 8-9 </a:t>
            </a:r>
            <a:r>
              <a:rPr lang="en-US" dirty="0" err="1" smtClean="0"/>
              <a:t>posilovna</a:t>
            </a:r>
            <a:endParaRPr lang="en-US" dirty="0" smtClean="0"/>
          </a:p>
          <a:p>
            <a:r>
              <a:rPr lang="en-US" dirty="0" smtClean="0"/>
              <a:t>NE: 18-20 </a:t>
            </a:r>
            <a:r>
              <a:rPr lang="en-US" dirty="0" err="1" smtClean="0"/>
              <a:t>voda</a:t>
            </a:r>
            <a:endParaRPr lang="en-US" dirty="0" smtClean="0"/>
          </a:p>
          <a:p>
            <a:r>
              <a:rPr lang="en-US" dirty="0" smtClean="0"/>
              <a:t>CELKEM HODIN: 14 (12 </a:t>
            </a: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en-US" dirty="0" smtClean="0"/>
              <a:t>, 2 </a:t>
            </a:r>
            <a:r>
              <a:rPr lang="en-US" dirty="0" err="1" smtClean="0"/>
              <a:t>sucho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REGENERACE </a:t>
            </a:r>
            <a:r>
              <a:rPr lang="en-US" dirty="0" err="1" smtClean="0"/>
              <a:t>žádná</a:t>
            </a:r>
            <a:r>
              <a:rPr lang="en-US" dirty="0" smtClean="0"/>
              <a:t>, </a:t>
            </a:r>
            <a:r>
              <a:rPr lang="en-US" dirty="0" err="1" smtClean="0"/>
              <a:t>popř</a:t>
            </a:r>
            <a:r>
              <a:rPr lang="en-US" dirty="0" smtClean="0"/>
              <a:t>. </a:t>
            </a:r>
            <a:r>
              <a:rPr lang="en-US" dirty="0" err="1" smtClean="0"/>
              <a:t>jednou</a:t>
            </a:r>
            <a:r>
              <a:rPr lang="en-US" dirty="0" smtClean="0"/>
              <a:t>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masáž</a:t>
            </a:r>
            <a:r>
              <a:rPr lang="en-US" dirty="0" smtClean="0"/>
              <a:t>, </a:t>
            </a:r>
            <a:r>
              <a:rPr lang="en-US" dirty="0" err="1" smtClean="0"/>
              <a:t>celkové</a:t>
            </a:r>
            <a:r>
              <a:rPr lang="en-US" dirty="0" smtClean="0"/>
              <a:t> </a:t>
            </a:r>
            <a:r>
              <a:rPr lang="en-US" dirty="0" err="1" smtClean="0"/>
              <a:t>uvolnění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, </a:t>
            </a:r>
            <a:r>
              <a:rPr lang="en-US" dirty="0" err="1" smtClean="0"/>
              <a:t>čas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přáteli</a:t>
            </a:r>
            <a:r>
              <a:rPr lang="en-US" dirty="0" smtClean="0"/>
              <a:t> a </a:t>
            </a:r>
            <a:r>
              <a:rPr lang="en-US" dirty="0" err="1" smtClean="0"/>
              <a:t>rodinou</a:t>
            </a:r>
            <a:r>
              <a:rPr lang="en-US" dirty="0" smtClean="0"/>
              <a:t>, </a:t>
            </a:r>
            <a:r>
              <a:rPr lang="en-US" dirty="0" err="1" smtClean="0"/>
              <a:t>odpočinek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závodního</a:t>
            </a:r>
            <a:r>
              <a:rPr lang="en-US" dirty="0" smtClean="0"/>
              <a:t> </a:t>
            </a:r>
            <a:r>
              <a:rPr lang="en-US" dirty="0" err="1" smtClean="0"/>
              <a:t>stresu</a:t>
            </a:r>
            <a:r>
              <a:rPr lang="en-US" dirty="0" smtClean="0"/>
              <a:t>, </a:t>
            </a:r>
            <a:r>
              <a:rPr lang="en-US" dirty="0" err="1" smtClean="0"/>
              <a:t>dovolená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46_57381182067_766542067_1435102_256507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540" y="1600200"/>
            <a:ext cx="5765744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SOUHRN REGENERAČNÍCH PROSTŘEDKŮ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Masáž</a:t>
            </a:r>
            <a:r>
              <a:rPr lang="en-US" dirty="0" smtClean="0"/>
              <a:t>: 1-2x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předzávodním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, 1x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přípravném</a:t>
            </a:r>
            <a:r>
              <a:rPr lang="en-US" dirty="0" smtClean="0"/>
              <a:t> </a:t>
            </a:r>
            <a:r>
              <a:rPr lang="en-US" dirty="0" err="1" smtClean="0"/>
              <a:t>období.Na</a:t>
            </a:r>
            <a:r>
              <a:rPr lang="en-US" dirty="0" smtClean="0"/>
              <a:t> </a:t>
            </a:r>
            <a:r>
              <a:rPr lang="en-US" dirty="0" err="1" smtClean="0"/>
              <a:t>závodech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, </a:t>
            </a:r>
            <a:r>
              <a:rPr lang="en-US" dirty="0" err="1" smtClean="0"/>
              <a:t>hlavně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den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největším</a:t>
            </a:r>
            <a:r>
              <a:rPr lang="en-US" dirty="0" smtClean="0"/>
              <a:t> </a:t>
            </a:r>
            <a:r>
              <a:rPr lang="en-US" dirty="0" err="1" smtClean="0"/>
              <a:t>výkonu</a:t>
            </a:r>
            <a:r>
              <a:rPr lang="en-US" dirty="0" smtClean="0"/>
              <a:t>. </a:t>
            </a:r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místní</a:t>
            </a:r>
            <a:r>
              <a:rPr lang="en-US" dirty="0" smtClean="0"/>
              <a:t>,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uvolňující</a:t>
            </a:r>
            <a:r>
              <a:rPr lang="en-US" dirty="0" smtClean="0"/>
              <a:t>, </a:t>
            </a:r>
            <a:r>
              <a:rPr lang="en-US" dirty="0" err="1" smtClean="0"/>
              <a:t>regenerační</a:t>
            </a:r>
            <a:r>
              <a:rPr lang="en-US" dirty="0" smtClean="0"/>
              <a:t>- </a:t>
            </a:r>
            <a:r>
              <a:rPr lang="en-US" dirty="0" err="1" smtClean="0"/>
              <a:t>uvolnění</a:t>
            </a:r>
            <a:r>
              <a:rPr lang="en-US" dirty="0" smtClean="0"/>
              <a:t> </a:t>
            </a:r>
            <a:r>
              <a:rPr lang="en-US" dirty="0" err="1" smtClean="0"/>
              <a:t>svalů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Pára</a:t>
            </a:r>
            <a:r>
              <a:rPr lang="en-US" dirty="0" smtClean="0"/>
              <a:t>: 1x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předzávodním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, </a:t>
            </a:r>
            <a:r>
              <a:rPr lang="en-US" dirty="0" err="1" smtClean="0"/>
              <a:t>občas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přípravném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endParaRPr lang="en-US" dirty="0" smtClean="0"/>
          </a:p>
          <a:p>
            <a:r>
              <a:rPr lang="en-US" dirty="0" smtClean="0"/>
              <a:t>Sauna: 1x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předzávodním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endParaRPr lang="en-US" dirty="0" smtClean="0"/>
          </a:p>
          <a:p>
            <a:r>
              <a:rPr lang="en-US" dirty="0" err="1" smtClean="0"/>
              <a:t>Protahovací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fyzioterapeutem</a:t>
            </a:r>
            <a:r>
              <a:rPr lang="en-US" dirty="0" smtClean="0"/>
              <a:t>: 2x </a:t>
            </a:r>
            <a:r>
              <a:rPr lang="en-US" dirty="0" err="1" smtClean="0"/>
              <a:t>týdně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předzávodním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zimě</a:t>
            </a:r>
            <a:r>
              <a:rPr lang="en-US" dirty="0" smtClean="0"/>
              <a:t> </a:t>
            </a:r>
            <a:r>
              <a:rPr lang="en-US" dirty="0" err="1" smtClean="0"/>
              <a:t>pobyt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horách</a:t>
            </a:r>
            <a:r>
              <a:rPr lang="en-US" dirty="0" smtClean="0"/>
              <a:t> 10 </a:t>
            </a:r>
            <a:r>
              <a:rPr lang="en-US" dirty="0" err="1" smtClean="0"/>
              <a:t>dnů</a:t>
            </a:r>
            <a:r>
              <a:rPr lang="en-US" dirty="0" smtClean="0"/>
              <a:t>: </a:t>
            </a:r>
            <a:r>
              <a:rPr lang="en-US" dirty="0" err="1" smtClean="0"/>
              <a:t>lyžování</a:t>
            </a:r>
            <a:r>
              <a:rPr lang="en-US" dirty="0" smtClean="0"/>
              <a:t>, </a:t>
            </a:r>
            <a:r>
              <a:rPr lang="en-US" dirty="0" err="1" smtClean="0"/>
              <a:t>běžky</a:t>
            </a:r>
            <a:r>
              <a:rPr lang="en-US" dirty="0" smtClean="0"/>
              <a:t>, snowboard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29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615" y="1600200"/>
            <a:ext cx="5753595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ZÁVĚREČNÉ </a:t>
            </a:r>
            <a:br>
              <a:rPr lang="en-US" smtClean="0"/>
            </a:br>
            <a:r>
              <a:rPr lang="en-US" smtClean="0"/>
              <a:t>DOPORUČENÍ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Doporučila</a:t>
            </a:r>
            <a:r>
              <a:rPr lang="en-US" dirty="0" smtClean="0"/>
              <a:t> </a:t>
            </a:r>
            <a:r>
              <a:rPr lang="en-US" dirty="0" err="1" smtClean="0"/>
              <a:t>bych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se </a:t>
            </a:r>
            <a:r>
              <a:rPr lang="en-US" dirty="0" err="1" smtClean="0"/>
              <a:t>věnovat</a:t>
            </a:r>
            <a:r>
              <a:rPr lang="en-US" dirty="0" smtClean="0"/>
              <a:t> </a:t>
            </a:r>
            <a:r>
              <a:rPr lang="en-US" dirty="0" err="1" smtClean="0"/>
              <a:t>kompenzačnímu</a:t>
            </a:r>
            <a:r>
              <a:rPr lang="en-US" dirty="0" smtClean="0"/>
              <a:t> </a:t>
            </a:r>
            <a:r>
              <a:rPr lang="en-US" dirty="0" err="1" smtClean="0"/>
              <a:t>cvičení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záda</a:t>
            </a:r>
            <a:r>
              <a:rPr lang="en-US" dirty="0" smtClean="0"/>
              <a:t> (</a:t>
            </a:r>
            <a:r>
              <a:rPr lang="en-US" dirty="0" err="1" smtClean="0"/>
              <a:t>oslabené</a:t>
            </a:r>
            <a:r>
              <a:rPr lang="en-US" dirty="0" smtClean="0"/>
              <a:t> </a:t>
            </a:r>
            <a:r>
              <a:rPr lang="en-US" dirty="0" err="1" smtClean="0"/>
              <a:t>mezilopatkové</a:t>
            </a:r>
            <a:r>
              <a:rPr lang="en-US" dirty="0" smtClean="0"/>
              <a:t> </a:t>
            </a:r>
            <a:r>
              <a:rPr lang="en-US" dirty="0" err="1" smtClean="0"/>
              <a:t>svaly</a:t>
            </a:r>
            <a:r>
              <a:rPr lang="en-US" dirty="0" smtClean="0"/>
              <a:t>), </a:t>
            </a:r>
            <a:r>
              <a:rPr lang="en-US" dirty="0" err="1" smtClean="0"/>
              <a:t>ramenní</a:t>
            </a:r>
            <a:r>
              <a:rPr lang="en-US" dirty="0" smtClean="0"/>
              <a:t> a </a:t>
            </a:r>
            <a:r>
              <a:rPr lang="en-US" dirty="0" err="1" smtClean="0"/>
              <a:t>kyčelní</a:t>
            </a:r>
            <a:r>
              <a:rPr lang="en-US" dirty="0" smtClean="0"/>
              <a:t> </a:t>
            </a:r>
            <a:r>
              <a:rPr lang="en-US" dirty="0" err="1" smtClean="0"/>
              <a:t>kloub</a:t>
            </a:r>
            <a:r>
              <a:rPr lang="en-US" dirty="0" smtClean="0"/>
              <a:t> (</a:t>
            </a:r>
            <a:r>
              <a:rPr lang="en-US" dirty="0" err="1" smtClean="0"/>
              <a:t>nejvíce</a:t>
            </a:r>
            <a:r>
              <a:rPr lang="en-US" dirty="0" smtClean="0"/>
              <a:t> </a:t>
            </a:r>
            <a:r>
              <a:rPr lang="en-US" dirty="0" err="1" smtClean="0"/>
              <a:t>zatěžované</a:t>
            </a:r>
            <a:r>
              <a:rPr lang="en-US" dirty="0" smtClean="0"/>
              <a:t>), </a:t>
            </a:r>
            <a:r>
              <a:rPr lang="en-US" dirty="0" err="1" smtClean="0"/>
              <a:t>posílení</a:t>
            </a:r>
            <a:r>
              <a:rPr lang="en-US" dirty="0" smtClean="0"/>
              <a:t> </a:t>
            </a:r>
            <a:r>
              <a:rPr lang="en-US" dirty="0" err="1" smtClean="0"/>
              <a:t>hlezna</a:t>
            </a:r>
            <a:r>
              <a:rPr lang="en-US" dirty="0" smtClean="0"/>
              <a:t> (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bývá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uvolněné</a:t>
            </a:r>
            <a:r>
              <a:rPr lang="en-US" dirty="0" smtClean="0"/>
              <a:t>- </a:t>
            </a:r>
            <a:r>
              <a:rPr lang="en-US" dirty="0" err="1" smtClean="0"/>
              <a:t>nebezpečí</a:t>
            </a:r>
            <a:r>
              <a:rPr lang="en-US" dirty="0" smtClean="0"/>
              <a:t> </a:t>
            </a:r>
            <a:r>
              <a:rPr lang="en-US" dirty="0" err="1" smtClean="0"/>
              <a:t>úrazu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aktivitách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r>
              <a:rPr lang="en-US" dirty="0" smtClean="0"/>
              <a:t>)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přípravném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 </a:t>
            </a:r>
            <a:r>
              <a:rPr lang="en-US" dirty="0" err="1" smtClean="0"/>
              <a:t>zařadit</a:t>
            </a:r>
            <a:r>
              <a:rPr lang="en-US" dirty="0" smtClean="0"/>
              <a:t> </a:t>
            </a:r>
            <a:r>
              <a:rPr lang="en-US" dirty="0" err="1" smtClean="0"/>
              <a:t>častěji</a:t>
            </a:r>
            <a:r>
              <a:rPr lang="en-US" dirty="0" smtClean="0"/>
              <a:t> </a:t>
            </a:r>
            <a:r>
              <a:rPr lang="en-US" dirty="0" err="1" smtClean="0"/>
              <a:t>běh</a:t>
            </a:r>
            <a:r>
              <a:rPr lang="en-US" dirty="0" smtClean="0"/>
              <a:t>, </a:t>
            </a:r>
            <a:r>
              <a:rPr lang="en-US" dirty="0" err="1" smtClean="0"/>
              <a:t>jízdu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kole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jiný</a:t>
            </a:r>
            <a:r>
              <a:rPr lang="en-US" dirty="0" smtClean="0"/>
              <a:t> </a:t>
            </a:r>
            <a:r>
              <a:rPr lang="en-US" dirty="0" err="1" smtClean="0"/>
              <a:t>doplňkový</a:t>
            </a:r>
            <a:r>
              <a:rPr lang="en-US" dirty="0" smtClean="0"/>
              <a:t> sport</a:t>
            </a:r>
          </a:p>
          <a:p>
            <a:r>
              <a:rPr lang="en-US" dirty="0" err="1" smtClean="0"/>
              <a:t>Shrnutí</a:t>
            </a:r>
            <a:r>
              <a:rPr lang="en-US" dirty="0" smtClean="0"/>
              <a:t>: </a:t>
            </a:r>
            <a:r>
              <a:rPr lang="en-US" dirty="0" err="1" smtClean="0"/>
              <a:t>myslím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Bětka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rozdíl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ostních</a:t>
            </a:r>
            <a:r>
              <a:rPr lang="en-US" dirty="0" smtClean="0"/>
              <a:t> </a:t>
            </a:r>
            <a:r>
              <a:rPr lang="en-US" dirty="0" err="1" smtClean="0"/>
              <a:t>členek</a:t>
            </a:r>
            <a:r>
              <a:rPr lang="en-US" dirty="0" smtClean="0"/>
              <a:t> </a:t>
            </a:r>
            <a:r>
              <a:rPr lang="en-US" dirty="0" err="1" smtClean="0"/>
              <a:t>družstva</a:t>
            </a:r>
            <a:r>
              <a:rPr lang="en-US" dirty="0" smtClean="0"/>
              <a:t>-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zkušenost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)</a:t>
            </a:r>
            <a:r>
              <a:rPr lang="en-US" dirty="0" smtClean="0"/>
              <a:t> se </a:t>
            </a:r>
            <a:r>
              <a:rPr lang="en-US" dirty="0" err="1" smtClean="0"/>
              <a:t>regeneraci</a:t>
            </a:r>
            <a:r>
              <a:rPr lang="en-US" dirty="0" smtClean="0"/>
              <a:t> </a:t>
            </a:r>
            <a:r>
              <a:rPr lang="en-US" dirty="0" err="1" smtClean="0"/>
              <a:t>věnuje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ohledem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její</a:t>
            </a:r>
            <a:r>
              <a:rPr lang="en-US" dirty="0" smtClean="0"/>
              <a:t> </a:t>
            </a:r>
            <a:r>
              <a:rPr lang="en-US" dirty="0" err="1" smtClean="0"/>
              <a:t>časové</a:t>
            </a:r>
            <a:r>
              <a:rPr lang="en-US" dirty="0" smtClean="0"/>
              <a:t> </a:t>
            </a:r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dostatečně</a:t>
            </a:r>
            <a:r>
              <a:rPr lang="en-US" dirty="0" smtClean="0"/>
              <a:t>. </a:t>
            </a:r>
            <a:r>
              <a:rPr lang="en-US" dirty="0" err="1" smtClean="0"/>
              <a:t>Vždycky</a:t>
            </a:r>
            <a:r>
              <a:rPr lang="en-US" dirty="0" smtClean="0"/>
              <a:t> by </a:t>
            </a:r>
            <a:r>
              <a:rPr lang="en-US" dirty="0" err="1" smtClean="0"/>
              <a:t>bylo</a:t>
            </a:r>
            <a:r>
              <a:rPr lang="en-US" dirty="0" smtClean="0"/>
              <a:t> co </a:t>
            </a:r>
            <a:r>
              <a:rPr lang="en-US" dirty="0" err="1" smtClean="0"/>
              <a:t>přidávat</a:t>
            </a:r>
            <a:r>
              <a:rPr lang="en-US" dirty="0" smtClean="0"/>
              <a:t>, </a:t>
            </a:r>
            <a:r>
              <a:rPr lang="en-US" dirty="0" err="1" smtClean="0"/>
              <a:t>delší</a:t>
            </a:r>
            <a:r>
              <a:rPr lang="en-US" dirty="0" smtClean="0"/>
              <a:t> </a:t>
            </a:r>
            <a:r>
              <a:rPr lang="en-US" dirty="0" err="1" smtClean="0"/>
              <a:t>protahování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tréninku</a:t>
            </a:r>
            <a:r>
              <a:rPr lang="en-US" dirty="0" smtClean="0"/>
              <a:t>,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odpočinku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, </a:t>
            </a:r>
            <a:r>
              <a:rPr lang="en-US" dirty="0" err="1" smtClean="0"/>
              <a:t>přesné</a:t>
            </a:r>
            <a:r>
              <a:rPr lang="en-US" dirty="0" smtClean="0"/>
              <a:t> </a:t>
            </a:r>
            <a:r>
              <a:rPr lang="en-US" dirty="0" err="1" smtClean="0"/>
              <a:t>dodržování</a:t>
            </a:r>
            <a:r>
              <a:rPr lang="en-US" dirty="0" smtClean="0"/>
              <a:t> </a:t>
            </a:r>
            <a:r>
              <a:rPr lang="en-US" dirty="0" err="1" smtClean="0"/>
              <a:t>jídelníčku</a:t>
            </a:r>
            <a:r>
              <a:rPr lang="en-US" dirty="0" smtClean="0"/>
              <a:t> a </a:t>
            </a:r>
            <a:r>
              <a:rPr lang="en-US" dirty="0" err="1" smtClean="0"/>
              <a:t>dostatek</a:t>
            </a:r>
            <a:r>
              <a:rPr lang="en-US" dirty="0" smtClean="0"/>
              <a:t> </a:t>
            </a:r>
            <a:r>
              <a:rPr lang="en-US" dirty="0" err="1" smtClean="0"/>
              <a:t>spánku</a:t>
            </a:r>
            <a:r>
              <a:rPr lang="en-US" smtClean="0"/>
              <a:t>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766542067_378746_4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OBECNÁ CHARAKTERISTIKA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Sport </a:t>
            </a:r>
            <a:r>
              <a:rPr lang="en-US" dirty="0" err="1" smtClean="0"/>
              <a:t>spojující</a:t>
            </a:r>
            <a:r>
              <a:rPr lang="en-US" dirty="0" smtClean="0"/>
              <a:t> </a:t>
            </a:r>
            <a:r>
              <a:rPr lang="en-US" dirty="0" err="1" smtClean="0"/>
              <a:t>pohyby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vodě</a:t>
            </a:r>
            <a:r>
              <a:rPr lang="en-US" dirty="0" smtClean="0"/>
              <a:t> 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endParaRPr lang="en-US" dirty="0" smtClean="0"/>
          </a:p>
          <a:p>
            <a:r>
              <a:rPr lang="en-US" dirty="0" err="1" smtClean="0"/>
              <a:t>Fyzicky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náročný</a:t>
            </a:r>
            <a:endParaRPr lang="en-US" dirty="0" smtClean="0"/>
          </a:p>
          <a:p>
            <a:r>
              <a:rPr lang="en-US" dirty="0" err="1" smtClean="0"/>
              <a:t>Pohybové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: </a:t>
            </a:r>
            <a:r>
              <a:rPr lang="en-US" dirty="0" err="1" smtClean="0"/>
              <a:t>rychlost</a:t>
            </a:r>
            <a:r>
              <a:rPr lang="en-US" dirty="0" smtClean="0"/>
              <a:t>, </a:t>
            </a:r>
            <a:r>
              <a:rPr lang="en-US" dirty="0" err="1" smtClean="0"/>
              <a:t>síla</a:t>
            </a:r>
            <a:r>
              <a:rPr lang="en-US" dirty="0" smtClean="0"/>
              <a:t>, </a:t>
            </a:r>
            <a:r>
              <a:rPr lang="en-US" dirty="0" err="1" smtClean="0"/>
              <a:t>vytrvalost</a:t>
            </a:r>
            <a:r>
              <a:rPr lang="en-US" dirty="0" smtClean="0"/>
              <a:t>, </a:t>
            </a:r>
            <a:r>
              <a:rPr lang="en-US" dirty="0" err="1" smtClean="0"/>
              <a:t>psychická</a:t>
            </a:r>
            <a:r>
              <a:rPr lang="en-US" dirty="0" smtClean="0"/>
              <a:t> </a:t>
            </a:r>
            <a:r>
              <a:rPr lang="en-US" dirty="0" err="1" smtClean="0"/>
              <a:t>odolnost</a:t>
            </a:r>
            <a:r>
              <a:rPr lang="en-US" dirty="0" smtClean="0"/>
              <a:t> ( </a:t>
            </a:r>
            <a:r>
              <a:rPr lang="en-US" dirty="0" err="1" smtClean="0"/>
              <a:t>předzávodní</a:t>
            </a:r>
            <a:r>
              <a:rPr lang="en-US" dirty="0" smtClean="0"/>
              <a:t> </a:t>
            </a:r>
            <a:r>
              <a:rPr lang="en-US" dirty="0" err="1" smtClean="0"/>
              <a:t>stavy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Pohybové</a:t>
            </a:r>
            <a:r>
              <a:rPr lang="en-US" dirty="0" smtClean="0"/>
              <a:t> </a:t>
            </a:r>
            <a:r>
              <a:rPr lang="en-US" dirty="0" err="1" smtClean="0"/>
              <a:t>dovednosti</a:t>
            </a:r>
            <a:r>
              <a:rPr lang="en-US" dirty="0" smtClean="0"/>
              <a:t>: </a:t>
            </a:r>
            <a:r>
              <a:rPr lang="en-US" dirty="0" err="1" smtClean="0"/>
              <a:t>gymnastické</a:t>
            </a:r>
            <a:r>
              <a:rPr lang="en-US" dirty="0" smtClean="0"/>
              <a:t> a </a:t>
            </a:r>
            <a:r>
              <a:rPr lang="en-US" dirty="0" err="1" smtClean="0"/>
              <a:t>plavecké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, </a:t>
            </a:r>
            <a:r>
              <a:rPr lang="en-US" dirty="0" err="1" smtClean="0"/>
              <a:t>akrobatické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a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baletu</a:t>
            </a:r>
            <a:r>
              <a:rPr lang="en-US" dirty="0" smtClean="0"/>
              <a:t>, </a:t>
            </a:r>
            <a:r>
              <a:rPr lang="en-US" dirty="0" err="1" smtClean="0"/>
              <a:t>určitá</a:t>
            </a:r>
            <a:r>
              <a:rPr lang="en-US" dirty="0" smtClean="0"/>
              <a:t> </a:t>
            </a:r>
            <a:r>
              <a:rPr lang="en-US" dirty="0" err="1" smtClean="0"/>
              <a:t>dávka</a:t>
            </a:r>
            <a:r>
              <a:rPr lang="en-US" dirty="0" smtClean="0"/>
              <a:t> </a:t>
            </a:r>
            <a:r>
              <a:rPr lang="en-US" dirty="0" err="1" smtClean="0"/>
              <a:t>hereckého</a:t>
            </a:r>
            <a:r>
              <a:rPr lang="en-US" dirty="0" smtClean="0"/>
              <a:t> </a:t>
            </a:r>
            <a:r>
              <a:rPr lang="en-US" dirty="0" err="1" smtClean="0"/>
              <a:t>nadání</a:t>
            </a:r>
            <a:endParaRPr lang="en-US" dirty="0" smtClean="0"/>
          </a:p>
          <a:p>
            <a:r>
              <a:rPr lang="en-US" dirty="0" err="1" smtClean="0"/>
              <a:t>Duraz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psychomotorické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: </a:t>
            </a:r>
            <a:r>
              <a:rPr lang="en-US" dirty="0" err="1" smtClean="0"/>
              <a:t>rytmus</a:t>
            </a:r>
            <a:r>
              <a:rPr lang="en-US" dirty="0" smtClean="0"/>
              <a:t>, </a:t>
            </a:r>
            <a:r>
              <a:rPr lang="en-US" dirty="0" err="1" smtClean="0"/>
              <a:t>cítění</a:t>
            </a:r>
            <a:r>
              <a:rPr lang="en-US" dirty="0" smtClean="0"/>
              <a:t> </a:t>
            </a:r>
            <a:r>
              <a:rPr lang="en-US" dirty="0" err="1" smtClean="0"/>
              <a:t>hudby</a:t>
            </a:r>
            <a:r>
              <a:rPr lang="en-US" dirty="0" smtClean="0"/>
              <a:t>, </a:t>
            </a:r>
            <a:r>
              <a:rPr lang="en-US" dirty="0" err="1" smtClean="0"/>
              <a:t>reakce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nečekaný</a:t>
            </a:r>
            <a:r>
              <a:rPr lang="en-US" dirty="0" smtClean="0"/>
              <a:t> </a:t>
            </a:r>
            <a:r>
              <a:rPr lang="en-US" dirty="0" err="1" smtClean="0"/>
              <a:t>podnět</a:t>
            </a:r>
            <a:r>
              <a:rPr lang="en-US" dirty="0" smtClean="0"/>
              <a:t>, </a:t>
            </a:r>
            <a:r>
              <a:rPr lang="en-US" dirty="0" err="1" smtClean="0"/>
              <a:t>koordinace</a:t>
            </a:r>
            <a:r>
              <a:rPr lang="en-US" dirty="0" smtClean="0"/>
              <a:t> </a:t>
            </a:r>
            <a:r>
              <a:rPr lang="en-US" dirty="0" err="1" smtClean="0"/>
              <a:t>pohybů</a:t>
            </a:r>
            <a:r>
              <a:rPr lang="en-US" dirty="0" smtClean="0"/>
              <a:t>, </a:t>
            </a:r>
            <a:r>
              <a:rPr lang="en-US" dirty="0" err="1" smtClean="0"/>
              <a:t>pohybová</a:t>
            </a:r>
            <a:r>
              <a:rPr lang="en-US" dirty="0" smtClean="0"/>
              <a:t> </a:t>
            </a:r>
            <a:r>
              <a:rPr lang="en-US" dirty="0" err="1" smtClean="0"/>
              <a:t>paměť</a:t>
            </a:r>
            <a:endParaRPr lang="en-US" dirty="0" smtClean="0"/>
          </a:p>
          <a:p>
            <a:r>
              <a:rPr lang="en-US" dirty="0" err="1" smtClean="0"/>
              <a:t>Koordinačně</a:t>
            </a:r>
            <a:r>
              <a:rPr lang="en-US" dirty="0" smtClean="0"/>
              <a:t> </a:t>
            </a:r>
            <a:r>
              <a:rPr lang="en-US" dirty="0" err="1" smtClean="0"/>
              <a:t>estetický</a:t>
            </a:r>
            <a:r>
              <a:rPr lang="en-US" dirty="0" smtClean="0"/>
              <a:t> sport</a:t>
            </a:r>
          </a:p>
          <a:p>
            <a:r>
              <a:rPr lang="en-US" dirty="0" err="1" smtClean="0"/>
              <a:t>Acyklický</a:t>
            </a:r>
            <a:r>
              <a:rPr lang="en-US" dirty="0" smtClean="0"/>
              <a:t> </a:t>
            </a:r>
            <a:r>
              <a:rPr lang="en-US" dirty="0" err="1" smtClean="0"/>
              <a:t>pohyb</a:t>
            </a:r>
            <a:endParaRPr lang="en-US" dirty="0" smtClean="0"/>
          </a:p>
          <a:p>
            <a:r>
              <a:rPr lang="en-US" dirty="0" err="1" smtClean="0"/>
              <a:t>Disciplíny</a:t>
            </a:r>
            <a:r>
              <a:rPr lang="en-US" dirty="0" smtClean="0"/>
              <a:t>: </a:t>
            </a:r>
            <a:r>
              <a:rPr lang="en-US" dirty="0" err="1" smtClean="0"/>
              <a:t>sólo</a:t>
            </a:r>
            <a:r>
              <a:rPr lang="en-US" dirty="0" smtClean="0"/>
              <a:t> (1), duet (2), </a:t>
            </a:r>
            <a:r>
              <a:rPr lang="en-US" dirty="0" err="1" smtClean="0"/>
              <a:t>tým</a:t>
            </a:r>
            <a:r>
              <a:rPr lang="en-US" dirty="0" smtClean="0"/>
              <a:t> (8), </a:t>
            </a:r>
            <a:r>
              <a:rPr lang="en-US" dirty="0" err="1" smtClean="0"/>
              <a:t>kombinace</a:t>
            </a:r>
            <a:r>
              <a:rPr lang="en-US" dirty="0" smtClean="0"/>
              <a:t> (10). Na </a:t>
            </a:r>
            <a:r>
              <a:rPr lang="en-US" dirty="0" err="1" smtClean="0"/>
              <a:t>závodech</a:t>
            </a:r>
            <a:r>
              <a:rPr lang="en-US" dirty="0" smtClean="0"/>
              <a:t> </a:t>
            </a:r>
            <a:r>
              <a:rPr lang="en-US" dirty="0" err="1" smtClean="0"/>
              <a:t>dvě</a:t>
            </a:r>
            <a:r>
              <a:rPr lang="en-US" dirty="0" smtClean="0"/>
              <a:t> </a:t>
            </a:r>
            <a:r>
              <a:rPr lang="en-US" dirty="0" err="1" smtClean="0"/>
              <a:t>povinné</a:t>
            </a:r>
            <a:r>
              <a:rPr lang="en-US" dirty="0" smtClean="0"/>
              <a:t> </a:t>
            </a:r>
            <a:r>
              <a:rPr lang="en-US" dirty="0" err="1" smtClean="0"/>
              <a:t>sestavy</a:t>
            </a:r>
            <a:r>
              <a:rPr lang="en-US" dirty="0" smtClean="0"/>
              <a:t>: </a:t>
            </a:r>
            <a:r>
              <a:rPr lang="en-US" dirty="0" err="1" smtClean="0"/>
              <a:t>krátký-technický</a:t>
            </a:r>
            <a:r>
              <a:rPr lang="en-US" dirty="0" smtClean="0"/>
              <a:t> program, </a:t>
            </a:r>
            <a:r>
              <a:rPr lang="en-US" dirty="0" err="1" smtClean="0"/>
              <a:t>dlouhý-volný</a:t>
            </a:r>
            <a:r>
              <a:rPr lang="en-US" dirty="0" smtClean="0"/>
              <a:t> program. </a:t>
            </a:r>
            <a:r>
              <a:rPr lang="en-US" dirty="0" err="1" smtClean="0"/>
              <a:t>Semifinále</a:t>
            </a:r>
            <a:r>
              <a:rPr lang="en-US" dirty="0" smtClean="0"/>
              <a:t> a </a:t>
            </a:r>
            <a:r>
              <a:rPr lang="en-US" dirty="0" err="1" smtClean="0"/>
              <a:t>finále</a:t>
            </a:r>
            <a:r>
              <a:rPr lang="en-US" dirty="0" smtClean="0"/>
              <a:t>. 10 </a:t>
            </a:r>
            <a:r>
              <a:rPr lang="en-US" dirty="0" err="1" smtClean="0"/>
              <a:t>rozhodčích</a:t>
            </a:r>
            <a:r>
              <a:rPr lang="en-US" dirty="0" smtClean="0"/>
              <a:t>: 5 </a:t>
            </a:r>
            <a:r>
              <a:rPr lang="en-US" dirty="0" err="1" smtClean="0"/>
              <a:t>technická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, 5 </a:t>
            </a:r>
            <a:r>
              <a:rPr lang="en-US" dirty="0" err="1" smtClean="0"/>
              <a:t>umělecký</a:t>
            </a:r>
            <a:r>
              <a:rPr lang="en-US" dirty="0" smtClean="0"/>
              <a:t> </a:t>
            </a:r>
            <a:r>
              <a:rPr lang="en-US" dirty="0" err="1" smtClean="0"/>
              <a:t>dojem</a:t>
            </a:r>
            <a:r>
              <a:rPr lang="en-US" dirty="0" smtClean="0"/>
              <a:t>. 1-10 </a:t>
            </a:r>
            <a:r>
              <a:rPr lang="en-US" dirty="0" err="1" smtClean="0"/>
              <a:t>bodů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Tréninky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8 </a:t>
            </a: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denně</a:t>
            </a:r>
            <a:r>
              <a:rPr lang="en-US" dirty="0" smtClean="0"/>
              <a:t> (</a:t>
            </a:r>
            <a:r>
              <a:rPr lang="en-US" dirty="0" err="1" smtClean="0"/>
              <a:t>bazén</a:t>
            </a:r>
            <a:r>
              <a:rPr lang="en-US" dirty="0" smtClean="0"/>
              <a:t>, </a:t>
            </a:r>
            <a:r>
              <a:rPr lang="en-US" dirty="0" err="1" smtClean="0"/>
              <a:t>tělocvična</a:t>
            </a:r>
            <a:r>
              <a:rPr lang="en-US" dirty="0" smtClean="0"/>
              <a:t>, </a:t>
            </a:r>
            <a:r>
              <a:rPr lang="en-US" dirty="0" err="1" smtClean="0"/>
              <a:t>posilovna</a:t>
            </a:r>
            <a:r>
              <a:rPr lang="en-US" dirty="0" smtClean="0"/>
              <a:t>, </a:t>
            </a:r>
            <a:r>
              <a:rPr lang="en-US" dirty="0" err="1" smtClean="0"/>
              <a:t>vymýšlení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, </a:t>
            </a:r>
            <a:r>
              <a:rPr lang="en-US" dirty="0" err="1" smtClean="0"/>
              <a:t>rozbor</a:t>
            </a:r>
            <a:r>
              <a:rPr lang="en-US" dirty="0" smtClean="0"/>
              <a:t> </a:t>
            </a:r>
            <a:r>
              <a:rPr lang="en-US" dirty="0" err="1" smtClean="0"/>
              <a:t>sestav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videa</a:t>
            </a:r>
            <a:r>
              <a:rPr lang="en-US" dirty="0" smtClean="0"/>
              <a:t> </a:t>
            </a:r>
            <a:r>
              <a:rPr lang="en-US" dirty="0" err="1" smtClean="0"/>
              <a:t>atd</a:t>
            </a:r>
            <a:r>
              <a:rPr lang="en-US" dirty="0" smtClean="0"/>
              <a:t>.)</a:t>
            </a:r>
          </a:p>
          <a:p>
            <a:r>
              <a:rPr lang="en-US" dirty="0" smtClean="0"/>
              <a:t>OH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1984 ( Los Angeles)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733_100998266588011_100000335144702_24956_246679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DÉLKA TRVÁNÍ SESTAV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Sólo</a:t>
            </a:r>
            <a:r>
              <a:rPr lang="en-US" dirty="0" smtClean="0"/>
              <a:t>: 2-2:30 min</a:t>
            </a:r>
          </a:p>
          <a:p>
            <a:r>
              <a:rPr lang="en-US" dirty="0" smtClean="0"/>
              <a:t>Duet: 2:30-3:30 min</a:t>
            </a:r>
          </a:p>
          <a:p>
            <a:r>
              <a:rPr lang="en-US" dirty="0" err="1" smtClean="0"/>
              <a:t>Tým</a:t>
            </a:r>
            <a:r>
              <a:rPr lang="en-US" dirty="0" smtClean="0"/>
              <a:t>: 3-4 min</a:t>
            </a:r>
          </a:p>
          <a:p>
            <a:r>
              <a:rPr lang="en-US" dirty="0" err="1" smtClean="0"/>
              <a:t>Kombinace</a:t>
            </a:r>
            <a:r>
              <a:rPr lang="en-US" dirty="0" smtClean="0"/>
              <a:t>: 5min</a:t>
            </a:r>
          </a:p>
          <a:p>
            <a:r>
              <a:rPr lang="en-US" dirty="0" err="1" smtClean="0"/>
              <a:t>Přesná</a:t>
            </a:r>
            <a:r>
              <a:rPr lang="en-US" dirty="0" smtClean="0"/>
              <a:t> </a:t>
            </a:r>
            <a:r>
              <a:rPr lang="en-US" dirty="0" err="1" smtClean="0"/>
              <a:t>délka</a:t>
            </a:r>
            <a:r>
              <a:rPr lang="en-US" dirty="0" smtClean="0"/>
              <a:t> </a:t>
            </a:r>
            <a:r>
              <a:rPr lang="en-US" dirty="0" err="1" smtClean="0"/>
              <a:t>trvání</a:t>
            </a:r>
            <a:r>
              <a:rPr lang="en-US" dirty="0" smtClean="0"/>
              <a:t> </a:t>
            </a:r>
            <a:r>
              <a:rPr lang="en-US" dirty="0" err="1" smtClean="0"/>
              <a:t>sestavy</a:t>
            </a:r>
            <a:r>
              <a:rPr lang="en-US" dirty="0" smtClean="0"/>
              <a:t> </a:t>
            </a:r>
            <a:r>
              <a:rPr lang="en-US" dirty="0" err="1" smtClean="0"/>
              <a:t>záleží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věkové</a:t>
            </a:r>
            <a:r>
              <a:rPr lang="en-US" dirty="0" smtClean="0"/>
              <a:t> </a:t>
            </a:r>
            <a:r>
              <a:rPr lang="en-US" dirty="0" err="1" smtClean="0"/>
              <a:t>kategorii</a:t>
            </a:r>
            <a:r>
              <a:rPr lang="en-US" dirty="0" smtClean="0"/>
              <a:t> </a:t>
            </a:r>
            <a:r>
              <a:rPr lang="en-US" dirty="0" err="1" smtClean="0"/>
              <a:t>dívek</a:t>
            </a:r>
            <a:r>
              <a:rPr lang="en-US" dirty="0" smtClean="0"/>
              <a:t>: </a:t>
            </a:r>
            <a:r>
              <a:rPr lang="en-US" dirty="0" err="1" smtClean="0"/>
              <a:t>mladší</a:t>
            </a:r>
            <a:r>
              <a:rPr lang="en-US" dirty="0" smtClean="0"/>
              <a:t> </a:t>
            </a:r>
            <a:r>
              <a:rPr lang="en-US" dirty="0" err="1" smtClean="0"/>
              <a:t>žákyně</a:t>
            </a:r>
            <a:r>
              <a:rPr lang="en-US" dirty="0" smtClean="0"/>
              <a:t> (do 12 let), </a:t>
            </a:r>
            <a:r>
              <a:rPr lang="en-US" dirty="0" err="1" smtClean="0"/>
              <a:t>starší</a:t>
            </a:r>
            <a:r>
              <a:rPr lang="en-US" dirty="0" smtClean="0"/>
              <a:t> </a:t>
            </a:r>
            <a:r>
              <a:rPr lang="en-US" dirty="0" err="1" smtClean="0"/>
              <a:t>žákyně</a:t>
            </a:r>
            <a:r>
              <a:rPr lang="en-US" dirty="0" smtClean="0"/>
              <a:t> (do 15let), </a:t>
            </a:r>
            <a:r>
              <a:rPr lang="en-US" dirty="0" err="1" smtClean="0"/>
              <a:t>juniorky</a:t>
            </a:r>
            <a:r>
              <a:rPr lang="en-US" dirty="0" smtClean="0"/>
              <a:t> (do 18let), </a:t>
            </a:r>
            <a:r>
              <a:rPr lang="en-US" dirty="0" err="1" smtClean="0"/>
              <a:t>seniorky</a:t>
            </a:r>
            <a:r>
              <a:rPr lang="en-US" dirty="0" smtClean="0"/>
              <a:t> (</a:t>
            </a:r>
            <a:r>
              <a:rPr lang="en-US" dirty="0" err="1" smtClean="0"/>
              <a:t>nad</a:t>
            </a:r>
            <a:r>
              <a:rPr lang="en-US" dirty="0" smtClean="0"/>
              <a:t> 18let), +</a:t>
            </a:r>
            <a:r>
              <a:rPr lang="en-US" dirty="0" err="1" smtClean="0"/>
              <a:t>kategorie</a:t>
            </a:r>
            <a:r>
              <a:rPr lang="en-US" dirty="0" smtClean="0"/>
              <a:t> masters (</a:t>
            </a:r>
            <a:r>
              <a:rPr lang="en-US" dirty="0" err="1" smtClean="0"/>
              <a:t>starší</a:t>
            </a:r>
            <a:r>
              <a:rPr lang="en-US" dirty="0" smtClean="0"/>
              <a:t> 20 let, min.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ukončení</a:t>
            </a:r>
            <a:r>
              <a:rPr lang="en-US" dirty="0" smtClean="0"/>
              <a:t> </a:t>
            </a:r>
            <a:r>
              <a:rPr lang="en-US" dirty="0" err="1" smtClean="0"/>
              <a:t>závodní</a:t>
            </a:r>
            <a:r>
              <a:rPr lang="en-US" dirty="0" smtClean="0"/>
              <a:t> </a:t>
            </a:r>
            <a:r>
              <a:rPr lang="en-US" dirty="0" err="1" smtClean="0"/>
              <a:t>kariéry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n1028790683_122463_5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44532"/>
            <a:ext cx="3200400" cy="240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MORFOFUNKČNÍ CHARAKTERISTIKA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Začátek</a:t>
            </a:r>
            <a:r>
              <a:rPr lang="en-US" dirty="0" smtClean="0"/>
              <a:t> </a:t>
            </a:r>
            <a:r>
              <a:rPr lang="en-US" dirty="0" err="1" smtClean="0"/>
              <a:t>závodní</a:t>
            </a:r>
            <a:r>
              <a:rPr lang="en-US" dirty="0" smtClean="0"/>
              <a:t> </a:t>
            </a:r>
            <a:r>
              <a:rPr lang="en-US" dirty="0" err="1" smtClean="0"/>
              <a:t>kariéry</a:t>
            </a:r>
            <a:r>
              <a:rPr lang="en-US" dirty="0" smtClean="0"/>
              <a:t> </a:t>
            </a:r>
            <a:r>
              <a:rPr lang="en-US" dirty="0" err="1" smtClean="0"/>
              <a:t>děvčat</a:t>
            </a:r>
            <a:r>
              <a:rPr lang="en-US" dirty="0" smtClean="0"/>
              <a:t>: 8let ( </a:t>
            </a:r>
            <a:r>
              <a:rPr lang="en-US" dirty="0" err="1" smtClean="0"/>
              <a:t>asi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2letech </a:t>
            </a:r>
            <a:r>
              <a:rPr lang="en-US" dirty="0" err="1" smtClean="0"/>
              <a:t>přípravy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Vrchol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20-25 </a:t>
            </a:r>
            <a:r>
              <a:rPr lang="en-US" dirty="0" err="1" smtClean="0"/>
              <a:t>letech</a:t>
            </a:r>
            <a:endParaRPr lang="en-US" dirty="0" smtClean="0"/>
          </a:p>
          <a:p>
            <a:r>
              <a:rPr lang="en-US" dirty="0" smtClean="0"/>
              <a:t>Char. </a:t>
            </a:r>
            <a:r>
              <a:rPr lang="en-US" dirty="0" err="1" smtClean="0"/>
              <a:t>Rysy</a:t>
            </a:r>
            <a:r>
              <a:rPr lang="en-US" dirty="0" smtClean="0"/>
              <a:t> se </a:t>
            </a:r>
            <a:r>
              <a:rPr lang="en-US" dirty="0" err="1" smtClean="0"/>
              <a:t>získávají</a:t>
            </a:r>
            <a:r>
              <a:rPr lang="en-US" dirty="0" smtClean="0"/>
              <a:t> </a:t>
            </a:r>
            <a:r>
              <a:rPr lang="en-US" dirty="0" err="1" smtClean="0"/>
              <a:t>stejně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plavců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dětství</a:t>
            </a:r>
            <a:r>
              <a:rPr lang="en-US" dirty="0" smtClean="0"/>
              <a:t>, </a:t>
            </a:r>
            <a:r>
              <a:rPr lang="en-US" dirty="0" err="1" smtClean="0"/>
              <a:t>převládají</a:t>
            </a:r>
            <a:r>
              <a:rPr lang="en-US" dirty="0" smtClean="0"/>
              <a:t> </a:t>
            </a:r>
            <a:r>
              <a:rPr lang="en-US" dirty="0" err="1" smtClean="0"/>
              <a:t>široká</a:t>
            </a:r>
            <a:r>
              <a:rPr lang="en-US" dirty="0" smtClean="0"/>
              <a:t> </a:t>
            </a:r>
            <a:r>
              <a:rPr lang="en-US" dirty="0" err="1" smtClean="0"/>
              <a:t>ramena</a:t>
            </a:r>
            <a:r>
              <a:rPr lang="en-US" dirty="0" smtClean="0"/>
              <a:t> a </a:t>
            </a:r>
            <a:r>
              <a:rPr lang="en-US" dirty="0" err="1" smtClean="0"/>
              <a:t>dlouhé</a:t>
            </a:r>
            <a:r>
              <a:rPr lang="en-US" dirty="0" smtClean="0"/>
              <a:t> </a:t>
            </a:r>
            <a:r>
              <a:rPr lang="en-US" dirty="0" err="1" smtClean="0"/>
              <a:t>končetiny</a:t>
            </a:r>
            <a:r>
              <a:rPr lang="en-US" dirty="0" smtClean="0"/>
              <a:t> (</a:t>
            </a:r>
            <a:r>
              <a:rPr lang="en-US" dirty="0" err="1" smtClean="0"/>
              <a:t>velká</a:t>
            </a:r>
            <a:r>
              <a:rPr lang="en-US" dirty="0" smtClean="0"/>
              <a:t> </a:t>
            </a:r>
            <a:r>
              <a:rPr lang="en-US" dirty="0" err="1" smtClean="0"/>
              <a:t>výhoda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Vyšší</a:t>
            </a:r>
            <a:r>
              <a:rPr lang="en-US" dirty="0" smtClean="0"/>
              <a:t> % </a:t>
            </a:r>
            <a:r>
              <a:rPr lang="en-US" dirty="0" err="1" smtClean="0"/>
              <a:t>tělesného</a:t>
            </a:r>
            <a:r>
              <a:rPr lang="en-US" dirty="0" smtClean="0"/>
              <a:t> </a:t>
            </a:r>
            <a:r>
              <a:rPr lang="en-US" dirty="0" err="1" smtClean="0"/>
              <a:t>tuku</a:t>
            </a:r>
            <a:endParaRPr lang="en-US" dirty="0" smtClean="0"/>
          </a:p>
          <a:p>
            <a:r>
              <a:rPr lang="en-US" dirty="0" err="1" smtClean="0"/>
              <a:t>Velká</a:t>
            </a:r>
            <a:r>
              <a:rPr lang="en-US" dirty="0" smtClean="0"/>
              <a:t> </a:t>
            </a:r>
            <a:r>
              <a:rPr lang="en-US" dirty="0" err="1" smtClean="0"/>
              <a:t>kapacita</a:t>
            </a:r>
            <a:r>
              <a:rPr lang="en-US" dirty="0" smtClean="0"/>
              <a:t> </a:t>
            </a:r>
            <a:r>
              <a:rPr lang="en-US" dirty="0" err="1" smtClean="0"/>
              <a:t>plic</a:t>
            </a:r>
            <a:r>
              <a:rPr lang="en-US" dirty="0" smtClean="0"/>
              <a:t> (</a:t>
            </a:r>
            <a:r>
              <a:rPr lang="en-US" dirty="0" err="1" smtClean="0"/>
              <a:t>okolo</a:t>
            </a:r>
            <a:r>
              <a:rPr lang="en-US" dirty="0" smtClean="0"/>
              <a:t> 4-4,5 </a:t>
            </a:r>
            <a:r>
              <a:rPr lang="en-US" dirty="0" err="1" smtClean="0"/>
              <a:t>litrů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Vyšší</a:t>
            </a:r>
            <a:r>
              <a:rPr lang="en-US" dirty="0" smtClean="0"/>
              <a:t> </a:t>
            </a:r>
            <a:r>
              <a:rPr lang="en-US" dirty="0" err="1" smtClean="0"/>
              <a:t>stupeň</a:t>
            </a:r>
            <a:r>
              <a:rPr lang="en-US" dirty="0" smtClean="0"/>
              <a:t> </a:t>
            </a:r>
            <a:r>
              <a:rPr lang="en-US" dirty="0" err="1" smtClean="0"/>
              <a:t>mezomorfie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většiny</a:t>
            </a:r>
            <a:r>
              <a:rPr lang="en-US" dirty="0" smtClean="0"/>
              <a:t> </a:t>
            </a:r>
            <a:r>
              <a:rPr lang="en-US" dirty="0" err="1" smtClean="0"/>
              <a:t>akvabel</a:t>
            </a:r>
            <a:endParaRPr lang="en-US" dirty="0" smtClean="0"/>
          </a:p>
          <a:p>
            <a:r>
              <a:rPr lang="en-US" dirty="0" err="1" smtClean="0"/>
              <a:t>Výdej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: 50% </a:t>
            </a:r>
            <a:r>
              <a:rPr lang="en-US" dirty="0" err="1" smtClean="0"/>
              <a:t>aerobně</a:t>
            </a:r>
            <a:r>
              <a:rPr lang="en-US" dirty="0" smtClean="0"/>
              <a:t> ( </a:t>
            </a:r>
            <a:r>
              <a:rPr lang="en-US" dirty="0" err="1" smtClean="0"/>
              <a:t>vytrvalostní</a:t>
            </a:r>
            <a:r>
              <a:rPr lang="en-US" dirty="0" smtClean="0"/>
              <a:t>, </a:t>
            </a:r>
            <a:r>
              <a:rPr lang="en-US" dirty="0" err="1" smtClean="0"/>
              <a:t>zdroj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gluk</a:t>
            </a:r>
            <a:r>
              <a:rPr lang="en-US" dirty="0" err="1" smtClean="0"/>
              <a:t>ózy</a:t>
            </a:r>
            <a:r>
              <a:rPr lang="en-US" dirty="0" smtClean="0"/>
              <a:t> )</a:t>
            </a:r>
            <a:r>
              <a:rPr lang="en-US" dirty="0" smtClean="0"/>
              <a:t> </a:t>
            </a:r>
          </a:p>
          <a:p>
            <a:r>
              <a:rPr lang="en-US" dirty="0" smtClean="0"/>
              <a:t>50</a:t>
            </a:r>
            <a:r>
              <a:rPr lang="en-US" dirty="0" smtClean="0"/>
              <a:t>% </a:t>
            </a:r>
            <a:r>
              <a:rPr lang="en-US" dirty="0" err="1" smtClean="0"/>
              <a:t>anaerobně</a:t>
            </a:r>
            <a:r>
              <a:rPr lang="en-US" dirty="0" smtClean="0"/>
              <a:t> (</a:t>
            </a: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laktátu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trvání</a:t>
            </a:r>
            <a:r>
              <a:rPr lang="en-US" dirty="0" smtClean="0"/>
              <a:t> </a:t>
            </a:r>
            <a:r>
              <a:rPr lang="en-US" dirty="0" err="1" smtClean="0"/>
              <a:t>výkonu</a:t>
            </a:r>
            <a:r>
              <a:rPr lang="en-US" dirty="0" smtClean="0"/>
              <a:t> </a:t>
            </a:r>
            <a:r>
              <a:rPr lang="en-US" dirty="0" err="1" smtClean="0"/>
              <a:t>několik</a:t>
            </a:r>
            <a:r>
              <a:rPr lang="en-US" dirty="0" smtClean="0"/>
              <a:t> </a:t>
            </a:r>
            <a:r>
              <a:rPr lang="en-US" dirty="0" err="1" smtClean="0"/>
              <a:t>minut</a:t>
            </a:r>
            <a:r>
              <a:rPr lang="en-US" dirty="0" err="1" smtClean="0">
                <a:sym typeface="Wingdings"/>
              </a:rPr>
              <a:t>submaximální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aktivita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Adrenalin- </a:t>
            </a:r>
            <a:r>
              <a:rPr lang="en-US" dirty="0" err="1" smtClean="0">
                <a:sym typeface="Wingdings"/>
              </a:rPr>
              <a:t>předzávodní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stavy</a:t>
            </a:r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náročné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psychiku</a:t>
            </a:r>
            <a:endParaRPr lang="en-US" dirty="0"/>
          </a:p>
        </p:txBody>
      </p:sp>
      <p:pic>
        <p:nvPicPr>
          <p:cNvPr id="5" name="Picture 4" descr="n766542067_614214_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55" y="2819400"/>
            <a:ext cx="275089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BĚTKA DUFKOVÁ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reprezentantka</a:t>
            </a:r>
            <a:r>
              <a:rPr lang="en-US" dirty="0" smtClean="0"/>
              <a:t>, </a:t>
            </a:r>
            <a:r>
              <a:rPr lang="en-US" dirty="0" err="1" smtClean="0"/>
              <a:t>klub</a:t>
            </a:r>
            <a:r>
              <a:rPr lang="en-US" dirty="0" smtClean="0"/>
              <a:t> TJ Tesla </a:t>
            </a:r>
            <a:r>
              <a:rPr lang="en-US" dirty="0" smtClean="0"/>
              <a:t>Brno</a:t>
            </a:r>
          </a:p>
          <a:p>
            <a:r>
              <a:rPr lang="en-US" dirty="0" err="1" smtClean="0"/>
              <a:t>Akvabelám</a:t>
            </a:r>
            <a:r>
              <a:rPr lang="en-US" dirty="0" smtClean="0"/>
              <a:t> se </a:t>
            </a:r>
            <a:r>
              <a:rPr lang="en-US" dirty="0" err="1" smtClean="0"/>
              <a:t>věnuje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5 let, </a:t>
            </a:r>
            <a:r>
              <a:rPr lang="en-US" dirty="0" err="1" smtClean="0"/>
              <a:t>nyní</a:t>
            </a:r>
            <a:r>
              <a:rPr lang="en-US" dirty="0" smtClean="0"/>
              <a:t> je </a:t>
            </a:r>
            <a:r>
              <a:rPr lang="en-US" dirty="0" err="1" smtClean="0"/>
              <a:t>jí</a:t>
            </a:r>
            <a:r>
              <a:rPr lang="en-US" dirty="0" smtClean="0"/>
              <a:t> 19 let</a:t>
            </a:r>
          </a:p>
          <a:p>
            <a:r>
              <a:rPr lang="en-US" dirty="0" err="1" smtClean="0"/>
              <a:t>Studentka</a:t>
            </a:r>
            <a:r>
              <a:rPr lang="en-US" dirty="0" smtClean="0"/>
              <a:t> </a:t>
            </a:r>
            <a:r>
              <a:rPr lang="en-US" dirty="0" err="1" smtClean="0"/>
              <a:t>posledního</a:t>
            </a:r>
            <a:r>
              <a:rPr lang="en-US" dirty="0" smtClean="0"/>
              <a:t> </a:t>
            </a:r>
            <a:r>
              <a:rPr lang="en-US" dirty="0" err="1" smtClean="0"/>
              <a:t>ročníku</a:t>
            </a:r>
            <a:r>
              <a:rPr lang="en-US" dirty="0" smtClean="0"/>
              <a:t> </a:t>
            </a:r>
            <a:r>
              <a:rPr lang="en-US" dirty="0" err="1" smtClean="0"/>
              <a:t>francouzského</a:t>
            </a:r>
            <a:r>
              <a:rPr lang="en-US" dirty="0" smtClean="0"/>
              <a:t> </a:t>
            </a:r>
            <a:r>
              <a:rPr lang="en-US" dirty="0" err="1" smtClean="0"/>
              <a:t>gymnázia</a:t>
            </a:r>
            <a:endParaRPr lang="en-US" dirty="0" smtClean="0"/>
          </a:p>
          <a:p>
            <a:r>
              <a:rPr lang="en-US" dirty="0" err="1" smtClean="0"/>
              <a:t>Výška</a:t>
            </a:r>
            <a:r>
              <a:rPr lang="en-US" dirty="0" smtClean="0"/>
              <a:t> 171cm, </a:t>
            </a:r>
            <a:r>
              <a:rPr lang="en-US" dirty="0" err="1" smtClean="0"/>
              <a:t>váha</a:t>
            </a:r>
            <a:r>
              <a:rPr lang="en-US" dirty="0" smtClean="0"/>
              <a:t> 60kg</a:t>
            </a:r>
          </a:p>
          <a:p>
            <a:r>
              <a:rPr lang="en-US" dirty="0" err="1" smtClean="0"/>
              <a:t>Soutěží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4 </a:t>
            </a:r>
            <a:r>
              <a:rPr lang="en-US" dirty="0" err="1" smtClean="0"/>
              <a:t>kategoriích</a:t>
            </a:r>
            <a:endParaRPr lang="en-US" dirty="0" smtClean="0"/>
          </a:p>
          <a:p>
            <a:r>
              <a:rPr lang="en-US" dirty="0" err="1" smtClean="0"/>
              <a:t>Mistrině</a:t>
            </a:r>
            <a:r>
              <a:rPr lang="en-US" dirty="0" smtClean="0"/>
              <a:t> ČR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mladších</a:t>
            </a:r>
            <a:r>
              <a:rPr lang="en-US" dirty="0" smtClean="0"/>
              <a:t> </a:t>
            </a:r>
            <a:r>
              <a:rPr lang="en-US" dirty="0" err="1" smtClean="0"/>
              <a:t>žáky</a:t>
            </a:r>
            <a:r>
              <a:rPr lang="en-US" dirty="0" err="1" smtClean="0"/>
              <a:t>ň</a:t>
            </a:r>
            <a:r>
              <a:rPr lang="en-US" smtClean="0"/>
              <a:t>, </a:t>
            </a:r>
            <a:r>
              <a:rPr lang="en-US" smtClean="0"/>
              <a:t>MEJ </a:t>
            </a:r>
            <a:r>
              <a:rPr lang="en-US" dirty="0" smtClean="0"/>
              <a:t>Bonn 2006, MES </a:t>
            </a:r>
            <a:r>
              <a:rPr lang="en-US" dirty="0" err="1" smtClean="0"/>
              <a:t>Budapešť</a:t>
            </a:r>
            <a:r>
              <a:rPr lang="en-US" dirty="0" smtClean="0"/>
              <a:t> 2006, MSJ </a:t>
            </a:r>
            <a:r>
              <a:rPr lang="en-US" dirty="0" err="1" smtClean="0"/>
              <a:t>Čína</a:t>
            </a:r>
            <a:r>
              <a:rPr lang="en-US" dirty="0" smtClean="0"/>
              <a:t>, </a:t>
            </a:r>
            <a:r>
              <a:rPr lang="en-US" dirty="0" smtClean="0"/>
              <a:t>MES </a:t>
            </a:r>
            <a:r>
              <a:rPr lang="en-US" dirty="0" err="1" smtClean="0"/>
              <a:t>Eidhoven</a:t>
            </a:r>
            <a:r>
              <a:rPr lang="en-US" dirty="0" smtClean="0"/>
              <a:t> 2008,</a:t>
            </a:r>
            <a:r>
              <a:rPr lang="en-US" dirty="0" smtClean="0"/>
              <a:t> 2. </a:t>
            </a:r>
            <a:r>
              <a:rPr lang="en-US" dirty="0" err="1" smtClean="0"/>
              <a:t>místo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mistrovství</a:t>
            </a:r>
            <a:r>
              <a:rPr lang="en-US" dirty="0" smtClean="0"/>
              <a:t> USA </a:t>
            </a:r>
            <a:r>
              <a:rPr lang="en-US" dirty="0" err="1" smtClean="0"/>
              <a:t>juniorů</a:t>
            </a:r>
            <a:r>
              <a:rPr lang="en-US" dirty="0" smtClean="0"/>
              <a:t>, OH </a:t>
            </a:r>
            <a:r>
              <a:rPr lang="en-US" dirty="0" smtClean="0"/>
              <a:t>Peking 2008,</a:t>
            </a:r>
            <a:r>
              <a:rPr lang="en-US" dirty="0" smtClean="0"/>
              <a:t> 12. </a:t>
            </a:r>
            <a:r>
              <a:rPr lang="en-US" dirty="0" err="1" smtClean="0"/>
              <a:t>místo</a:t>
            </a:r>
            <a:r>
              <a:rPr lang="en-US" dirty="0" smtClean="0"/>
              <a:t> MSS </a:t>
            </a:r>
            <a:r>
              <a:rPr lang="en-US" dirty="0" smtClean="0"/>
              <a:t>2009 </a:t>
            </a:r>
            <a:r>
              <a:rPr lang="en-US" dirty="0" err="1" smtClean="0"/>
              <a:t>Řím</a:t>
            </a:r>
            <a:endParaRPr lang="en-US" dirty="0" smtClean="0"/>
          </a:p>
          <a:p>
            <a:r>
              <a:rPr lang="en-US" dirty="0" err="1" smtClean="0"/>
              <a:t>Největších</a:t>
            </a:r>
            <a:r>
              <a:rPr lang="en-US" dirty="0" smtClean="0"/>
              <a:t> </a:t>
            </a:r>
            <a:r>
              <a:rPr lang="en-US" dirty="0" err="1" smtClean="0"/>
              <a:t>úspěchů</a:t>
            </a:r>
            <a:r>
              <a:rPr lang="en-US" dirty="0" smtClean="0"/>
              <a:t> </a:t>
            </a:r>
            <a:r>
              <a:rPr lang="en-US" dirty="0" err="1" smtClean="0"/>
              <a:t>Bětka</a:t>
            </a:r>
            <a:r>
              <a:rPr lang="en-US" dirty="0" smtClean="0"/>
              <a:t> </a:t>
            </a:r>
            <a:r>
              <a:rPr lang="en-US" dirty="0" err="1" smtClean="0"/>
              <a:t>dosahuje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kategorii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plave</a:t>
            </a:r>
            <a:r>
              <a:rPr lang="en-US" dirty="0" smtClean="0"/>
              <a:t> se </a:t>
            </a:r>
            <a:r>
              <a:rPr lang="en-US" dirty="0" err="1" smtClean="0"/>
              <a:t>Soňou</a:t>
            </a:r>
            <a:r>
              <a:rPr lang="en-US" dirty="0" smtClean="0"/>
              <a:t> </a:t>
            </a:r>
            <a:r>
              <a:rPr lang="en-US" dirty="0" err="1" smtClean="0"/>
              <a:t>Bernardovou</a:t>
            </a:r>
            <a:r>
              <a:rPr lang="en-US" dirty="0" smtClean="0"/>
              <a:t> (32).</a:t>
            </a:r>
          </a:p>
          <a:p>
            <a:r>
              <a:rPr lang="en-US" dirty="0" err="1" smtClean="0"/>
              <a:t>Loňský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strávila</a:t>
            </a:r>
            <a:r>
              <a:rPr lang="en-US" dirty="0" smtClean="0"/>
              <a:t> </a:t>
            </a:r>
            <a:r>
              <a:rPr lang="en-US" dirty="0" err="1" smtClean="0"/>
              <a:t>přípravou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OH </a:t>
            </a:r>
            <a:r>
              <a:rPr lang="en-US" dirty="0" err="1" smtClean="0"/>
              <a:t>střídavě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USA a </a:t>
            </a:r>
            <a:r>
              <a:rPr lang="en-US" dirty="0" err="1" smtClean="0"/>
              <a:t>Česku</a:t>
            </a:r>
            <a:r>
              <a:rPr lang="en-US" dirty="0" smtClean="0"/>
              <a:t>, </a:t>
            </a:r>
            <a:r>
              <a:rPr lang="en-US" dirty="0" err="1" smtClean="0"/>
              <a:t>nyní</a:t>
            </a:r>
            <a:r>
              <a:rPr lang="en-US" dirty="0" smtClean="0"/>
              <a:t> </a:t>
            </a:r>
            <a:r>
              <a:rPr lang="en-US" dirty="0" err="1" smtClean="0"/>
              <a:t>dokončuje</a:t>
            </a:r>
            <a:r>
              <a:rPr lang="en-US" dirty="0" smtClean="0"/>
              <a:t> </a:t>
            </a:r>
            <a:r>
              <a:rPr lang="en-US" dirty="0" err="1" smtClean="0"/>
              <a:t>střední</a:t>
            </a:r>
            <a:r>
              <a:rPr lang="en-US" dirty="0" smtClean="0"/>
              <a:t> </a:t>
            </a:r>
            <a:r>
              <a:rPr lang="en-US" dirty="0" err="1" smtClean="0"/>
              <a:t>školu</a:t>
            </a:r>
            <a:r>
              <a:rPr lang="en-US" dirty="0" smtClean="0"/>
              <a:t> a </a:t>
            </a:r>
            <a:r>
              <a:rPr lang="en-US" dirty="0" err="1" smtClean="0"/>
              <a:t>připravuje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VŠ a </a:t>
            </a:r>
            <a:r>
              <a:rPr lang="en-US" dirty="0" err="1" smtClean="0"/>
              <a:t>na</a:t>
            </a:r>
            <a:r>
              <a:rPr lang="en-US" dirty="0" smtClean="0"/>
              <a:t> MES, </a:t>
            </a:r>
            <a:r>
              <a:rPr lang="en-US" dirty="0" err="1" smtClean="0"/>
              <a:t>které</a:t>
            </a:r>
            <a:r>
              <a:rPr lang="en-US" dirty="0" smtClean="0"/>
              <a:t> se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konat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srpnu</a:t>
            </a:r>
            <a:endParaRPr lang="en-US" dirty="0" smtClean="0"/>
          </a:p>
          <a:p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hodin</a:t>
            </a:r>
            <a:r>
              <a:rPr lang="en-US" dirty="0" smtClean="0"/>
              <a:t> </a:t>
            </a:r>
            <a:r>
              <a:rPr lang="en-US" dirty="0" err="1" smtClean="0"/>
              <a:t>zatížení</a:t>
            </a:r>
            <a:r>
              <a:rPr lang="en-US" dirty="0" smtClean="0"/>
              <a:t> </a:t>
            </a:r>
            <a:r>
              <a:rPr lang="en-US" dirty="0" err="1" smtClean="0"/>
              <a:t>týdně</a:t>
            </a:r>
            <a:r>
              <a:rPr lang="en-US" dirty="0" smtClean="0"/>
              <a:t>: 22,5 ( </a:t>
            </a:r>
            <a:r>
              <a:rPr lang="en-US" dirty="0" err="1" smtClean="0"/>
              <a:t>voda</a:t>
            </a:r>
            <a:r>
              <a:rPr lang="en-US" dirty="0" smtClean="0"/>
              <a:t>: 17 </a:t>
            </a:r>
            <a:r>
              <a:rPr lang="en-US" dirty="0" err="1" smtClean="0"/>
              <a:t>hod</a:t>
            </a:r>
            <a:r>
              <a:rPr lang="en-US" dirty="0" smtClean="0"/>
              <a:t>, </a:t>
            </a:r>
            <a:r>
              <a:rPr lang="en-US" dirty="0" err="1" smtClean="0"/>
              <a:t>sucho</a:t>
            </a:r>
            <a:r>
              <a:rPr lang="en-US" dirty="0" smtClean="0"/>
              <a:t> 5,5hod )- </a:t>
            </a:r>
            <a:r>
              <a:rPr lang="en-US" dirty="0" err="1" smtClean="0"/>
              <a:t>běžné</a:t>
            </a:r>
            <a:r>
              <a:rPr lang="en-US" dirty="0" smtClean="0"/>
              <a:t> </a:t>
            </a:r>
            <a:r>
              <a:rPr lang="en-US" dirty="0" err="1" smtClean="0"/>
              <a:t>tréninkové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, </a:t>
            </a:r>
            <a:r>
              <a:rPr lang="en-US" dirty="0" err="1" smtClean="0"/>
              <a:t>kdy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dohledu</a:t>
            </a:r>
            <a:r>
              <a:rPr lang="en-US" dirty="0" smtClean="0"/>
              <a:t> </a:t>
            </a:r>
            <a:r>
              <a:rPr lang="en-US" dirty="0" err="1" smtClean="0"/>
              <a:t>žádné</a:t>
            </a:r>
            <a:r>
              <a:rPr lang="en-US" dirty="0" smtClean="0"/>
              <a:t> </a:t>
            </a:r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 smtClean="0"/>
              <a:t>závody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n766542067_378825_9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1"/>
            <a:ext cx="3217097" cy="186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766542067_1000528_1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60" y="1600200"/>
            <a:ext cx="6525904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ROČNÍ TRÉNINKOVÝ PLÁN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Září</a:t>
            </a:r>
            <a:r>
              <a:rPr lang="en-US" dirty="0" smtClean="0"/>
              <a:t>, </a:t>
            </a:r>
            <a:r>
              <a:rPr lang="en-US" dirty="0" err="1" smtClean="0"/>
              <a:t>říjen</a:t>
            </a:r>
            <a:r>
              <a:rPr lang="en-US" dirty="0" smtClean="0"/>
              <a:t>: </a:t>
            </a:r>
            <a:r>
              <a:rPr lang="en-US" dirty="0" err="1" smtClean="0"/>
              <a:t>volnější</a:t>
            </a:r>
            <a:r>
              <a:rPr lang="en-US" dirty="0" smtClean="0"/>
              <a:t>, </a:t>
            </a:r>
            <a:r>
              <a:rPr lang="en-US" dirty="0" err="1" smtClean="0"/>
              <a:t>všeobecná</a:t>
            </a:r>
            <a:r>
              <a:rPr lang="en-US" dirty="0" smtClean="0"/>
              <a:t> </a:t>
            </a:r>
            <a:r>
              <a:rPr lang="en-US" dirty="0" err="1" smtClean="0"/>
              <a:t>příprava</a:t>
            </a:r>
            <a:r>
              <a:rPr lang="en-US" dirty="0" smtClean="0"/>
              <a:t>, </a:t>
            </a:r>
            <a:r>
              <a:rPr lang="en-US" dirty="0" err="1" smtClean="0"/>
              <a:t>spíše</a:t>
            </a:r>
            <a:r>
              <a:rPr lang="en-US" dirty="0" smtClean="0"/>
              <a:t> se </a:t>
            </a:r>
            <a:r>
              <a:rPr lang="en-US" dirty="0" err="1" smtClean="0"/>
              <a:t>trénuje</a:t>
            </a:r>
            <a:r>
              <a:rPr lang="en-US" dirty="0" smtClean="0"/>
              <a:t> </a:t>
            </a:r>
            <a:r>
              <a:rPr lang="en-US" dirty="0" err="1" smtClean="0"/>
              <a:t>kondička</a:t>
            </a:r>
            <a:r>
              <a:rPr lang="en-US" dirty="0" smtClean="0"/>
              <a:t>, </a:t>
            </a:r>
            <a:r>
              <a:rPr lang="en-US" dirty="0" err="1" smtClean="0"/>
              <a:t>když</a:t>
            </a:r>
            <a:r>
              <a:rPr lang="en-US" dirty="0" smtClean="0"/>
              <a:t> je </a:t>
            </a:r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se </a:t>
            </a:r>
            <a:r>
              <a:rPr lang="en-US" dirty="0" err="1" smtClean="0"/>
              <a:t>začínají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suchu</a:t>
            </a:r>
            <a:r>
              <a:rPr lang="en-US" dirty="0" smtClean="0"/>
              <a:t> </a:t>
            </a:r>
            <a:r>
              <a:rPr lang="en-US" dirty="0" err="1" smtClean="0"/>
              <a:t>vymýšlet</a:t>
            </a:r>
            <a:r>
              <a:rPr lang="en-US" dirty="0" smtClean="0"/>
              <a:t>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sestavy</a:t>
            </a:r>
            <a:endParaRPr lang="en-US" dirty="0" smtClean="0"/>
          </a:p>
          <a:p>
            <a:r>
              <a:rPr lang="en-US" dirty="0" err="1" smtClean="0"/>
              <a:t>Listopad</a:t>
            </a:r>
            <a:r>
              <a:rPr lang="en-US" dirty="0" smtClean="0"/>
              <a:t>: </a:t>
            </a:r>
            <a:r>
              <a:rPr lang="en-US" dirty="0" err="1" smtClean="0"/>
              <a:t>příprava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Vánoční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Prahy</a:t>
            </a:r>
            <a:r>
              <a:rPr lang="en-US" dirty="0" smtClean="0"/>
              <a:t>, </a:t>
            </a:r>
            <a:r>
              <a:rPr lang="en-US" dirty="0" err="1" smtClean="0"/>
              <a:t>tzn</a:t>
            </a:r>
            <a:r>
              <a:rPr lang="en-US" dirty="0" smtClean="0"/>
              <a:t>. </a:t>
            </a:r>
            <a:r>
              <a:rPr lang="en-US" dirty="0" err="1" smtClean="0"/>
              <a:t>víc</a:t>
            </a:r>
            <a:r>
              <a:rPr lang="en-US" dirty="0" smtClean="0"/>
              <a:t> se </a:t>
            </a:r>
            <a:r>
              <a:rPr lang="en-US" dirty="0" err="1" smtClean="0"/>
              <a:t>trénují</a:t>
            </a:r>
            <a:r>
              <a:rPr lang="en-US" dirty="0" smtClean="0"/>
              <a:t> </a:t>
            </a:r>
            <a:r>
              <a:rPr lang="en-US" dirty="0" err="1" smtClean="0"/>
              <a:t>sestavy</a:t>
            </a:r>
            <a:r>
              <a:rPr lang="en-US" dirty="0" smtClean="0"/>
              <a:t>, </a:t>
            </a:r>
            <a:r>
              <a:rPr lang="en-US" dirty="0" err="1" smtClean="0"/>
              <a:t>přesto</a:t>
            </a:r>
            <a:r>
              <a:rPr lang="en-US" dirty="0" smtClean="0"/>
              <a:t> se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předzávodní</a:t>
            </a:r>
            <a:r>
              <a:rPr lang="en-US" dirty="0" smtClean="0"/>
              <a:t> </a:t>
            </a:r>
            <a:r>
              <a:rPr lang="en-US" dirty="0" err="1" smtClean="0"/>
              <a:t>příprava</a:t>
            </a:r>
            <a:r>
              <a:rPr lang="en-US" dirty="0" smtClean="0"/>
              <a:t> </a:t>
            </a:r>
            <a:r>
              <a:rPr lang="en-US" dirty="0" err="1" smtClean="0"/>
              <a:t>nedá</a:t>
            </a:r>
            <a:r>
              <a:rPr lang="en-US" dirty="0" smtClean="0"/>
              <a:t> </a:t>
            </a:r>
            <a:r>
              <a:rPr lang="en-US" dirty="0" err="1" smtClean="0"/>
              <a:t>srovnat</a:t>
            </a:r>
            <a:r>
              <a:rPr lang="en-US" dirty="0" smtClean="0"/>
              <a:t> 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přípravou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MS </a:t>
            </a:r>
            <a:r>
              <a:rPr lang="en-US" dirty="0" err="1" smtClean="0"/>
              <a:t>nebo</a:t>
            </a:r>
            <a:r>
              <a:rPr lang="en-US" dirty="0" smtClean="0"/>
              <a:t> OH</a:t>
            </a:r>
          </a:p>
          <a:p>
            <a:r>
              <a:rPr lang="en-US" dirty="0" err="1" smtClean="0"/>
              <a:t>Prosinec</a:t>
            </a:r>
            <a:r>
              <a:rPr lang="en-US" dirty="0" smtClean="0"/>
              <a:t>: </a:t>
            </a:r>
            <a:r>
              <a:rPr lang="en-US" dirty="0" err="1" smtClean="0"/>
              <a:t>volno</a:t>
            </a:r>
            <a:r>
              <a:rPr lang="en-US" dirty="0" smtClean="0"/>
              <a:t> (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méně</a:t>
            </a:r>
            <a:r>
              <a:rPr lang="en-US" dirty="0" smtClean="0"/>
              <a:t>:) </a:t>
            </a:r>
          </a:p>
          <a:p>
            <a:r>
              <a:rPr lang="en-US" dirty="0" err="1" smtClean="0"/>
              <a:t>Leden</a:t>
            </a:r>
            <a:r>
              <a:rPr lang="en-US" dirty="0" smtClean="0"/>
              <a:t>, </a:t>
            </a:r>
            <a:r>
              <a:rPr lang="en-US" dirty="0" err="1" smtClean="0"/>
              <a:t>únor</a:t>
            </a:r>
            <a:r>
              <a:rPr lang="en-US" dirty="0" smtClean="0"/>
              <a:t>: </a:t>
            </a:r>
            <a:r>
              <a:rPr lang="en-US" dirty="0" err="1" smtClean="0"/>
              <a:t>všeobecné</a:t>
            </a:r>
            <a:r>
              <a:rPr lang="en-US" dirty="0" smtClean="0"/>
              <a:t> </a:t>
            </a:r>
            <a:r>
              <a:rPr lang="en-US" dirty="0" err="1" smtClean="0"/>
              <a:t>přípravné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endParaRPr lang="en-US" dirty="0" smtClean="0"/>
          </a:p>
          <a:p>
            <a:r>
              <a:rPr lang="en-US" dirty="0" err="1" smtClean="0"/>
              <a:t>Březen</a:t>
            </a:r>
            <a:r>
              <a:rPr lang="en-US" dirty="0" smtClean="0"/>
              <a:t>, </a:t>
            </a:r>
            <a:r>
              <a:rPr lang="en-US" dirty="0" err="1" smtClean="0"/>
              <a:t>duben</a:t>
            </a:r>
            <a:r>
              <a:rPr lang="en-US" dirty="0" smtClean="0"/>
              <a:t>, </a:t>
            </a:r>
            <a:r>
              <a:rPr lang="en-US" dirty="0" err="1" smtClean="0"/>
              <a:t>květen</a:t>
            </a:r>
            <a:r>
              <a:rPr lang="en-US" dirty="0" smtClean="0"/>
              <a:t>: </a:t>
            </a:r>
            <a:r>
              <a:rPr lang="en-US" dirty="0" err="1" smtClean="0"/>
              <a:t>přípravné</a:t>
            </a:r>
            <a:r>
              <a:rPr lang="en-US" dirty="0" smtClean="0"/>
              <a:t>, </a:t>
            </a:r>
            <a:r>
              <a:rPr lang="en-US" dirty="0" err="1" smtClean="0"/>
              <a:t>předzávodní</a:t>
            </a:r>
            <a:r>
              <a:rPr lang="en-US" dirty="0" smtClean="0"/>
              <a:t>, </a:t>
            </a:r>
            <a:r>
              <a:rPr lang="en-US" dirty="0" err="1" smtClean="0"/>
              <a:t>závodní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 (NELZE URČIT PŘESNĚ, KAŽDÝ ROK JSOU ZÁVODY V JINÉM TERMÍNU A PODMÍNKY PRO TRÉNOVÁNÍ SE TAKÉ ROK OD ROKU MĚNÍ)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 je </a:t>
            </a:r>
            <a:r>
              <a:rPr lang="en-US" dirty="0" err="1" smtClean="0"/>
              <a:t>vetšinou</a:t>
            </a:r>
            <a:r>
              <a:rPr lang="en-US" dirty="0" smtClean="0"/>
              <a:t> MČR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Červen</a:t>
            </a:r>
            <a:r>
              <a:rPr lang="en-US" dirty="0" smtClean="0"/>
              <a:t>, </a:t>
            </a:r>
            <a:r>
              <a:rPr lang="en-US" dirty="0" err="1" smtClean="0"/>
              <a:t>červenec</a:t>
            </a:r>
            <a:r>
              <a:rPr lang="en-US" dirty="0" smtClean="0"/>
              <a:t>, </a:t>
            </a:r>
            <a:r>
              <a:rPr lang="en-US" dirty="0" err="1" smtClean="0"/>
              <a:t>začátek</a:t>
            </a:r>
            <a:r>
              <a:rPr lang="en-US" dirty="0" smtClean="0"/>
              <a:t> </a:t>
            </a:r>
            <a:r>
              <a:rPr lang="en-US" dirty="0" err="1" smtClean="0"/>
              <a:t>srpna</a:t>
            </a:r>
            <a:r>
              <a:rPr lang="en-US" dirty="0" smtClean="0"/>
              <a:t>: </a:t>
            </a:r>
            <a:r>
              <a:rPr lang="en-US" dirty="0" err="1" smtClean="0"/>
              <a:t>předzávodní</a:t>
            </a:r>
            <a:r>
              <a:rPr lang="en-US" dirty="0" smtClean="0"/>
              <a:t>, </a:t>
            </a:r>
            <a:r>
              <a:rPr lang="en-US" dirty="0" err="1" smtClean="0"/>
              <a:t>závodní</a:t>
            </a:r>
            <a:r>
              <a:rPr lang="en-US" dirty="0" smtClean="0"/>
              <a:t> </a:t>
            </a:r>
            <a:r>
              <a:rPr lang="en-US" dirty="0" err="1" smtClean="0"/>
              <a:t>období</a:t>
            </a:r>
            <a:r>
              <a:rPr lang="en-US" dirty="0" smtClean="0"/>
              <a:t>- </a:t>
            </a:r>
            <a:r>
              <a:rPr lang="en-US" dirty="0" err="1" smtClean="0"/>
              <a:t>hlavní</a:t>
            </a:r>
            <a:r>
              <a:rPr lang="en-US" dirty="0" smtClean="0"/>
              <a:t>. 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termínu</a:t>
            </a:r>
            <a:r>
              <a:rPr lang="en-US" dirty="0" smtClean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ME, MS</a:t>
            </a:r>
          </a:p>
          <a:p>
            <a:r>
              <a:rPr lang="en-US" dirty="0" err="1" smtClean="0"/>
              <a:t>Konec</a:t>
            </a:r>
            <a:r>
              <a:rPr lang="en-US" dirty="0" smtClean="0"/>
              <a:t> </a:t>
            </a:r>
            <a:r>
              <a:rPr lang="en-US" dirty="0" err="1" smtClean="0"/>
              <a:t>srpna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začátek</a:t>
            </a:r>
            <a:r>
              <a:rPr lang="en-US" dirty="0" smtClean="0"/>
              <a:t> </a:t>
            </a:r>
            <a:r>
              <a:rPr lang="en-US" dirty="0" err="1" smtClean="0"/>
              <a:t>září</a:t>
            </a:r>
            <a:r>
              <a:rPr lang="en-US" dirty="0" smtClean="0"/>
              <a:t>: </a:t>
            </a:r>
            <a:r>
              <a:rPr lang="en-US" dirty="0" err="1" smtClean="0"/>
              <a:t>úplné</a:t>
            </a:r>
            <a:r>
              <a:rPr lang="en-US" dirty="0" smtClean="0"/>
              <a:t> </a:t>
            </a:r>
            <a:r>
              <a:rPr lang="en-US" dirty="0" err="1" smtClean="0"/>
              <a:t>volno</a:t>
            </a:r>
            <a:r>
              <a:rPr lang="en-US" dirty="0" smtClean="0"/>
              <a:t> </a:t>
            </a:r>
            <a:r>
              <a:rPr lang="en-US" dirty="0" err="1" smtClean="0"/>
              <a:t>alespoň</a:t>
            </a:r>
            <a:r>
              <a:rPr lang="en-US" dirty="0" smtClean="0"/>
              <a:t> 14 </a:t>
            </a:r>
            <a:r>
              <a:rPr lang="en-US" dirty="0" err="1" smtClean="0"/>
              <a:t>dnů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766542067_378827_97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637" y="1600200"/>
            <a:ext cx="325755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180</TotalTime>
  <Words>1476</Words>
  <Application>Microsoft Macintosh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SYNCHRONIZOVANÉ PLAVÁNÍ</vt:lpstr>
      <vt:lpstr>OBECNÁ CHARAKTERISTIKA </vt:lpstr>
      <vt:lpstr>Slide 3</vt:lpstr>
      <vt:lpstr>DÉLKA TRVÁNÍ SESTAV </vt:lpstr>
      <vt:lpstr>MORFOFUNKČNÍ CHARAKTERISTIKA </vt:lpstr>
      <vt:lpstr>BĚTKA DUFKOVÁ </vt:lpstr>
      <vt:lpstr>Slide 7</vt:lpstr>
      <vt:lpstr>ROČNÍ TRÉNINKOVÝ PLÁN </vt:lpstr>
      <vt:lpstr>Slide 9</vt:lpstr>
      <vt:lpstr>TÝDEN-všeoecné přípravné období </vt:lpstr>
      <vt:lpstr>TÝDEN-předzávodní období</vt:lpstr>
      <vt:lpstr>ZÁVOD </vt:lpstr>
      <vt:lpstr>Slide 13</vt:lpstr>
      <vt:lpstr>TÝDEN-POZÁVODNÍ OBDOBÍ</vt:lpstr>
      <vt:lpstr>Slide 15</vt:lpstr>
      <vt:lpstr>SOUHRN REGENERAČNÍCH PROSTŘEDKŮ</vt:lpstr>
      <vt:lpstr>Slide 17</vt:lpstr>
      <vt:lpstr>ZÁVĚREČNÉ  DOPORUČENÍ</vt:lpstr>
      <vt:lpstr>Děkuji za pozornost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SYNCHRONIZOVANÉ PLAVÁNÍ</dc:title>
  <dc:creator>terda ferda</dc:creator>
  <cp:lastModifiedBy>terda ferda</cp:lastModifiedBy>
  <cp:revision>24</cp:revision>
  <dcterms:created xsi:type="dcterms:W3CDTF">2009-11-10T06:46:20Z</dcterms:created>
  <dcterms:modified xsi:type="dcterms:W3CDTF">2009-11-10T07:03:57Z</dcterms:modified>
</cp:coreProperties>
</file>