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341216-0314-4838-972D-CECBD76BDB19}" type="datetimeFigureOut">
              <a:rPr lang="cs-CZ" smtClean="0"/>
              <a:pPr/>
              <a:t>9.11.2009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D7D04A-DB45-4781-90CC-B9F2A312C4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61602;%09http:/www.youtube.com/watch?v=XofJSPzFbz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Regenerace :</a:t>
            </a:r>
            <a:br>
              <a:rPr lang="cs-CZ" dirty="0" smtClean="0"/>
            </a:br>
            <a:r>
              <a:rPr lang="cs-CZ" dirty="0" smtClean="0"/>
              <a:t>jízda v boulích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Vypracovala: </a:t>
            </a:r>
            <a:r>
              <a:rPr lang="cs-CZ" dirty="0" err="1" smtClean="0"/>
              <a:t>Kylarová</a:t>
            </a:r>
            <a:r>
              <a:rPr lang="cs-CZ" dirty="0" smtClean="0"/>
              <a:t> Lenka, 259596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dirty="0" smtClean="0"/>
              <a:t>ZIMNÍ ZÁVODNÍ OBDOBÍ: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cs-CZ" dirty="0" smtClean="0"/>
              <a:t>Gymnastika- </a:t>
            </a:r>
            <a:r>
              <a:rPr lang="cs-CZ" dirty="0" smtClean="0"/>
              <a:t>technika a čistota prvků</a:t>
            </a:r>
            <a:endParaRPr lang="cs-CZ" dirty="0" smtClean="0"/>
          </a:p>
          <a:p>
            <a:pPr lvl="1"/>
            <a:r>
              <a:rPr lang="cs-CZ" dirty="0" smtClean="0"/>
              <a:t>2x týdně 1,5 </a:t>
            </a:r>
            <a:r>
              <a:rPr lang="cs-CZ" dirty="0" smtClean="0"/>
              <a:t>hodiny</a:t>
            </a:r>
          </a:p>
          <a:p>
            <a:r>
              <a:rPr lang="cs-CZ" dirty="0" smtClean="0"/>
              <a:t>Trénink na sněhu- technika, rychlost</a:t>
            </a:r>
          </a:p>
          <a:p>
            <a:pPr lvl="1"/>
            <a:r>
              <a:rPr lang="cs-CZ" dirty="0" smtClean="0"/>
              <a:t>2y týdně</a:t>
            </a:r>
          </a:p>
          <a:p>
            <a:r>
              <a:rPr lang="cs-CZ" dirty="0" smtClean="0"/>
              <a:t>Víkendy- závody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3055_1068572725286_1555133571_30325803_79543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4" y="2967037"/>
            <a:ext cx="2916925" cy="21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cs-CZ" dirty="0" smtClean="0"/>
              <a:t>Letní příprava: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cs-CZ" dirty="0" smtClean="0"/>
              <a:t>Fyzická příprava- kolo, běh, in-line brusle</a:t>
            </a:r>
          </a:p>
          <a:p>
            <a:pPr lvl="1"/>
            <a:r>
              <a:rPr lang="cs-CZ" dirty="0" smtClean="0"/>
              <a:t>2x týdně 1,5 hod</a:t>
            </a:r>
          </a:p>
          <a:p>
            <a:r>
              <a:rPr lang="cs-CZ" dirty="0" smtClean="0"/>
              <a:t>Gymnastika- vymýšlení nových kombinací</a:t>
            </a:r>
          </a:p>
          <a:p>
            <a:r>
              <a:rPr lang="cs-CZ" dirty="0" smtClean="0"/>
              <a:t>Skoky do vody</a:t>
            </a:r>
            <a:endParaRPr lang="cs-CZ" dirty="0"/>
          </a:p>
        </p:txBody>
      </p:sp>
      <p:pic>
        <p:nvPicPr>
          <p:cNvPr id="4" name="Obrázek 3" descr="robin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242408"/>
            <a:ext cx="4257685" cy="327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Letní závodní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Pouze skoky do vody</a:t>
            </a:r>
          </a:p>
          <a:p>
            <a:r>
              <a:rPr lang="cs-CZ" dirty="0" smtClean="0"/>
              <a:t>Tréninky stejně jako v letní přípravě, větší důraz na techniku než na fyzickou kondici</a:t>
            </a:r>
            <a:endParaRPr lang="cs-CZ" dirty="0"/>
          </a:p>
        </p:txBody>
      </p:sp>
      <p:pic>
        <p:nvPicPr>
          <p:cNvPr id="4" name="Obrázek 3" descr="rob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357562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regenerace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 i po každém tréninku důkladný strečink</a:t>
            </a:r>
          </a:p>
          <a:p>
            <a:r>
              <a:rPr lang="cs-CZ" dirty="0" smtClean="0"/>
              <a:t>Před- dynamický, Po – statický</a:t>
            </a:r>
          </a:p>
          <a:p>
            <a:r>
              <a:rPr lang="cs-CZ" dirty="0" smtClean="0"/>
              <a:t>Především pasivní odpočinek</a:t>
            </a:r>
          </a:p>
          <a:p>
            <a:r>
              <a:rPr lang="cs-CZ" dirty="0" smtClean="0"/>
              <a:t>Po zimním závodním období- týdenní pobyt ve </a:t>
            </a:r>
            <a:r>
              <a:rPr lang="cs-CZ" dirty="0" err="1" smtClean="0"/>
              <a:t>wellness</a:t>
            </a:r>
            <a:r>
              <a:rPr lang="cs-CZ" dirty="0" smtClean="0"/>
              <a:t> centru ( dle finanční podpory sponzorů)</a:t>
            </a:r>
          </a:p>
          <a:p>
            <a:r>
              <a:rPr lang="cs-CZ" dirty="0" smtClean="0"/>
              <a:t>Žádná speciální výživa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Zařadit kompenzační cvičení (prevence zranění dolních končetin a uvolnění přetížených svalů a kloubů především dolních končetin)</a:t>
            </a:r>
          </a:p>
          <a:p>
            <a:r>
              <a:rPr lang="cs-CZ" dirty="0" smtClean="0"/>
              <a:t>Posílit </a:t>
            </a:r>
            <a:r>
              <a:rPr lang="cs-CZ" dirty="0" err="1" smtClean="0"/>
              <a:t>mezilopatkové</a:t>
            </a:r>
            <a:r>
              <a:rPr lang="cs-CZ" dirty="0" smtClean="0"/>
              <a:t> svaly</a:t>
            </a:r>
          </a:p>
          <a:p>
            <a:r>
              <a:rPr lang="cs-CZ" dirty="0" smtClean="0"/>
              <a:t>Alespoň jednou týdně plavání- ne kondiční, sauna popř. masáž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 smtClean="0">
                <a:hlinkClick r:id="rId2"/>
              </a:rPr>
              <a:t>	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XofJSPzFbzE</a:t>
            </a:r>
            <a:r>
              <a:rPr lang="cs-CZ" dirty="0" smtClean="0">
                <a:hlinkClick r:id="rId2"/>
              </a:rPr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Moguls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Akrobatický sjezd </a:t>
            </a:r>
            <a:r>
              <a:rPr lang="cs-CZ" dirty="0" smtClean="0"/>
              <a:t>(jízda v boulích) – boulovitá trať je vymezena devíti brankami, na trati mohou být umístěny dva můstky, na kterých závodníci předvádějí dva různé skoky. Hodnotí se technika oblouků, skoky a rychlost</a:t>
            </a:r>
          </a:p>
          <a:p>
            <a:r>
              <a:rPr lang="cs-CZ" dirty="0" smtClean="0"/>
              <a:t>Jízda v boulích je na techniku </a:t>
            </a:r>
            <a:r>
              <a:rPr lang="cs-CZ" b="1" dirty="0" smtClean="0"/>
              <a:t>velmi náročná disciplína</a:t>
            </a:r>
            <a:r>
              <a:rPr lang="cs-CZ" dirty="0" smtClean="0"/>
              <a:t>. Jedná se o </a:t>
            </a:r>
            <a:r>
              <a:rPr lang="cs-CZ" b="1" dirty="0" smtClean="0"/>
              <a:t>rychlou a agresivní jízdu</a:t>
            </a:r>
            <a:r>
              <a:rPr lang="cs-CZ" dirty="0" smtClean="0"/>
              <a:t> s použitím </a:t>
            </a:r>
            <a:r>
              <a:rPr lang="cs-CZ" b="1" dirty="0" smtClean="0"/>
              <a:t>akrobatických skoků</a:t>
            </a:r>
            <a:r>
              <a:rPr lang="cs-CZ" dirty="0" smtClean="0"/>
              <a:t> na </a:t>
            </a:r>
            <a:r>
              <a:rPr lang="cs-CZ" b="1" dirty="0" smtClean="0"/>
              <a:t>strmé a boulovité trati</a:t>
            </a:r>
            <a:r>
              <a:rPr lang="cs-CZ" dirty="0" smtClean="0"/>
              <a:t>. </a:t>
            </a:r>
          </a:p>
        </p:txBody>
      </p:sp>
      <p:pic>
        <p:nvPicPr>
          <p:cNvPr id="5" name="Zástupný symbol pro obsah 4" descr="Moguls_yleiskuva_pysty_pien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571612"/>
            <a:ext cx="294140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cs-CZ" dirty="0" err="1" smtClean="0"/>
              <a:t>Moguls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cs-CZ" dirty="0" smtClean="0"/>
              <a:t>Cyklický pohyb s acyklickými prvky (</a:t>
            </a:r>
            <a:r>
              <a:rPr lang="cs-CZ" dirty="0" err="1" smtClean="0"/>
              <a:t>arteficiální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Novodobý sport</a:t>
            </a:r>
          </a:p>
          <a:p>
            <a:r>
              <a:rPr lang="cs-CZ" dirty="0" smtClean="0"/>
              <a:t>Boom nastal v 60. letech 20. stol</a:t>
            </a:r>
          </a:p>
          <a:p>
            <a:r>
              <a:rPr lang="cs-CZ" dirty="0" smtClean="0"/>
              <a:t>1973 první závody</a:t>
            </a:r>
          </a:p>
          <a:p>
            <a:r>
              <a:rPr lang="cs-CZ" dirty="0" smtClean="0"/>
              <a:t>Od r. 1992 zařazeno do programu Olympijských her</a:t>
            </a:r>
          </a:p>
          <a:p>
            <a:endParaRPr lang="cs-CZ" dirty="0"/>
          </a:p>
        </p:txBody>
      </p:sp>
      <p:pic>
        <p:nvPicPr>
          <p:cNvPr id="6" name="Obrázek 5" descr="7917_1153361444951_1555133571_30546475_1903868_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857628"/>
            <a:ext cx="3662368" cy="274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Somatotyp:</a:t>
            </a:r>
            <a:endParaRPr lang="cs-CZ" dirty="0"/>
          </a:p>
        </p:txBody>
      </p:sp>
      <p:pic>
        <p:nvPicPr>
          <p:cNvPr id="4" name="Zástupný symbol pro obsah 3" descr="3055_1068574525331_1555133571_30325809_633896_n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85992"/>
            <a:ext cx="3657600" cy="3227650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71472" y="2214554"/>
            <a:ext cx="3657600" cy="2757494"/>
          </a:xfrm>
        </p:spPr>
        <p:txBody>
          <a:bodyPr/>
          <a:lstStyle/>
          <a:p>
            <a:r>
              <a:rPr lang="cs-CZ" dirty="0" smtClean="0"/>
              <a:t>Ektomorfní </a:t>
            </a:r>
            <a:r>
              <a:rPr lang="cs-CZ" dirty="0" err="1" smtClean="0"/>
              <a:t>mezomorf</a:t>
            </a:r>
            <a:endParaRPr lang="cs-CZ" dirty="0" smtClean="0"/>
          </a:p>
          <a:p>
            <a:r>
              <a:rPr lang="cs-CZ" dirty="0" smtClean="0"/>
              <a:t>Převaha rychlých svalových vláken</a:t>
            </a:r>
          </a:p>
          <a:p>
            <a:r>
              <a:rPr lang="cs-CZ" dirty="0" smtClean="0"/>
              <a:t>Rozvinuté svalstvo především dolních končetin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Metabolické zásobení: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2" cy="4329130"/>
          </a:xfrm>
        </p:spPr>
        <p:txBody>
          <a:bodyPr/>
          <a:lstStyle/>
          <a:p>
            <a:r>
              <a:rPr lang="cs-CZ" dirty="0" smtClean="0"/>
              <a:t>Samotná jízda trvá asi 30 s</a:t>
            </a:r>
          </a:p>
          <a:p>
            <a:r>
              <a:rPr lang="cs-CZ" dirty="0" smtClean="0"/>
              <a:t>70% ATP, CP systém, 30% anaerobní </a:t>
            </a:r>
            <a:r>
              <a:rPr lang="cs-CZ" dirty="0" err="1" smtClean="0"/>
              <a:t>glyk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7917_1153364965039_1555133571_30546480_5936423_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571744"/>
            <a:ext cx="3543305" cy="2657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cs-CZ" dirty="0" smtClean="0"/>
              <a:t>Robin Hlavsa:</a:t>
            </a:r>
            <a:endParaRPr lang="cs-CZ" dirty="0"/>
          </a:p>
        </p:txBody>
      </p:sp>
      <p:pic>
        <p:nvPicPr>
          <p:cNvPr id="7" name="Zástupný symbol pro obsah 6" descr="3052_1043523138269_1531321822_30108663_2839359_n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30842" cy="4572000"/>
          </a:xfrm>
        </p:spPr>
        <p:txBody>
          <a:bodyPr/>
          <a:lstStyle/>
          <a:p>
            <a:r>
              <a:rPr lang="cs-CZ" dirty="0" smtClean="0"/>
              <a:t>15 let, Ski team Šumperk</a:t>
            </a:r>
          </a:p>
          <a:p>
            <a:r>
              <a:rPr lang="cs-CZ" dirty="0" smtClean="0"/>
              <a:t>2x mistr ČR</a:t>
            </a:r>
          </a:p>
          <a:p>
            <a:r>
              <a:rPr lang="cs-CZ" dirty="0" smtClean="0"/>
              <a:t>1x vicemistr ČR</a:t>
            </a:r>
          </a:p>
          <a:p>
            <a:r>
              <a:rPr lang="cs-CZ" dirty="0" smtClean="0"/>
              <a:t>2x vítěz Českého poháru</a:t>
            </a:r>
          </a:p>
          <a:p>
            <a:r>
              <a:rPr lang="cs-CZ" dirty="0" smtClean="0"/>
              <a:t>1x 2. místo v Českém poháru</a:t>
            </a:r>
          </a:p>
          <a:p>
            <a:r>
              <a:rPr lang="cs-CZ" dirty="0" smtClean="0"/>
              <a:t>1x mistr ČR a SR</a:t>
            </a:r>
          </a:p>
          <a:p>
            <a:r>
              <a:rPr lang="cs-CZ" dirty="0" smtClean="0"/>
              <a:t>9. místo v Německém poháru a kvalifikace do světového poháru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roku: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Zimní příprava </a:t>
            </a:r>
          </a:p>
          <a:p>
            <a:pPr lvl="1"/>
            <a:r>
              <a:rPr lang="cs-CZ" dirty="0" smtClean="0"/>
              <a:t>Polovina září-listopad</a:t>
            </a:r>
          </a:p>
          <a:p>
            <a:r>
              <a:rPr lang="cs-CZ" dirty="0" smtClean="0"/>
              <a:t>Zimní závodní období (= hlavní ZO)</a:t>
            </a:r>
          </a:p>
          <a:p>
            <a:pPr lvl="1"/>
            <a:r>
              <a:rPr lang="cs-CZ" dirty="0" smtClean="0"/>
              <a:t>Prosinec- březen, vrchol MČR</a:t>
            </a:r>
          </a:p>
          <a:p>
            <a:r>
              <a:rPr lang="cs-CZ" dirty="0" smtClean="0"/>
              <a:t>Volno</a:t>
            </a:r>
          </a:p>
          <a:p>
            <a:pPr lvl="1"/>
            <a:r>
              <a:rPr lang="cs-CZ" dirty="0" smtClean="0"/>
              <a:t>Duben-květen</a:t>
            </a:r>
          </a:p>
          <a:p>
            <a:r>
              <a:rPr lang="cs-CZ" dirty="0" smtClean="0"/>
              <a:t>Letní příprava </a:t>
            </a:r>
          </a:p>
          <a:p>
            <a:pPr lvl="1"/>
            <a:r>
              <a:rPr lang="cs-CZ" dirty="0" smtClean="0"/>
              <a:t>Květen- červen</a:t>
            </a:r>
          </a:p>
          <a:p>
            <a:r>
              <a:rPr lang="cs-CZ" dirty="0" smtClean="0"/>
              <a:t>Letní závodní období</a:t>
            </a:r>
          </a:p>
          <a:p>
            <a:pPr lvl="1"/>
            <a:r>
              <a:rPr lang="cs-CZ" dirty="0" smtClean="0"/>
              <a:t>Červenec- srpen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zimní příprava: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Gymnastika- rozvoj motoriky, nové prvky (skoky)</a:t>
            </a:r>
          </a:p>
          <a:p>
            <a:pPr lvl="1"/>
            <a:r>
              <a:rPr lang="cs-CZ" dirty="0" smtClean="0"/>
              <a:t>2x týdně 1,5 hodiny</a:t>
            </a:r>
          </a:p>
          <a:p>
            <a:r>
              <a:rPr lang="cs-CZ" dirty="0" smtClean="0"/>
              <a:t>Fyzická příprava- kolo, běh, in-line brusle</a:t>
            </a:r>
          </a:p>
          <a:p>
            <a:pPr lvl="1"/>
            <a:r>
              <a:rPr lang="cs-CZ" dirty="0" smtClean="0"/>
              <a:t>2x týdně 1,5 hodiny</a:t>
            </a:r>
          </a:p>
          <a:p>
            <a:r>
              <a:rPr lang="cs-CZ" dirty="0" smtClean="0"/>
              <a:t>Posilovna- především dolní končetiny</a:t>
            </a:r>
          </a:p>
          <a:p>
            <a:pPr lvl="1"/>
            <a:r>
              <a:rPr lang="cs-CZ" dirty="0" smtClean="0"/>
              <a:t>1x týdně 1,5 hod</a:t>
            </a:r>
            <a:endParaRPr lang="cs-CZ" dirty="0"/>
          </a:p>
        </p:txBody>
      </p:sp>
      <p:pic>
        <p:nvPicPr>
          <p:cNvPr id="4" name="Obrázek 3" descr="3055_1068574525331_1555133571_30325809_633896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500570"/>
            <a:ext cx="1833571" cy="160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Pětidenní soustředění na ledovci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929354"/>
          </a:xfrm>
        </p:spPr>
        <p:txBody>
          <a:bodyPr>
            <a:normAutofit/>
          </a:bodyPr>
          <a:lstStyle/>
          <a:p>
            <a:r>
              <a:rPr lang="cs-CZ" dirty="0" smtClean="0"/>
              <a:t>Středa- dopoledne: 2h-“</a:t>
            </a:r>
            <a:r>
              <a:rPr lang="cs-CZ" dirty="0" err="1" smtClean="0"/>
              <a:t>rozlyžování</a:t>
            </a:r>
            <a:r>
              <a:rPr lang="cs-CZ" dirty="0" smtClean="0"/>
              <a:t>“</a:t>
            </a:r>
          </a:p>
          <a:p>
            <a:pPr>
              <a:buNone/>
            </a:pPr>
            <a:r>
              <a:rPr lang="cs-CZ" dirty="0" smtClean="0"/>
              <a:t>		    -odpoledne: 0,5h fyzická příprava-běh do 			   kopce</a:t>
            </a:r>
          </a:p>
          <a:p>
            <a:pPr>
              <a:buNone/>
            </a:pPr>
            <a:r>
              <a:rPr lang="cs-CZ" dirty="0" smtClean="0"/>
              <a:t>				   1,5h lyžování</a:t>
            </a:r>
          </a:p>
          <a:p>
            <a:r>
              <a:rPr lang="cs-CZ" dirty="0" smtClean="0"/>
              <a:t>Čtvrtek- stejné jako středa</a:t>
            </a:r>
          </a:p>
          <a:p>
            <a:r>
              <a:rPr lang="cs-CZ" dirty="0" smtClean="0"/>
              <a:t>Pátek- dopoledne: 2h technika jízdy a nájezdů na 	     		  můstky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   - odpoledne: O,5h fyzická příprava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		   1,5h technika jízdy a nájezdů 			   na můstky</a:t>
            </a:r>
          </a:p>
          <a:p>
            <a:r>
              <a:rPr lang="cs-CZ" dirty="0" smtClean="0"/>
              <a:t>Sobota- dopoledne: 2h nácvik celé jízdy včetně 			   skoků (důraz na techniku)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    - odpoledne: stejné</a:t>
            </a:r>
          </a:p>
          <a:p>
            <a:r>
              <a:rPr lang="cs-CZ" dirty="0" smtClean="0"/>
              <a:t>Neděle- stejné jako sobota (důraz i na rychlost)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</TotalTime>
  <Words>402</Words>
  <Application>Microsoft Office PowerPoint</Application>
  <PresentationFormat>Předvádění na obrazovce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Regenerace : jízda v boulích</vt:lpstr>
      <vt:lpstr>Moguls:</vt:lpstr>
      <vt:lpstr>Moguls:</vt:lpstr>
      <vt:lpstr>Somatotyp:</vt:lpstr>
      <vt:lpstr>Metabolické zásobení:</vt:lpstr>
      <vt:lpstr>Robin Hlavsa:</vt:lpstr>
      <vt:lpstr>Rozdělení roku:</vt:lpstr>
      <vt:lpstr>zimní příprava:</vt:lpstr>
      <vt:lpstr>Pětidenní soustředění na ledovci</vt:lpstr>
      <vt:lpstr>ZIMNÍ ZÁVODNÍ OBDOBÍ:</vt:lpstr>
      <vt:lpstr>Letní příprava:</vt:lpstr>
      <vt:lpstr>Letní závodní období</vt:lpstr>
      <vt:lpstr>regenerace</vt:lpstr>
      <vt:lpstr>Doporučení: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Regenerace : jízda v boulích</dc:title>
  <dc:creator>Lenka</dc:creator>
  <cp:lastModifiedBy>Lenka</cp:lastModifiedBy>
  <cp:revision>25</cp:revision>
  <dcterms:created xsi:type="dcterms:W3CDTF">2009-11-08T21:10:36Z</dcterms:created>
  <dcterms:modified xsi:type="dcterms:W3CDTF">2009-11-09T20:07:33Z</dcterms:modified>
</cp:coreProperties>
</file>