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D1AFAD6F-1C31-497F-8DF1-18984753D943}" type="datetimeFigureOut">
              <a:rPr lang="cs-CZ"/>
              <a:pPr/>
              <a:t>5.10.2011</a:t>
            </a:fld>
            <a:endParaRPr lang="cs-CZ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cs-CZ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8840CB89-B2A6-44DA-AA3D-60F0F767112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9EB3E-D215-4408-AA58-EEBDF7C7028E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F5AAD-C5E9-4C6C-9852-76A40B03D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CE381-7F54-4652-9BD8-561E54B59D81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EEA8-A7BC-49DA-BAC8-DF287AAA74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68E8A-E9B9-471B-8F60-542C786CE68C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427A7-7EAF-4278-B846-C8B6C233F1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EC4A7-A3A4-4CD8-B48F-43FD2027F3F6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E296D-415A-4088-AD35-2A78FB0B01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57550-E60B-4E7A-9594-77FD0D9A7594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86AC6-E0FA-45E4-AA7C-EC1A8C1311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2F7E7-83E2-40F8-85AE-22EE9A1C725E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DC038-836D-4631-BB39-5779BA2251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1354B-2BE7-4948-BC3C-7D5EFE45557D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B304C-6B7C-4D0B-A760-57F09C9DB9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CC7D3-F126-4141-88B8-EBF4BB863BB1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F138-5F03-4721-A9BE-399360127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0AEE7-5EAC-4F74-A452-1359D6B89CAA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EC3BA-D809-4FFE-8620-F29C2A0A6E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A6BE3-3783-4F3F-9495-379F00BFBEA0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2025-3EC3-499C-B3B2-630BCA9925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989AF-A9CD-4097-87E8-9D6523C078D4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5423A-55A8-458B-B652-9E0FA271E4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2CEE02-89D6-4878-8A52-144139531355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21B4C0-7CFB-4E3B-936B-FCE436021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9" r:id="rId2"/>
    <p:sldLayoutId id="2147483901" r:id="rId3"/>
    <p:sldLayoutId id="2147483898" r:id="rId4"/>
    <p:sldLayoutId id="2147483897" r:id="rId5"/>
    <p:sldLayoutId id="2147483896" r:id="rId6"/>
    <p:sldLayoutId id="2147483895" r:id="rId7"/>
    <p:sldLayoutId id="2147483894" r:id="rId8"/>
    <p:sldLayoutId id="2147483902" r:id="rId9"/>
    <p:sldLayoutId id="2147483893" r:id="rId10"/>
    <p:sldLayoutId id="214748389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statistical_topic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82976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eb96</a:t>
            </a:r>
            <a:r>
              <a:rPr lang="en-US" dirty="0" smtClean="0"/>
              <a:t>4</a:t>
            </a:r>
            <a:r>
              <a:rPr lang="cs-CZ" dirty="0" smtClean="0"/>
              <a:t> </a:t>
            </a:r>
            <a:r>
              <a:rPr lang="en-US" dirty="0" smtClean="0"/>
              <a:t>Statistics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cs-CZ" sz="2400" smtClean="0"/>
              <a:t>Martin Sebera</a:t>
            </a:r>
            <a:r>
              <a:rPr lang="en-US" sz="2400" smtClean="0"/>
              <a:t> - sebera@fsps.muni.cz</a:t>
            </a:r>
            <a:endParaRPr lang="cs-CZ" sz="2400" smtClean="0"/>
          </a:p>
          <a:p>
            <a:pPr marR="0">
              <a:lnSpc>
                <a:spcPct val="80000"/>
              </a:lnSpc>
            </a:pPr>
            <a:r>
              <a:rPr lang="en-US" sz="2400" smtClean="0"/>
              <a:t>Faculty of Sport Studies</a:t>
            </a:r>
          </a:p>
          <a:p>
            <a:pPr marR="0">
              <a:lnSpc>
                <a:spcPct val="80000"/>
              </a:lnSpc>
            </a:pPr>
            <a:r>
              <a:rPr lang="cs-CZ" sz="2400" smtClean="0"/>
              <a:t>September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 for completion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From 5 examples successfully calculate at least 4 examples</a:t>
            </a:r>
          </a:p>
          <a:p>
            <a:r>
              <a:rPr lang="en-US" smtClean="0"/>
              <a:t>Sw: Statistica 9.1 or other</a:t>
            </a:r>
          </a:p>
          <a:p>
            <a:r>
              <a:rPr lang="en-US" smtClean="0"/>
              <a:t>Meeting days for discussion: 22.9., 6.10., 20.10., 3.11., 1.12., 15.12. room 207/A15 at eight o'clock</a:t>
            </a:r>
          </a:p>
          <a:p>
            <a:r>
              <a:rPr lang="cs-CZ" smtClean="0"/>
              <a:t>Writing test date</a:t>
            </a:r>
            <a:r>
              <a:rPr lang="en-US" smtClean="0"/>
              <a:t> 15.12.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basic statistical characteristics</a:t>
            </a:r>
          </a:p>
          <a:p>
            <a:endParaRPr lang="en-US" smtClean="0"/>
          </a:p>
          <a:p>
            <a:r>
              <a:rPr lang="en-US" smtClean="0"/>
              <a:t>t-test</a:t>
            </a:r>
          </a:p>
          <a:p>
            <a:endParaRPr lang="en-US" smtClean="0"/>
          </a:p>
          <a:p>
            <a:r>
              <a:rPr lang="en-US" smtClean="0"/>
              <a:t>correlation</a:t>
            </a:r>
          </a:p>
          <a:p>
            <a:endParaRPr lang="en-US" smtClean="0"/>
          </a:p>
          <a:p>
            <a:r>
              <a:rPr lang="en-US" smtClean="0"/>
              <a:t>test of independence chi-square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Nadpis 1"/>
          <p:cNvSpPr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cs-CZ" sz="5000">
                <a:solidFill>
                  <a:schemeClr val="tx2"/>
                </a:solidFill>
              </a:rPr>
              <a:t>Statistica 9.1</a:t>
            </a:r>
            <a:endParaRPr lang="en-US" sz="5000">
              <a:solidFill>
                <a:schemeClr val="tx2"/>
              </a:solidFill>
            </a:endParaRPr>
          </a:p>
        </p:txBody>
      </p:sp>
      <p:sp>
        <p:nvSpPr>
          <p:cNvPr id="16393" name="Zástupný symbol pro obsah 2"/>
          <p:cNvSpPr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cs-CZ" sz="2600"/>
              <a:t>inet.muni.cz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cs-CZ" sz="2600"/>
              <a:t>UserID = UCO, password = password to IS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cs-CZ" sz="2600"/>
              <a:t>Operational services – Software – Software offer – Application – Statistica 9.1EN - Anglická verze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cs-CZ" sz="2600"/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cs-CZ" sz="2600"/>
              <a:t>There are CD key (CD klíč), serial number (sériové číslo), Time code (časový kód) and installation file in image. You can burn like image in Nero or extract by WinRAR.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Nadpis 1"/>
          <p:cNvSpPr>
            <a:spLocks/>
          </p:cNvSpPr>
          <p:nvPr/>
        </p:nvSpPr>
        <p:spPr bwMode="auto">
          <a:xfrm>
            <a:off x="457200" y="6921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cs-CZ" sz="5000">
                <a:solidFill>
                  <a:schemeClr val="tx2"/>
                </a:solidFill>
              </a:rPr>
              <a:t>Literature</a:t>
            </a:r>
            <a:endParaRPr lang="en-US" sz="5000">
              <a:solidFill>
                <a:schemeClr val="tx2"/>
              </a:solidFill>
            </a:endParaRPr>
          </a:p>
        </p:txBody>
      </p:sp>
      <p:sp>
        <p:nvSpPr>
          <p:cNvPr id="25605" name="Zástupný symbol pro obsah 2"/>
          <p:cNvSpPr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600">
                <a:latin typeface="Constantia" pitchFamily="18" charset="0"/>
                <a:hlinkClick r:id="rId3"/>
              </a:rPr>
              <a:t>http://en.wikipedia.org/wiki/List_of_statistical_topics</a:t>
            </a:r>
            <a:endParaRPr lang="cs-CZ" sz="260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/>
              <a:t>(1st class) nominal scale, ordinal scale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/>
              <a:t>(2nd class) average, median, standard deviation, quantile, histogram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/>
              <a:t>(3rd class) Statistical hypothesis testing, normality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/>
              <a:t>(4 th class) test, t-test, Wilcoxon, Mann-Whitney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/>
              <a:t>(5 th class) Correlation, Chi-2 test</a:t>
            </a:r>
            <a:endParaRPr lang="en-US" sz="24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140</Words>
  <Application>Microsoft Office PowerPoint</Application>
  <PresentationFormat>Předvádění na obrazovce (4:3)</PresentationFormat>
  <Paragraphs>29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Constantia</vt:lpstr>
      <vt:lpstr>Arial</vt:lpstr>
      <vt:lpstr>Calibri</vt:lpstr>
      <vt:lpstr>Wingdings 2</vt:lpstr>
      <vt:lpstr>Tok</vt:lpstr>
      <vt:lpstr>Tok</vt:lpstr>
      <vt:lpstr>Tok</vt:lpstr>
      <vt:lpstr>Tok</vt:lpstr>
      <vt:lpstr>Snímek 1</vt:lpstr>
      <vt:lpstr>Requirements for completion</vt:lpstr>
      <vt:lpstr>Topics</vt:lpstr>
      <vt:lpstr>Snímek 4</vt:lpstr>
      <vt:lpstr>Snímek 5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eb965/s1 Informatics</dc:title>
  <dc:creator>lektor</dc:creator>
  <cp:lastModifiedBy>Martin Sebera</cp:lastModifiedBy>
  <cp:revision>11</cp:revision>
  <dcterms:created xsi:type="dcterms:W3CDTF">2011-09-22T05:18:56Z</dcterms:created>
  <dcterms:modified xsi:type="dcterms:W3CDTF">2011-10-05T19:03:46Z</dcterms:modified>
</cp:coreProperties>
</file>