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F991-252D-41DD-85C7-3771DECE34F1}" type="datetimeFigureOut">
              <a:rPr lang="cs-CZ" smtClean="0"/>
              <a:pPr/>
              <a:t>20.11.2011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F991-252D-41DD-85C7-3771DECE34F1}" type="datetimeFigureOut">
              <a:rPr lang="cs-CZ" smtClean="0"/>
              <a:pPr/>
              <a:t>20.11.2011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F991-252D-41DD-85C7-3771DECE34F1}" type="datetimeFigureOut">
              <a:rPr lang="cs-CZ" smtClean="0"/>
              <a:pPr/>
              <a:t>20.11.2011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F991-252D-41DD-85C7-3771DECE34F1}" type="datetimeFigureOut">
              <a:rPr lang="cs-CZ" smtClean="0"/>
              <a:pPr/>
              <a:t>20.11.2011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F991-252D-41DD-85C7-3771DECE34F1}" type="datetimeFigureOut">
              <a:rPr lang="cs-CZ" smtClean="0"/>
              <a:pPr/>
              <a:t>20.11.2011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F991-252D-41DD-85C7-3771DECE34F1}" type="datetimeFigureOut">
              <a:rPr lang="cs-CZ" smtClean="0"/>
              <a:pPr/>
              <a:t>20.11.2011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F991-252D-41DD-85C7-3771DECE34F1}" type="datetimeFigureOut">
              <a:rPr lang="cs-CZ" smtClean="0"/>
              <a:pPr/>
              <a:t>20.11.2011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F991-252D-41DD-85C7-3771DECE34F1}" type="datetimeFigureOut">
              <a:rPr lang="cs-CZ" smtClean="0"/>
              <a:pPr/>
              <a:t>20.11.2011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F991-252D-41DD-85C7-3771DECE34F1}" type="datetimeFigureOut">
              <a:rPr lang="cs-CZ" smtClean="0"/>
              <a:pPr/>
              <a:t>20.11.2011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F991-252D-41DD-85C7-3771DECE34F1}" type="datetimeFigureOut">
              <a:rPr lang="cs-CZ" smtClean="0"/>
              <a:pPr/>
              <a:t>20.11.2011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F991-252D-41DD-85C7-3771DECE34F1}" type="datetimeFigureOut">
              <a:rPr lang="cs-CZ" smtClean="0"/>
              <a:pPr/>
              <a:t>20.11.2011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6F991-252D-41DD-85C7-3771DECE34F1}" type="datetimeFigureOut">
              <a:rPr lang="cs-CZ" smtClean="0"/>
              <a:pPr/>
              <a:t>20.11.2011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1C136-15F8-4DF4-B32F-74CD00F5A91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Theor</a:t>
            </a:r>
            <a:r>
              <a:rPr lang="cs-CZ" dirty="0" smtClean="0"/>
              <a:t>y </a:t>
            </a:r>
            <a:r>
              <a:rPr lang="cs-CZ" dirty="0" err="1" smtClean="0"/>
              <a:t>of</a:t>
            </a:r>
            <a:r>
              <a:rPr lang="cs-CZ" dirty="0" smtClean="0"/>
              <a:t> Sport </a:t>
            </a:r>
            <a:r>
              <a:rPr lang="cs-CZ" dirty="0" err="1" smtClean="0"/>
              <a:t>Training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Basic </a:t>
            </a:r>
            <a:r>
              <a:rPr lang="cs-CZ" dirty="0" err="1" smtClean="0"/>
              <a:t>Principles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75048"/>
          </a:xfrm>
        </p:spPr>
        <p:txBody>
          <a:bodyPr/>
          <a:lstStyle/>
          <a:p>
            <a:r>
              <a:rPr lang="cs-CZ" dirty="0" err="1" smtClean="0"/>
              <a:t>Lesson</a:t>
            </a:r>
            <a:r>
              <a:rPr lang="cs-CZ" dirty="0" smtClean="0"/>
              <a:t>  </a:t>
            </a:r>
            <a:r>
              <a:rPr lang="cs-CZ" dirty="0" smtClean="0"/>
              <a:t>8</a:t>
            </a:r>
          </a:p>
          <a:p>
            <a:r>
              <a:rPr lang="cs-CZ" b="1" dirty="0" err="1" smtClean="0">
                <a:solidFill>
                  <a:srgbClr val="FF0000"/>
                </a:solidFill>
              </a:rPr>
              <a:t>Coordinative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abilities</a:t>
            </a:r>
            <a:endParaRPr lang="cs-CZ" b="1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Partial coordinative abilities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Balance</a:t>
            </a:r>
          </a:p>
          <a:p>
            <a:r>
              <a:rPr lang="en-GB" dirty="0" smtClean="0"/>
              <a:t>Kinaesthetic differentiation</a:t>
            </a:r>
          </a:p>
          <a:p>
            <a:r>
              <a:rPr lang="en-GB" dirty="0" smtClean="0"/>
              <a:t>Spatial orientation</a:t>
            </a:r>
          </a:p>
          <a:p>
            <a:r>
              <a:rPr lang="en-GB" dirty="0" smtClean="0"/>
              <a:t>Reaction</a:t>
            </a:r>
          </a:p>
          <a:p>
            <a:r>
              <a:rPr lang="en-GB" dirty="0" smtClean="0"/>
              <a:t>Rhythm</a:t>
            </a:r>
          </a:p>
          <a:p>
            <a:r>
              <a:rPr lang="en-GB" dirty="0" smtClean="0"/>
              <a:t>Synchronization of movement</a:t>
            </a:r>
          </a:p>
          <a:p>
            <a:r>
              <a:rPr lang="en-GB" dirty="0" smtClean="0"/>
              <a:t>Movement adequacy</a:t>
            </a:r>
          </a:p>
          <a:p>
            <a:r>
              <a:rPr lang="en-GB" dirty="0" smtClean="0"/>
              <a:t>Agility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Development of coordination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Age</a:t>
            </a:r>
          </a:p>
          <a:p>
            <a:r>
              <a:rPr lang="en-GB" dirty="0" smtClean="0"/>
              <a:t>Frequency</a:t>
            </a:r>
          </a:p>
          <a:p>
            <a:r>
              <a:rPr lang="en-GB" dirty="0" smtClean="0"/>
              <a:t>Structure of training unit</a:t>
            </a:r>
          </a:p>
          <a:p>
            <a:r>
              <a:rPr lang="en-GB" dirty="0" smtClean="0"/>
              <a:t>Fatigue</a:t>
            </a:r>
          </a:p>
          <a:p>
            <a:r>
              <a:rPr lang="en-GB" dirty="0" smtClean="0"/>
              <a:t>Variability</a:t>
            </a:r>
            <a:r>
              <a:rPr lang="cs-CZ" dirty="0" smtClean="0"/>
              <a:t>,</a:t>
            </a:r>
            <a:r>
              <a:rPr lang="en-GB" dirty="0" smtClean="0"/>
              <a:t> </a:t>
            </a:r>
            <a:r>
              <a:rPr lang="en-GB" dirty="0"/>
              <a:t>diversity, </a:t>
            </a:r>
            <a:endParaRPr lang="cs-CZ" dirty="0" smtClean="0"/>
          </a:p>
          <a:p>
            <a:r>
              <a:rPr lang="en-GB" dirty="0" smtClean="0"/>
              <a:t>versatility 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groups of </a:t>
            </a:r>
            <a:r>
              <a:rPr lang="en-GB" dirty="0" smtClean="0"/>
              <a:t>exercises for CA development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cs-CZ" dirty="0"/>
          </a:p>
          <a:p>
            <a:r>
              <a:rPr lang="en-GB" dirty="0"/>
              <a:t>Activity of single parts of body (mirror movement, asymmetric..)</a:t>
            </a:r>
            <a:endParaRPr lang="cs-CZ" dirty="0"/>
          </a:p>
          <a:p>
            <a:r>
              <a:rPr lang="en-GB" dirty="0"/>
              <a:t>Movement activity in various environment</a:t>
            </a:r>
            <a:endParaRPr lang="cs-CZ" dirty="0"/>
          </a:p>
          <a:p>
            <a:r>
              <a:rPr lang="en-GB" dirty="0"/>
              <a:t>Activity with exclusion of senses</a:t>
            </a:r>
            <a:endParaRPr lang="cs-CZ" dirty="0"/>
          </a:p>
          <a:p>
            <a:r>
              <a:rPr lang="en-GB" dirty="0"/>
              <a:t>Activity of couples or more athletes in group</a:t>
            </a:r>
            <a:endParaRPr lang="cs-CZ" dirty="0"/>
          </a:p>
          <a:p>
            <a:r>
              <a:rPr lang="en-GB" dirty="0"/>
              <a:t>Activity to various stimulus, signals</a:t>
            </a:r>
            <a:endParaRPr lang="cs-CZ" dirty="0"/>
          </a:p>
          <a:p>
            <a:r>
              <a:rPr lang="en-GB" dirty="0"/>
              <a:t>Movement activity in various combinations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Basic </a:t>
            </a:r>
            <a:r>
              <a:rPr lang="en-GB" dirty="0" smtClean="0"/>
              <a:t>exercises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dirty="0"/>
          </a:p>
          <a:p>
            <a:r>
              <a:rPr lang="en-GB" dirty="0"/>
              <a:t>Acrobatic </a:t>
            </a:r>
            <a:r>
              <a:rPr lang="en-GB" dirty="0" smtClean="0"/>
              <a:t>exe</a:t>
            </a:r>
            <a:r>
              <a:rPr lang="cs-CZ" dirty="0" smtClean="0"/>
              <a:t>r</a:t>
            </a:r>
            <a:r>
              <a:rPr lang="en-GB" dirty="0" err="1" smtClean="0"/>
              <a:t>cises</a:t>
            </a:r>
            <a:r>
              <a:rPr lang="en-GB" dirty="0"/>
              <a:t>, gymnastic exercises</a:t>
            </a:r>
            <a:endParaRPr lang="cs-CZ" dirty="0"/>
          </a:p>
          <a:p>
            <a:r>
              <a:rPr lang="en-GB" dirty="0"/>
              <a:t>Exercises with sports gear, </a:t>
            </a:r>
            <a:endParaRPr lang="cs-CZ" dirty="0"/>
          </a:p>
          <a:p>
            <a:r>
              <a:rPr lang="en-GB" dirty="0"/>
              <a:t>exercise in another </a:t>
            </a:r>
            <a:r>
              <a:rPr lang="en-GB" dirty="0" smtClean="0"/>
              <a:t>e</a:t>
            </a:r>
            <a:r>
              <a:rPr lang="cs-CZ" dirty="0" smtClean="0"/>
              <a:t>n</a:t>
            </a:r>
            <a:r>
              <a:rPr lang="en-GB" dirty="0" err="1" smtClean="0"/>
              <a:t>viroment</a:t>
            </a:r>
            <a:r>
              <a:rPr lang="en-GB" dirty="0" smtClean="0"/>
              <a:t> </a:t>
            </a:r>
            <a:r>
              <a:rPr lang="en-GB" dirty="0"/>
              <a:t>– water</a:t>
            </a:r>
            <a:endParaRPr lang="cs-CZ" dirty="0"/>
          </a:p>
          <a:p>
            <a:r>
              <a:rPr lang="en-GB" dirty="0"/>
              <a:t>ABC from another sports – Games, </a:t>
            </a:r>
            <a:r>
              <a:rPr lang="en-GB" dirty="0" smtClean="0"/>
              <a:t>athletics</a:t>
            </a:r>
            <a:endParaRPr lang="cs-CZ" dirty="0"/>
          </a:p>
          <a:p>
            <a:r>
              <a:rPr lang="en-GB" dirty="0"/>
              <a:t>Exercises with hurdles</a:t>
            </a:r>
            <a:endParaRPr lang="cs-CZ" dirty="0"/>
          </a:p>
          <a:p>
            <a:r>
              <a:rPr lang="en-GB" dirty="0"/>
              <a:t>Combative and small games</a:t>
            </a:r>
            <a:endParaRPr lang="cs-CZ" dirty="0"/>
          </a:p>
          <a:p>
            <a:r>
              <a:rPr lang="en-GB" dirty="0"/>
              <a:t>Throws, </a:t>
            </a:r>
            <a:endParaRPr lang="cs-CZ" dirty="0"/>
          </a:p>
          <a:p>
            <a:r>
              <a:rPr lang="en-GB" dirty="0"/>
              <a:t>Carry some gear, equipment, load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Coordination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algn="ctr">
              <a:buNone/>
            </a:pPr>
            <a:r>
              <a:rPr lang="cs-CZ" sz="7200" dirty="0" err="1" smtClean="0">
                <a:solidFill>
                  <a:srgbClr val="FF0000"/>
                </a:solidFill>
              </a:rPr>
              <a:t>What</a:t>
            </a:r>
            <a:r>
              <a:rPr lang="cs-CZ" sz="7200" dirty="0" smtClean="0">
                <a:solidFill>
                  <a:srgbClr val="FF0000"/>
                </a:solidFill>
              </a:rPr>
              <a:t> </a:t>
            </a:r>
            <a:r>
              <a:rPr lang="cs-CZ" sz="7200" dirty="0" err="1" smtClean="0">
                <a:solidFill>
                  <a:srgbClr val="FF0000"/>
                </a:solidFill>
              </a:rPr>
              <a:t>is</a:t>
            </a:r>
            <a:r>
              <a:rPr lang="cs-CZ" sz="7200" dirty="0" smtClean="0">
                <a:solidFill>
                  <a:srgbClr val="FF0000"/>
                </a:solidFill>
              </a:rPr>
              <a:t> </a:t>
            </a:r>
            <a:r>
              <a:rPr lang="cs-CZ" sz="7200" dirty="0" err="1" smtClean="0">
                <a:solidFill>
                  <a:srgbClr val="FF0000"/>
                </a:solidFill>
              </a:rPr>
              <a:t>it</a:t>
            </a:r>
            <a:r>
              <a:rPr lang="cs-CZ" sz="7200" dirty="0" smtClean="0">
                <a:solidFill>
                  <a:srgbClr val="FF0000"/>
                </a:solidFill>
              </a:rPr>
              <a:t>?</a:t>
            </a:r>
            <a:endParaRPr lang="cs-CZ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Coordination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General quality to manage and control the movement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en-GB" b="1" dirty="0"/>
              <a:t>Farfel(1975)</a:t>
            </a:r>
            <a:r>
              <a:rPr lang="en-GB" dirty="0"/>
              <a:t>:  the ability to realize simple or complex integrative movements fast and accurately  during </a:t>
            </a:r>
            <a:r>
              <a:rPr lang="cs-CZ" dirty="0" err="1" smtClean="0"/>
              <a:t>steady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en-GB" dirty="0" smtClean="0"/>
              <a:t>changing </a:t>
            </a:r>
            <a:r>
              <a:rPr lang="en-GB" dirty="0"/>
              <a:t>conditions and the ability to learn new skills fast. </a:t>
            </a:r>
            <a:endParaRPr lang="cs-CZ" dirty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Coordination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en-GB" dirty="0"/>
              <a:t>From point of biomechanics one of the universal principles was: </a:t>
            </a:r>
            <a:endParaRPr lang="cs-CZ" dirty="0"/>
          </a:p>
          <a:p>
            <a:pPr>
              <a:buNone/>
            </a:pPr>
            <a:r>
              <a:rPr lang="en-GB" dirty="0"/>
              <a:t>Mastering the many degrees of freedom involved in the movement.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Motor </a:t>
            </a:r>
            <a:r>
              <a:rPr lang="cs-CZ" dirty="0" err="1" smtClean="0"/>
              <a:t>learning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Cognitive </a:t>
            </a:r>
            <a:r>
              <a:rPr lang="en-GB" b="1" dirty="0" smtClean="0"/>
              <a:t>Phase</a:t>
            </a:r>
            <a:r>
              <a:rPr lang="cs-CZ" b="1" dirty="0" smtClean="0"/>
              <a:t> </a:t>
            </a:r>
            <a:r>
              <a:rPr lang="cs-CZ" b="1" dirty="0" smtClean="0"/>
              <a:t>(</a:t>
            </a:r>
            <a:r>
              <a:rPr lang="en-GB" b="1" dirty="0" smtClean="0"/>
              <a:t>generalization)</a:t>
            </a:r>
          </a:p>
          <a:p>
            <a:endParaRPr lang="en-GB" b="1" dirty="0" smtClean="0"/>
          </a:p>
          <a:p>
            <a:r>
              <a:rPr lang="en-GB" b="1" dirty="0" smtClean="0"/>
              <a:t>Associative Phase (differentiation)</a:t>
            </a:r>
          </a:p>
          <a:p>
            <a:endParaRPr lang="en-GB" b="1" dirty="0" smtClean="0"/>
          </a:p>
          <a:p>
            <a:r>
              <a:rPr lang="en-GB" b="1" dirty="0" smtClean="0"/>
              <a:t>Autonomous Phase (automation)</a:t>
            </a:r>
          </a:p>
          <a:p>
            <a:endParaRPr lang="en-GB" b="1" dirty="0" smtClean="0"/>
          </a:p>
          <a:p>
            <a:r>
              <a:rPr lang="en-GB" b="1" dirty="0" smtClean="0"/>
              <a:t>Creative coordination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Skills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>
              <a:buNone/>
            </a:pPr>
            <a:r>
              <a:rPr lang="cs-CZ" dirty="0" smtClean="0"/>
              <a:t>T</a:t>
            </a:r>
            <a:r>
              <a:rPr lang="en-GB" dirty="0" smtClean="0"/>
              <a:t>he </a:t>
            </a:r>
            <a:r>
              <a:rPr lang="en-GB" dirty="0"/>
              <a:t>abilities to realize the </a:t>
            </a:r>
            <a:r>
              <a:rPr lang="en-GB" dirty="0" smtClean="0"/>
              <a:t>movement</a:t>
            </a:r>
            <a:r>
              <a:rPr lang="cs-CZ" dirty="0" smtClean="0"/>
              <a:t>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en-GB" dirty="0" smtClean="0"/>
              <a:t> </a:t>
            </a:r>
            <a:r>
              <a:rPr lang="cs-CZ" dirty="0" err="1" smtClean="0"/>
              <a:t>learned</a:t>
            </a:r>
            <a:r>
              <a:rPr lang="en-GB" dirty="0" smtClean="0"/>
              <a:t> </a:t>
            </a:r>
            <a:r>
              <a:rPr lang="en-GB" dirty="0"/>
              <a:t>during  </a:t>
            </a:r>
            <a:r>
              <a:rPr lang="en-GB" dirty="0" smtClean="0"/>
              <a:t>process </a:t>
            </a:r>
            <a:r>
              <a:rPr lang="en-GB" dirty="0" smtClean="0"/>
              <a:t>of motor </a:t>
            </a:r>
            <a:r>
              <a:rPr lang="en-GB" dirty="0"/>
              <a:t>learning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Precondition of CA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Good state of central and peripheral neural system.</a:t>
            </a:r>
            <a:endParaRPr lang="cs-CZ" dirty="0"/>
          </a:p>
          <a:p>
            <a:r>
              <a:rPr lang="en-GB" dirty="0"/>
              <a:t>Good state and function of senses - visual,  kinaesthetic, auditory</a:t>
            </a:r>
            <a:endParaRPr lang="cs-CZ" dirty="0"/>
          </a:p>
          <a:p>
            <a:r>
              <a:rPr lang="en-GB" dirty="0"/>
              <a:t>Good state of muscular system </a:t>
            </a:r>
            <a:endParaRPr lang="cs-CZ" dirty="0"/>
          </a:p>
          <a:p>
            <a:r>
              <a:rPr lang="en-GB" dirty="0"/>
              <a:t>Good connection of neural-muscular system</a:t>
            </a:r>
            <a:endParaRPr lang="cs-CZ" dirty="0"/>
          </a:p>
          <a:p>
            <a:r>
              <a:rPr lang="en-GB" dirty="0" smtClean="0"/>
              <a:t>State of psychological </a:t>
            </a:r>
            <a:r>
              <a:rPr lang="en-GB" dirty="0" smtClean="0"/>
              <a:t>processes 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Quality of coordination we can observe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A</a:t>
            </a:r>
            <a:r>
              <a:rPr lang="en-GB" b="1" dirty="0" smtClean="0"/>
              <a:t>s  </a:t>
            </a:r>
            <a:r>
              <a:rPr lang="en-GB" b="1" dirty="0"/>
              <a:t>the fast and correct or appropriate reaction to the </a:t>
            </a:r>
            <a:r>
              <a:rPr lang="en-GB" b="1" dirty="0" smtClean="0"/>
              <a:t>stimulus</a:t>
            </a:r>
            <a:endParaRPr lang="cs-CZ" b="1" dirty="0" smtClean="0"/>
          </a:p>
          <a:p>
            <a:r>
              <a:rPr lang="cs-CZ" b="1" dirty="0" smtClean="0"/>
              <a:t>A</a:t>
            </a:r>
            <a:r>
              <a:rPr lang="en-GB" b="1" dirty="0" smtClean="0"/>
              <a:t>s </a:t>
            </a:r>
            <a:r>
              <a:rPr lang="en-GB" b="1" dirty="0" smtClean="0"/>
              <a:t>an ability to take up the right position, posture of all </a:t>
            </a:r>
            <a:r>
              <a:rPr lang="en-GB" b="1" dirty="0" smtClean="0"/>
              <a:t>body</a:t>
            </a:r>
            <a:endParaRPr lang="cs-CZ" b="1" dirty="0" smtClean="0"/>
          </a:p>
          <a:p>
            <a:r>
              <a:rPr lang="cs-CZ" b="1" dirty="0" smtClean="0"/>
              <a:t>C</a:t>
            </a:r>
            <a:r>
              <a:rPr lang="en-GB" b="1" dirty="0" err="1" smtClean="0"/>
              <a:t>oordination</a:t>
            </a:r>
            <a:r>
              <a:rPr lang="en-GB" b="1" dirty="0" smtClean="0"/>
              <a:t> </a:t>
            </a:r>
            <a:r>
              <a:rPr lang="en-GB" b="1" dirty="0"/>
              <a:t>of smaller parts of body, and their integration to the harmonized complex movement </a:t>
            </a:r>
            <a:endParaRPr lang="cs-CZ" dirty="0"/>
          </a:p>
          <a:p>
            <a:r>
              <a:rPr lang="cs-CZ" b="1" dirty="0" smtClean="0"/>
              <a:t>I</a:t>
            </a:r>
            <a:r>
              <a:rPr lang="en-GB" b="1" dirty="0" smtClean="0"/>
              <a:t>n </a:t>
            </a:r>
            <a:r>
              <a:rPr lang="en-GB" b="1" dirty="0"/>
              <a:t>the better and faster learning of new movement in short time </a:t>
            </a:r>
            <a:r>
              <a:rPr lang="en-GB" b="1" dirty="0" smtClean="0"/>
              <a:t>and</a:t>
            </a:r>
            <a:r>
              <a:rPr lang="cs-CZ" b="1" dirty="0" smtClean="0"/>
              <a:t> in</a:t>
            </a:r>
            <a:r>
              <a:rPr lang="en-GB" b="1" dirty="0" smtClean="0"/>
              <a:t> </a:t>
            </a:r>
            <a:r>
              <a:rPr lang="en-GB" b="1" dirty="0"/>
              <a:t>good quality</a:t>
            </a:r>
            <a:endParaRPr lang="cs-CZ" dirty="0"/>
          </a:p>
          <a:p>
            <a:r>
              <a:rPr lang="cs-CZ" b="1" dirty="0" smtClean="0"/>
              <a:t>I</a:t>
            </a:r>
            <a:r>
              <a:rPr lang="en-GB" b="1" dirty="0" smtClean="0"/>
              <a:t>n </a:t>
            </a:r>
            <a:r>
              <a:rPr lang="en-GB" b="1" dirty="0"/>
              <a:t>the adaptation to the new and changing inner or outer conditions during movement  </a:t>
            </a:r>
            <a:endParaRPr lang="cs-CZ" dirty="0"/>
          </a:p>
          <a:p>
            <a:r>
              <a:rPr lang="cs-CZ" b="1" dirty="0" smtClean="0"/>
              <a:t>I</a:t>
            </a:r>
            <a:r>
              <a:rPr lang="en-GB" b="1" dirty="0" smtClean="0"/>
              <a:t>n </a:t>
            </a:r>
            <a:r>
              <a:rPr lang="en-GB" b="1" dirty="0"/>
              <a:t>the choice of the right movement programmes and the economy realization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Coordination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General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dirty="0" smtClean="0"/>
              <a:t>T</a:t>
            </a:r>
            <a:r>
              <a:rPr lang="en-GB" dirty="0" smtClean="0"/>
              <a:t>he </a:t>
            </a:r>
            <a:r>
              <a:rPr lang="en-GB" dirty="0"/>
              <a:t>ability realize very effectively various skills without </a:t>
            </a:r>
            <a:r>
              <a:rPr lang="en-GB" dirty="0" smtClean="0"/>
              <a:t>sport </a:t>
            </a:r>
            <a:r>
              <a:rPr lang="en-GB" dirty="0"/>
              <a:t>specialization</a:t>
            </a:r>
            <a:endParaRPr lang="cs-CZ" dirty="0"/>
          </a:p>
          <a:p>
            <a:r>
              <a:rPr lang="en-GB" dirty="0" smtClean="0"/>
              <a:t>Specific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en-GB" dirty="0"/>
              <a:t>The ability of effective and intensive realization various specific movements, technique of chosen sports. 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400</Words>
  <Application>Microsoft Office PowerPoint</Application>
  <PresentationFormat>Předvádění na obrazovce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Theory of Sport Training Basic Principles</vt:lpstr>
      <vt:lpstr>Coordination</vt:lpstr>
      <vt:lpstr>Coordination</vt:lpstr>
      <vt:lpstr>Coordination</vt:lpstr>
      <vt:lpstr>Motor learning</vt:lpstr>
      <vt:lpstr>Skills</vt:lpstr>
      <vt:lpstr>Precondition of CA</vt:lpstr>
      <vt:lpstr>Quality of coordination we can observe</vt:lpstr>
      <vt:lpstr>Coordination</vt:lpstr>
      <vt:lpstr>Partial coordinative abilities</vt:lpstr>
      <vt:lpstr>Development of coordination</vt:lpstr>
      <vt:lpstr>The groups of exercises for CA development</vt:lpstr>
      <vt:lpstr>Basic exercises</vt:lpstr>
    </vt:vector>
  </TitlesOfParts>
  <Company>FSpS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Sport Training Basic Principles</dc:title>
  <dc:creator>noteb</dc:creator>
  <cp:lastModifiedBy>pavel</cp:lastModifiedBy>
  <cp:revision>11</cp:revision>
  <dcterms:created xsi:type="dcterms:W3CDTF">2011-11-19T19:00:38Z</dcterms:created>
  <dcterms:modified xsi:type="dcterms:W3CDTF">2011-11-20T17:47:01Z</dcterms:modified>
</cp:coreProperties>
</file>