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5B3"/>
    <a:srgbClr val="130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9FE61-2346-4121-ADAB-91290C2F8D91}" type="datetimeFigureOut">
              <a:rPr lang="cs-CZ" smtClean="0"/>
              <a:pPr/>
              <a:t>7.10.2011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D4375-EAD7-44A2-A1C9-5CD7EAEC7C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veri.cz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jizni-morava.cz/" TargetMode="External"/><Relationship Id="rId4" Type="http://schemas.openxmlformats.org/officeDocument/2006/relationships/hyperlink" Target="http://www.prygl.ne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zni-morava.cz/" TargetMode="External"/><Relationship Id="rId2" Type="http://schemas.openxmlformats.org/officeDocument/2006/relationships/hyperlink" Target="http://www.lednicko-valticky-areal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zni-morava.cz/" TargetMode="External"/><Relationship Id="rId2" Type="http://schemas.openxmlformats.org/officeDocument/2006/relationships/hyperlink" Target="http://www.punkevni-jeskyn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Cognitive Hiking and Cycling</a:t>
            </a:r>
            <a:br>
              <a:rPr lang="en-US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ep901 Physical Education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372200" y="5229200"/>
            <a:ext cx="2560188" cy="1200329"/>
          </a:xfrm>
          <a:prstGeom prst="rect">
            <a:avLst/>
          </a:prstGeom>
          <a:solidFill>
            <a:srgbClr val="0D05B3">
              <a:alpha val="55000"/>
            </a:srgb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Sylva Hřebíčková</a:t>
            </a:r>
          </a:p>
          <a:p>
            <a:r>
              <a:rPr lang="cs-CZ" u="sng" dirty="0" smtClean="0">
                <a:solidFill>
                  <a:schemeClr val="bg1"/>
                </a:solidFill>
              </a:rPr>
              <a:t>hrebickova@</a:t>
            </a:r>
            <a:r>
              <a:rPr lang="cs-CZ" u="sng" dirty="0" err="1" smtClean="0">
                <a:solidFill>
                  <a:schemeClr val="bg1"/>
                </a:solidFill>
              </a:rPr>
              <a:t>fsps.muni.cz</a:t>
            </a:r>
            <a:endParaRPr lang="cs-CZ" u="sng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+420 777 079 582 (SMS)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Autumn</a:t>
            </a:r>
            <a:r>
              <a:rPr lang="cs-CZ" dirty="0" smtClean="0"/>
              <a:t> 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4713387"/>
          </a:xfrm>
        </p:spPr>
        <p:txBody>
          <a:bodyPr>
            <a:normAutofit fontScale="47500" lnSpcReduction="20000"/>
          </a:bodyPr>
          <a:lstStyle/>
          <a:p>
            <a:r>
              <a:rPr lang="cs-CZ" dirty="0" err="1" smtClean="0"/>
              <a:t>Hiking</a:t>
            </a:r>
            <a:endParaRPr lang="cs-CZ" dirty="0" smtClean="0"/>
          </a:p>
          <a:p>
            <a:r>
              <a:rPr lang="cs-CZ" dirty="0" smtClean="0"/>
              <a:t>3 </a:t>
            </a:r>
            <a:r>
              <a:rPr lang="cs-CZ" dirty="0" err="1" smtClean="0"/>
              <a:t>one</a:t>
            </a:r>
            <a:r>
              <a:rPr lang="cs-CZ" dirty="0" smtClean="0"/>
              <a:t>-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trips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Outdoor</a:t>
            </a:r>
            <a:r>
              <a:rPr lang="cs-CZ" dirty="0" smtClean="0"/>
              <a:t> </a:t>
            </a:r>
            <a:r>
              <a:rPr lang="cs-CZ" dirty="0" err="1" smtClean="0"/>
              <a:t>clothing</a:t>
            </a:r>
            <a:r>
              <a:rPr lang="cs-CZ" dirty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boots</a:t>
            </a:r>
            <a:r>
              <a:rPr lang="cs-CZ" dirty="0" smtClean="0"/>
              <a:t> (5-15°C) </a:t>
            </a:r>
            <a:r>
              <a:rPr lang="cs-CZ" dirty="0" err="1" smtClean="0"/>
              <a:t>something</a:t>
            </a:r>
            <a:r>
              <a:rPr lang="cs-CZ" dirty="0" smtClean="0"/>
              <a:t> to </a:t>
            </a:r>
            <a:r>
              <a:rPr lang="cs-CZ" dirty="0" err="1" smtClean="0"/>
              <a:t>eat</a:t>
            </a:r>
            <a:r>
              <a:rPr lang="cs-CZ" dirty="0" smtClean="0"/>
              <a:t>, money </a:t>
            </a:r>
          </a:p>
          <a:p>
            <a:r>
              <a:rPr lang="en-US" dirty="0" smtClean="0"/>
              <a:t>starting time and location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en-US" dirty="0" smtClean="0"/>
              <a:t>be confirmed by mail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learn</a:t>
            </a:r>
            <a:r>
              <a:rPr lang="cs-CZ" dirty="0" smtClean="0"/>
              <a:t>: </a:t>
            </a:r>
          </a:p>
          <a:p>
            <a:pPr lvl="1"/>
            <a:r>
              <a:rPr lang="cs-CZ" dirty="0" err="1" smtClean="0"/>
              <a:t>prepare</a:t>
            </a:r>
            <a:r>
              <a:rPr lang="cs-CZ" dirty="0" smtClean="0"/>
              <a:t> a tourism </a:t>
            </a:r>
            <a:r>
              <a:rPr lang="cs-CZ" dirty="0" err="1" smtClean="0"/>
              <a:t>event</a:t>
            </a:r>
            <a:endParaRPr lang="cs-CZ" dirty="0" smtClean="0"/>
          </a:p>
          <a:p>
            <a:pPr lvl="1"/>
            <a:r>
              <a:rPr lang="cs-CZ" dirty="0" err="1"/>
              <a:t>e</a:t>
            </a:r>
            <a:r>
              <a:rPr lang="cs-CZ" dirty="0" err="1" smtClean="0"/>
              <a:t>xplore</a:t>
            </a:r>
            <a:r>
              <a:rPr lang="cs-CZ" dirty="0" smtClean="0"/>
              <a:t> 3 </a:t>
            </a:r>
            <a:r>
              <a:rPr lang="cs-CZ" dirty="0" err="1" smtClean="0"/>
              <a:t>folders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tourism</a:t>
            </a:r>
          </a:p>
          <a:p>
            <a:pPr lvl="1"/>
            <a:r>
              <a:rPr lang="en-US" dirty="0" smtClean="0"/>
              <a:t>navigate in unfamiliar terrain using maps and GPS</a:t>
            </a:r>
          </a:p>
          <a:p>
            <a:pPr lvl="1"/>
            <a:r>
              <a:rPr lang="cs-CZ" dirty="0" err="1" smtClean="0"/>
              <a:t>evaluate</a:t>
            </a:r>
            <a:r>
              <a:rPr lang="cs-CZ" dirty="0" smtClean="0"/>
              <a:t> </a:t>
            </a:r>
            <a:r>
              <a:rPr lang="cs-CZ" dirty="0" err="1" smtClean="0"/>
              <a:t>tourist</a:t>
            </a:r>
            <a:r>
              <a:rPr lang="cs-CZ" dirty="0" smtClean="0"/>
              <a:t> </a:t>
            </a:r>
            <a:r>
              <a:rPr lang="cs-CZ" dirty="0" err="1" smtClean="0"/>
              <a:t>event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err="1" smtClean="0"/>
              <a:t>date</a:t>
            </a:r>
            <a:endParaRPr lang="cs-CZ" dirty="0" smtClean="0"/>
          </a:p>
          <a:p>
            <a:pPr lvl="1"/>
            <a:r>
              <a:rPr lang="cs-CZ" dirty="0" smtClean="0"/>
              <a:t>28.9. </a:t>
            </a:r>
            <a:r>
              <a:rPr lang="cs-CZ" dirty="0" err="1" smtClean="0"/>
              <a:t>Veveri</a:t>
            </a:r>
            <a:r>
              <a:rPr lang="cs-CZ" dirty="0" smtClean="0"/>
              <a:t> </a:t>
            </a:r>
            <a:r>
              <a:rPr lang="cs-CZ" dirty="0" err="1" smtClean="0"/>
              <a:t>castle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7.10. Punkva </a:t>
            </a:r>
            <a:r>
              <a:rPr lang="cs-CZ" dirty="0" err="1" smtClean="0"/>
              <a:t>caves</a:t>
            </a:r>
            <a:endParaRPr lang="cs-CZ" dirty="0" smtClean="0"/>
          </a:p>
          <a:p>
            <a:pPr lvl="1"/>
            <a:r>
              <a:rPr lang="cs-CZ" dirty="0" smtClean="0"/>
              <a:t>14.10. Lednice + Valtice (UNESCO)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Next</a:t>
            </a:r>
            <a:r>
              <a:rPr lang="cs-CZ" dirty="0" smtClean="0"/>
              <a:t> info </a:t>
            </a:r>
          </a:p>
          <a:p>
            <a:r>
              <a:rPr lang="cs-CZ" dirty="0" smtClean="0"/>
              <a:t>By e-mail, </a:t>
            </a:r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Materials</a:t>
            </a:r>
            <a:r>
              <a:rPr lang="cs-CZ" dirty="0"/>
              <a:t> </a:t>
            </a:r>
            <a:r>
              <a:rPr lang="cs-CZ" dirty="0" smtClean="0"/>
              <a:t>(in IS)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jizni</a:t>
            </a:r>
            <a:r>
              <a:rPr lang="cs-CZ" dirty="0" smtClean="0"/>
              <a:t>-</a:t>
            </a:r>
            <a:r>
              <a:rPr lang="cs-CZ" dirty="0" err="1" smtClean="0"/>
              <a:t>morava.cz</a:t>
            </a:r>
            <a:r>
              <a:rPr lang="cs-CZ" dirty="0" smtClean="0"/>
              <a:t>/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rygl.net/foto/veveri11_v.jpg"/>
          <p:cNvPicPr>
            <a:picLocks noChangeAspect="1" noChangeArrowheads="1"/>
          </p:cNvPicPr>
          <p:nvPr/>
        </p:nvPicPr>
        <p:blipFill>
          <a:blip r:embed="rId2" cstate="print"/>
          <a:srcRect l="4777" t="4686" r="4456" b="4720"/>
          <a:stretch>
            <a:fillRect/>
          </a:stretch>
        </p:blipFill>
        <p:spPr bwMode="auto">
          <a:xfrm>
            <a:off x="4427984" y="1772816"/>
            <a:ext cx="4434700" cy="33843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Trip</a:t>
            </a:r>
            <a:r>
              <a:rPr lang="cs-CZ" b="1" dirty="0" smtClean="0"/>
              <a:t> 1 – </a:t>
            </a:r>
            <a:r>
              <a:rPr lang="cs-CZ" b="1" dirty="0" err="1" smtClean="0"/>
              <a:t>Castle</a:t>
            </a:r>
            <a:r>
              <a:rPr lang="cs-CZ" b="1" dirty="0" smtClean="0"/>
              <a:t> </a:t>
            </a:r>
            <a:r>
              <a:rPr lang="cs-CZ" b="1" dirty="0" err="1" smtClean="0"/>
              <a:t>Veveri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28.9.2011</a:t>
            </a:r>
          </a:p>
          <a:p>
            <a:r>
              <a:rPr lang="cs-CZ" dirty="0" smtClean="0"/>
              <a:t>Start </a:t>
            </a:r>
            <a:r>
              <a:rPr lang="cs-CZ" dirty="0" err="1" smtClean="0"/>
              <a:t>at</a:t>
            </a:r>
            <a:r>
              <a:rPr lang="cs-CZ" dirty="0" smtClean="0"/>
              <a:t> 9:00 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dock</a:t>
            </a:r>
            <a:r>
              <a:rPr lang="cs-CZ" dirty="0" smtClean="0"/>
              <a:t> Brno Dam)</a:t>
            </a:r>
          </a:p>
          <a:p>
            <a:r>
              <a:rPr lang="cs-CZ" dirty="0" smtClean="0"/>
              <a:t>20km </a:t>
            </a:r>
            <a:r>
              <a:rPr lang="cs-CZ" dirty="0" err="1" smtClean="0"/>
              <a:t>walk</a:t>
            </a:r>
            <a:endParaRPr lang="cs-CZ" dirty="0" smtClean="0"/>
          </a:p>
          <a:p>
            <a:r>
              <a:rPr lang="cs-CZ" dirty="0" err="1"/>
              <a:t>p</a:t>
            </a:r>
            <a:r>
              <a:rPr lang="cs-CZ" dirty="0" err="1" smtClean="0"/>
              <a:t>rice</a:t>
            </a:r>
            <a:r>
              <a:rPr lang="cs-CZ" dirty="0" smtClean="0"/>
              <a:t>: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max</a:t>
            </a:r>
            <a:r>
              <a:rPr lang="cs-CZ" dirty="0" smtClean="0"/>
              <a:t> 200,-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veveri.cz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prygl.net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>
              <a:hlinkClick r:id="rId5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Trip</a:t>
            </a:r>
            <a:r>
              <a:rPr lang="cs-CZ" b="1" dirty="0" smtClean="0"/>
              <a:t> </a:t>
            </a:r>
            <a:r>
              <a:rPr lang="cs-CZ" b="1" dirty="0" smtClean="0"/>
              <a:t>2</a:t>
            </a:r>
            <a:r>
              <a:rPr lang="cs-CZ" b="1" dirty="0" smtClean="0"/>
              <a:t> </a:t>
            </a:r>
            <a:r>
              <a:rPr lang="cs-CZ" b="1" dirty="0" smtClean="0"/>
              <a:t>– Lednice </a:t>
            </a:r>
            <a:r>
              <a:rPr lang="cs-CZ" b="1" dirty="0" err="1" smtClean="0"/>
              <a:t>and</a:t>
            </a:r>
            <a:r>
              <a:rPr lang="cs-CZ" b="1" dirty="0" smtClean="0"/>
              <a:t> Valtice area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14.10.2011</a:t>
            </a:r>
            <a:endParaRPr lang="cs-CZ" dirty="0" smtClean="0"/>
          </a:p>
          <a:p>
            <a:r>
              <a:rPr lang="cs-CZ" dirty="0" smtClean="0"/>
              <a:t>Start: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railway</a:t>
            </a:r>
            <a:r>
              <a:rPr lang="cs-CZ" dirty="0" smtClean="0"/>
              <a:t> station</a:t>
            </a:r>
          </a:p>
          <a:p>
            <a:r>
              <a:rPr lang="cs-CZ" dirty="0" err="1" smtClean="0"/>
              <a:t>Time</a:t>
            </a:r>
            <a:r>
              <a:rPr lang="cs-CZ" dirty="0" smtClean="0"/>
              <a:t> (? </a:t>
            </a:r>
            <a:r>
              <a:rPr lang="cs-CZ" dirty="0" err="1" smtClean="0"/>
              <a:t>Specification</a:t>
            </a:r>
            <a:r>
              <a:rPr lang="cs-CZ" dirty="0" smtClean="0"/>
              <a:t> by e-mail)</a:t>
            </a:r>
          </a:p>
          <a:p>
            <a:r>
              <a:rPr lang="cs-CZ" dirty="0" err="1" smtClean="0"/>
              <a:t>Tour</a:t>
            </a:r>
            <a:r>
              <a:rPr lang="cs-CZ" dirty="0" smtClean="0"/>
              <a:t> - </a:t>
            </a:r>
            <a:r>
              <a:rPr lang="cs-CZ" dirty="0" err="1" smtClean="0"/>
              <a:t>castle</a:t>
            </a:r>
            <a:r>
              <a:rPr lang="cs-CZ" dirty="0" smtClean="0"/>
              <a:t> 60min.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rice</a:t>
            </a:r>
            <a:r>
              <a:rPr lang="cs-CZ" dirty="0" smtClean="0"/>
              <a:t>: 200,- Kč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UNESCO 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lednicko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valticky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areal.cz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>
              <a:hlinkClick r:id="rId3"/>
            </a:endParaRPr>
          </a:p>
          <a:p>
            <a:endParaRPr lang="cs-CZ" dirty="0"/>
          </a:p>
        </p:txBody>
      </p:sp>
      <p:pic>
        <p:nvPicPr>
          <p:cNvPr id="18434" name="Picture 2" descr="http://www.lednicko-valticky-areal.cz/fotky/lednice/lednic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060848"/>
            <a:ext cx="4418856" cy="31963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8436" name="AutoShape 4" descr="data:image/jpg;base64,/9j/4AAQSkZJRgABAQAAAQABAAD/2wBDAAkGBwgHBgkIBwgKCgkLDRYPDQwMDRsUFRAWIB0iIiAdHx8kKDQsJCYxJx8fLT0tMTU3Ojo6Iys/RD84QzQ5Ojf/2wBDAQoKCg0MDRoPDxo3JR8lNzc3Nzc3Nzc3Nzc3Nzc3Nzc3Nzc3Nzc3Nzc3Nzc3Nzc3Nzc3Nzc3Nzc3Nzc3Nzc3Nzf/wAARCACQALQDASIAAhEBAxEB/8QAGwAAAgIDAQAAAAAAAAAAAAAAAAYFBwECBAP/xABQEAAABAQBBAsLCAcIAwAAAAAAAQIDBAUGERIHITGTExQXNlFVcZGxstEWIkFUYXN0gZSh0hUjMjM0cpLCJDdDgoOzwSUmNUJSU2PhJ2KE/8QAGQEAAwEBAQAAAAAAAAAAAAAAAAIDBAEF/8QALhEAAgIBAgMHBAIDAQAAAAAAAQIAAxESYRQhMQQiMkFTcZETMzRRUoEjQ7HB/9oADAMBAAIRAxEAPwC8QAACEAAACEAAACEAAACEADBnYeb8Q1DtG6+4htsiualqIiL1mCE9ABQm2UOSQOJMO4uNdLQTBd7+I83NcKr2U+ZqiiWxAwyGCPO2ozUoy+9m6Bdez2tzAmd+1VJyJltEAJMoykSiLwojkuQTnCvvkfiL+pBuhYyHjGidhXm3mz0LbUSi9wm1boe8JRLUcd0zoAMXGQkpAAAAhAAAAhAAAAhNAAACNNwAACLAADzENFOJQk1LUSUlpMzsRAhNxi5Bam1cyKW4k7bKJdTpbhu/5z0FzhMmuUyYRKtilUK3DEo7JU584s+QtHSLJRY/QSFnaK06mWq6620g3HVpQhJXNSjsRBYm1fSOX4ktxBxbpaEQ5Yi/Fo94QUSGranWTkWUQbZ5yXGLwJLkT2EGGAycS+Db2eezLGkvpJQZNoLlUec/cKfSqTxtk7SX17X8C4H7MipnlJm0WrYpaw3CJV9EzLZXD583uHEzTNVVG4T0al4kHnJyNWaSLkSef3BpVU9IU4k25PCofdK5XhkaT8ritPqMxBRdez+bunDyeHJi52ww6Ddc5zLNzC66sf40xuZnYqT/AJHzsJKwuT2Uy5on5/M8SSzmWImkc55z5yHtt3J69/Z5swyWy0PbCpJX85p9egQMNQ9STp0oiaO7DizmuKcNa/wle3OQnty2COEw/KURtjTsmBOH8P8A2EYpnvvn2jqr/wCusAbzmjsnEFGNbYkEzSpB6EuGS0H+8nRzGFiKkFSU26b6Goloi0vwijNPrNP9SElEUVU8idN+UuqdIs+OFdNKz5Una/vHrBZQJ7Knih5xCk+acxk6k2nS91vcKKzkd0hhJstYPeUqZpKMpU0hbImLTUY2WlRd4v3Zj5g7yiupJMsKTidqun+zie9z/e0e8QHyxRNS2KYw6IOJVmxuJ2M7/fTmP1jkmOTVLrRPyOYtvNHnSl6x35Fpze4TdaW8Q0mVVrl5qdQlnocStJKQolEZXIyO5GNrkKP2KqaSWZp23DNEelPzjJ8109BhglGVB1JJRN4NLifC9Dqsf4TzcxibdlbqhzKr2tejjBlogEJKKpk83wpg41vZD/ZOHgXzHp9VxMkq4zEFeRmoMG5ibAAAcnZoAAARpuAAARZg7irKlpqqJvPolhLrz8DjxNLedJLRJPwWLwlo0HoFqHoCJV04qmBnBsyWDW7CbGk8aYU198d75xagsG7uP7mftAUr3s42nJKsmDCMK5rGreP/AG2CwJ5zz81gyNy2XU60RyuSLedtm2BslLPlWoy6Qmd0leeCXO+wn2g7pK84uc9hMWZLmPeYfMgr0oO6p+JLTWcVtEmpEvkSoNHgWZpcX7zsXMIVqh6lnbhPTyM2IjPS+4bii5ElmLnIendHXnFznsJg7pK84uc9hMOquowukRS1bnLZMYpXk6ksHhVFE7GuF/uqsn8Jf1uGuFhIaDaJqFYaZbLQltBJL3Csu6SvOLnPYTB3SV7xc57CfaJNVa3iYfMqt1SeFT8S1LFwAsKr7pK94ud9hPtB3SV5xc77CfaF4Zv2PmPxSfo/EtSxDnjYCEjmtijIZp9H+lxBK6RWfdJXvFzvsJ9oO6SvOLnfYT7QDs7jzHzA9pQ9QfiTs1ybSmKxKgFuwTh58ysaOY8/MYWXKPqqQum7J3zcTfTCuYTPlQeY/eOnukrzi532E+0HdHXnFznsJi6/WAwSCN5nc0scgEewkpK57WTBE3M6fcjG/CpJJQu3PY+YhIuU5JahQpyKk0TLokyuasBNq503SYWu6OvOLV+wGAqjrzi1z2AwhrfOVwPYxhYmMNk+4ms2yYxrN1yuLbiElnJD3eL585dAk8n0JUsLMnoearimoNhv6p4yUSjPMWE8+YrGeY+DhEd3R15xc77CYYKLmtSR8wfbnsKtlhLWJBnD7HdVy8PIO2NboIcgzlYq+oNIIjqQAFoAMU9CaAAAEabgAAEWA4ptGlLZbFRymzcJhpTmAjsarFew7RDVjvWmvornQOqMsBFc4UmRcorNE0k8zmKIFbe0UYtjNwjx96Z6bZtA6KPqgqlRFKKDOG2BSSsbmK97+QuAJFE7zKo80fUUJPI4XzE0++30KGqylFVyPLEx1XOzID5gxuqmepp6WlGKh1RF3Et4CVh03z3t5B0SmaImcmYmbSDSh1rZMF7mXCV+Ugu5WN66fSW+hQ8cmcZs9JREOZ99DOOJtwEosRe8zExUDVq3lTaRdo2jFS06TUEobmCYdTBLUpOA1YrWPhHHV9VIpk4UlQaonbGO2Fwk2w28nlHJkr3nsedc6RCZY/pSnld/IO11qbtB6Tj2MtGsdZItV3HPtJdZpaZOIUnElSLmSitcrHhDkTxbXJ5wtjLBjUSv8ua53EbR1u5aVW8Vb6B2zn/CY30dzqmJvjVgDEogbTqY5iq1XjkeqJOSSWIjGoZON1xTqW7FnzkWe+g8wmaWqaEqSGcdhm3GnGjInG12MyvoO5aSCNkw/wAKqE/DtcuqsdeRr6M0zaSa/ML2UqobHliZ6rnZlyeuY51LP4WnYEoqLSteNWBttFsS1Wv4eTSFxdfxDMExMIqQPtwD6sKHifSZn6rF5Rz5YPsUt88vqkOKpv1XyS3Czf8ACoFdSFVJ8zO22uHYA9BLElcfDzSAZjYRRqZeTiSZlY/WQhqiqpEqmLEshIRcbHv2wtJWSSK+i5+UbZPt58u+4rrqCtN/1tQP8PqKEkrGtgfLMo9h+mpHniTzNXxENOGJXPZUcE5EWJpxDxOIMzOxeDhzBsLOQrnKRmqenreBZfzEixxyxQFVh5xqmOplPlNgAAJS80AAAI03AAAIsBDVhvXmvornQJkQ1Yb15r6K50Bk8YiWeAyvaJ3mVR5o+ooSeR36iaffb6FCMoneZVHmj6ihJ5HfqJp5xvoUN1/hs9xMFHir9jJTKxvXT6U3+YLGSuLwRU0gzPM7DbIRX8Kcx+5RBmysGRUsRn4yjoUK/plapRVrTLh/51sK8uJJkXSQ5SNXZyIXtp7QGli5K958P5xzpEJli+lKv4v5ROZLN58P5xzpEFljPv5T/F/IJ0/k/wByt343xHGjd6sq9FR0DvmyTclcYhBXUphZEXCeEwmUJPZs4iXSx2SuIgSZwpjO/sZEkzI/o2z2Lw+EPh6BCwFXOZepg6cpVuShsomGncGa8C3mUJ0XsRksr29Yb6NpQqZKKtGHEbPh0t4cOG/lO+kJR/3Ryil+zgohd+AtjcP8qugWyRi3aGOcjo0j2ZRjB6rK9yw/YZb55fVIdrMhOo6Bk8Htna+FttzHgxaCMrWuXCOLLD9ilvnl9Ug0UVvUlXoyQFitCkfuAUNewP6nTT0r+RpPDS83tm2BJlsmHDiuZno9YRpx+tqA/h9RQswVnOP1tQHI31FBaDlmOxj3gBVA/Ym+UjfRT5f+xfzEiyBW+UjfVT/3i/mJFkDln20navuP/UyAABCaJoAAARpuAAARYCGrDevNfRXOgTIhqw3rzX0VzoDJ4xEs8Ble0TvMqjzJ9RQk8jv2eaecb6FCMoneZVHmj6ihKZHS/Rpn5xvoUNt/hs9xMFHir9jJLKzvV/8ApR0KCJXEMqBnzMQ3dJvQzLyTL/USSLpSHvKzvWL0lHQoQeVCDxSiSxxJ+ijYVKLypIy6DHOzNjTvmN2pc6tsRjyXb0Wc37Z3R94QOWP6cp5HfyCeyXb0WPOu9YxAZY/rJTyO/kC1flfMa38X4jpSG9eVeit9UhMCHpDevKvRW+qQ7Jy85DSmNfZVhcaYWtB2vYySZkMrDLmalOEB2ihlWlO2pS1Mm0/OQirLP/jVmPmOx84mqGm3yxT0M8tV32i2J77yc1/WVj9YWaanEdUFJ1Cc1eJ/Y2VEnvCKxbGo/AReEiHpkdM/k6YlwPp6o0MhFRVuqn/szKwNwZejD/kxlh+xS3zy+qQaaK3qSr0ZIVssP2KW+eX1SHnMJ1HyWgqfelzqW3HCShRqQSrlhUfh5CHdJalVH7MNYS92P6EsgVrOP1ty/kb6ig7UvFvTCn4CMilEp55lK1qIrXM/IEqcF/5al/I31FCdIwzDYyl5yqncQyj765B95P8AMSLJFaZR99sgLyp/mJFlgt+2nt/7O0/cf3mQAAITRNAAACNNwAACLAQ9WoUumZolBXUcK5YvUJczIgrLr6nCUpCoty5GZGWwL7AyBicgZxJ2MoGCcZiTRz7LdH1Mlx1CVLa70jURGq6DtYTeR5JlBTJVjsbyCI7abJPtHm9HZOX3lPOQzeNR3O0O4RcxZhLQVaUnAMJYg3dhaToQ3DKIuga7C7KQFPOY6gqspLDlNMrG9YvSUdCh7VpB7boJdiutllp5P7tr+648JtVlHzeG2tMHVvM4iVhNlws5aNBeUerlbUq7CKhHIhZsKbNs0GwvOkytbRwCah1A7p5GWZq2Ld4cxPXJfvSY8871zC/lj+slXI70oExK6wpGVQiYWBfcaYSZmSCZcOxnp0kOadVDRM7No5ktx7Yr4Pm3U2va+i3AQZdS3fUKnER9Jp+mGGZI0rUUmakEthnJnCoeRDtoU2pwiMlWIrc4m5/dUhmJERmZwrli/dMIaIjJy2tK0NrJSTJRHZ7MZesMR1/TZkZHGOGRlYy2uvsCPWdWVBjpaNOlmHzFKgXW0UnUpKWhPzJ2uoi0tqIveJXI6X9nzI/+dPVHM9E5OnnVuLZMjUdzJLbqS5izCXllX0hK4YoaAdNlos+FMOvTwmds5ithZg2FPOSqCqyksOU4csJHtGWnY7bMsr/ukIap3W1ZPacQSyx4iO18+ZCiP32DRMqwpCaQqoWPdN5lWlC4dfPozGINpzJy06lzC8vCdyS4Tyk35DHayyqoKnlOWBWZiGHOOtEkZUnKyMjL9GTpCfUK0w2VSXPPqJDZpbPEo7FnJSekMDdfU02gkpi1kkisRFDrsXuEfNqkoibmk5lZ80ZkqVDruRcFyLQJIrhiSp5yrlCgAYcsSNr5xuJrSRtMLS4tBt4iSd7XcK3QLNIV7LZ1QMseJ6CaQ26X0V7XcM08hnewZ5NVUonMUqFl8Qtx1KDWZG2pOa5FpMvKOWhtIGDgRqWUMTqGTJwACAM80zQAAAjTceUS+3DMOPvKwttpNa1H4CIrmY9RwTNMPGQUTCKiW2zdbU2Z4ium5W0XHR1iE4HKRR1vThlnmbZ/w1/CFZUPk5UpSjiDuo7n373YDc0guPi1afiBuaQXHxatPxDWopXoxExM1zdUBhtXJx4wese7BjauTjxg9Y92DO5nBcelq0/EDczgePS1afiD6q/5mJps9MTG1cnHjB6x7sBtXJx4wf43uwZ3M4Lj0tWn4gbmkFx8WrT8QNVfqGGmz0xMbVyceMHrHuwG1cnHjB6x7sGdzOC49LVp+IG5nA8elq0/EDVX6hhps9MQ2rk48YPWPdgxtXJx4wese7BnczguPS1afiBuZwPHpatPxA1V+oYabPTExtXJx4wese7AbVyceMHrHuwZ3M4Lj0tWn4gbmkFx8WrT8QNVf8zDTZ6YhtXJx4wese7BjauTjxg9Y92DO5pBcfFq0/EDczgePS1afiBqr/mYabPTExtXJx4wese7AbVyceMHrHuwZ3M4Lj0tWn4gbmcFx6WrT8QNVf8AMw02emJjauTjxg9Y92Dvk0bQslilRMvjSbdUg0GajdVmMyPQZeQcO5nBcelq0/EDc0guPi1afiHCaiMFzOgWg5CCOssqeTzWK2rARyHn8JqwElRHYtOkhLkdwkUxR8JIJoUcmbJfMm1IwGlKdNs97+QOrbiHE3bWlRcKTuMlgUHuHlNdTOR3xzgAZMASXmTFUTugJ3HTmOi2ChNjefUtOJ0yOxnmvmFsWBYUrtas5EhZUtgw0prc1n/BB64+wG5rP+CD1x9guUAtxlm0jwde8prc1n/BB64+wG5rP+CD1x9guUAOMs2hwde8prc1n/BB64+wG5rP+CD1x9guUAOMs2hwde8prc1n/BB64+wG5rP+CD1x9guUAOMs2hwde8prc1n/AAQeuPsBuaz/AIIPXH2C5QA4yzaHB17ymtzWf8EHrj7Abms/4IPXH2C5QA4yzaHB17ymtzWf8EHrj7Abms/4IPXH2C5QA4yzaHB17ymtzWf8EHrj7Abms/4IPXH2C5QA4yzaHB17ymtzWf8ABB64+wG5rP8Agg9d/wBC5QA4yzaHB17ymtzafln/AEPXH8IsGg5NFyKSHBx2x7Lsyl/NqxFY7W8HkDHYAnZe9gwZSvs6VtqEwekADAIzTP/Z"/>
          <p:cNvSpPr>
            <a:spLocks noChangeAspect="1" noChangeArrowheads="1"/>
          </p:cNvSpPr>
          <p:nvPr/>
        </p:nvSpPr>
        <p:spPr bwMode="auto">
          <a:xfrm>
            <a:off x="120650" y="-611188"/>
            <a:ext cx="1581150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38" name="AutoShape 6" descr="data:image/jpg;base64,/9j/4AAQSkZJRgABAQAAAQABAAD/2wBDAAkGBwgHBgkIBwgKCgkLDRYPDQwMDRsUFRAWIB0iIiAdHx8kKDQsJCYxJx8fLT0tMTU3Ojo6Iys/RD84QzQ5Ojf/2wBDAQoKCg0MDRoPDxo3JR8lNzc3Nzc3Nzc3Nzc3Nzc3Nzc3Nzc3Nzc3Nzc3Nzc3Nzc3Nzc3Nzc3Nzc3Nzc3Nzc3Nzf/wAARCACQALQDASIAAhEBAxEB/8QAGwAAAgIDAQAAAAAAAAAAAAAAAAYFBwECBAP/xABQEAAABAQBBAsLCAcIAwAAAAAAAQIDBAUGERIHITGTExQXNlFVcZGxstEWIkFUYXN0gZSh0hUjMjM0cpLCJDdDgoOzwSUmNUJSU2PhJ2KE/8QAGQEAAwEBAQAAAAAAAAAAAAAAAAIDBAEF/8QALhEAAgIBAgMHBAIDAQAAAAAAAQIAAxESYRQhMQQiMkFTcZETMzRRUoEjQ7HB/9oADAMBAAIRAxEAPwC8QAACEAAACEAAACEAAACEADBnYeb8Q1DtG6+4htsiualqIiL1mCE9ABQm2UOSQOJMO4uNdLQTBd7+I83NcKr2U+ZqiiWxAwyGCPO2ozUoy+9m6Bdez2tzAmd+1VJyJltEAJMoykSiLwojkuQTnCvvkfiL+pBuhYyHjGidhXm3mz0LbUSi9wm1boe8JRLUcd0zoAMXGQkpAAAAhAAAAhAAAAhNAAACNNwAACLAADzENFOJQk1LUSUlpMzsRAhNxi5Bam1cyKW4k7bKJdTpbhu/5z0FzhMmuUyYRKtilUK3DEo7JU584s+QtHSLJRY/QSFnaK06mWq6620g3HVpQhJXNSjsRBYm1fSOX4ktxBxbpaEQ5Yi/Fo94QUSGranWTkWUQbZ5yXGLwJLkT2EGGAycS+Db2eezLGkvpJQZNoLlUec/cKfSqTxtk7SX17X8C4H7MipnlJm0WrYpaw3CJV9EzLZXD583uHEzTNVVG4T0al4kHnJyNWaSLkSef3BpVU9IU4k25PCofdK5XhkaT8ritPqMxBRdez+bunDyeHJi52ww6Ddc5zLNzC66sf40xuZnYqT/AJHzsJKwuT2Uy5on5/M8SSzmWImkc55z5yHtt3J69/Z5swyWy0PbCpJX85p9egQMNQ9STp0oiaO7DizmuKcNa/wle3OQnty2COEw/KURtjTsmBOH8P8A2EYpnvvn2jqr/wCusAbzmjsnEFGNbYkEzSpB6EuGS0H+8nRzGFiKkFSU26b6Goloi0vwijNPrNP9SElEUVU8idN+UuqdIs+OFdNKz5Una/vHrBZQJ7Knih5xCk+acxk6k2nS91vcKKzkd0hhJstYPeUqZpKMpU0hbImLTUY2WlRd4v3Zj5g7yiupJMsKTidqun+zie9z/e0e8QHyxRNS2KYw6IOJVmxuJ2M7/fTmP1jkmOTVLrRPyOYtvNHnSl6x35Fpze4TdaW8Q0mVVrl5qdQlnocStJKQolEZXIyO5GNrkKP2KqaSWZp23DNEelPzjJ8109BhglGVB1JJRN4NLifC9Dqsf4TzcxibdlbqhzKr2tejjBlogEJKKpk83wpg41vZD/ZOHgXzHp9VxMkq4zEFeRmoMG5ibAAAcnZoAAARpuAAARZg7irKlpqqJvPolhLrz8DjxNLedJLRJPwWLwlo0HoFqHoCJV04qmBnBsyWDW7CbGk8aYU198d75xagsG7uP7mftAUr3s42nJKsmDCMK5rGreP/AG2CwJ5zz81gyNy2XU60RyuSLedtm2BslLPlWoy6Qmd0leeCXO+wn2g7pK84uc9hMWZLmPeYfMgr0oO6p+JLTWcVtEmpEvkSoNHgWZpcX7zsXMIVqh6lnbhPTyM2IjPS+4bii5ElmLnIendHXnFznsJg7pK84uc9hMOquowukRS1bnLZMYpXk6ksHhVFE7GuF/uqsn8Jf1uGuFhIaDaJqFYaZbLQltBJL3Csu6SvOLnPYTB3SV7xc57CfaJNVa3iYfMqt1SeFT8S1LFwAsKr7pK94ud9hPtB3SV5xc77CfaF4Zv2PmPxSfo/EtSxDnjYCEjmtijIZp9H+lxBK6RWfdJXvFzvsJ9oO6SvOLnfYT7QDs7jzHzA9pQ9QfiTs1ybSmKxKgFuwTh58ysaOY8/MYWXKPqqQum7J3zcTfTCuYTPlQeY/eOnukrzi532E+0HdHXnFznsJi6/WAwSCN5nc0scgEewkpK57WTBE3M6fcjG/CpJJQu3PY+YhIuU5JahQpyKk0TLokyuasBNq503SYWu6OvOLV+wGAqjrzi1z2AwhrfOVwPYxhYmMNk+4ms2yYxrN1yuLbiElnJD3eL585dAk8n0JUsLMnoearimoNhv6p4yUSjPMWE8+YrGeY+DhEd3R15xc77CYYKLmtSR8wfbnsKtlhLWJBnD7HdVy8PIO2NboIcgzlYq+oNIIjqQAFoAMU9CaAAAEabgAAEWA4ptGlLZbFRymzcJhpTmAjsarFew7RDVjvWmvornQOqMsBFc4UmRcorNE0k8zmKIFbe0UYtjNwjx96Z6bZtA6KPqgqlRFKKDOG2BSSsbmK97+QuAJFE7zKo80fUUJPI4XzE0++30KGqylFVyPLEx1XOzID5gxuqmepp6WlGKh1RF3Et4CVh03z3t5B0SmaImcmYmbSDSh1rZMF7mXCV+Ugu5WN66fSW+hQ8cmcZs9JREOZ99DOOJtwEosRe8zExUDVq3lTaRdo2jFS06TUEobmCYdTBLUpOA1YrWPhHHV9VIpk4UlQaonbGO2Fwk2w28nlHJkr3nsedc6RCZY/pSnld/IO11qbtB6Tj2MtGsdZItV3HPtJdZpaZOIUnElSLmSitcrHhDkTxbXJ5wtjLBjUSv8ua53EbR1u5aVW8Vb6B2zn/CY30dzqmJvjVgDEogbTqY5iq1XjkeqJOSSWIjGoZON1xTqW7FnzkWe+g8wmaWqaEqSGcdhm3GnGjInG12MyvoO5aSCNkw/wAKqE/DtcuqsdeRr6M0zaSa/ML2UqobHliZ6rnZlyeuY51LP4WnYEoqLSteNWBttFsS1Wv4eTSFxdfxDMExMIqQPtwD6sKHifSZn6rF5Rz5YPsUt88vqkOKpv1XyS3Czf8ACoFdSFVJ8zO22uHYA9BLElcfDzSAZjYRRqZeTiSZlY/WQhqiqpEqmLEshIRcbHv2wtJWSSK+i5+UbZPt58u+4rrqCtN/1tQP8PqKEkrGtgfLMo9h+mpHniTzNXxENOGJXPZUcE5EWJpxDxOIMzOxeDhzBsLOQrnKRmqenreBZfzEixxyxQFVh5xqmOplPlNgAAJS80AAAI03AAAIsBDVhvXmvornQJkQ1Yb15r6K50Bk8YiWeAyvaJ3mVR5o+ooSeR36iaffb6FCMoneZVHmj6ihJ5HfqJp5xvoUN1/hs9xMFHir9jJTKxvXT6U3+YLGSuLwRU0gzPM7DbIRX8Kcx+5RBmysGRUsRn4yjoUK/plapRVrTLh/51sK8uJJkXSQ5SNXZyIXtp7QGli5K958P5xzpEJli+lKv4v5ROZLN58P5xzpEFljPv5T/F/IJ0/k/wByt343xHGjd6sq9FR0DvmyTclcYhBXUphZEXCeEwmUJPZs4iXSx2SuIgSZwpjO/sZEkzI/o2z2Lw+EPh6BCwFXOZepg6cpVuShsomGncGa8C3mUJ0XsRksr29Yb6NpQqZKKtGHEbPh0t4cOG/lO+kJR/3Ryil+zgohd+AtjcP8qugWyRi3aGOcjo0j2ZRjB6rK9yw/YZb55fVIdrMhOo6Bk8Htna+FttzHgxaCMrWuXCOLLD9ilvnl9Ug0UVvUlXoyQFitCkfuAUNewP6nTT0r+RpPDS83tm2BJlsmHDiuZno9YRpx+tqA/h9RQswVnOP1tQHI31FBaDlmOxj3gBVA/Ym+UjfRT5f+xfzEiyBW+UjfVT/3i/mJFkDln20navuP/UyAABCaJoAAARpuAAARYCGrDevNfRXOgTIhqw3rzX0VzoDJ4xEs8Ble0TvMqjzJ9RQk8jv2eaecb6FCMoneZVHmj6ihKZHS/Rpn5xvoUNt/hs9xMFHir9jJLKzvV/8ApR0KCJXEMqBnzMQ3dJvQzLyTL/USSLpSHvKzvWL0lHQoQeVCDxSiSxxJ+ijYVKLypIy6DHOzNjTvmN2pc6tsRjyXb0Wc37Z3R94QOWP6cp5HfyCeyXb0WPOu9YxAZY/rJTyO/kC1flfMa38X4jpSG9eVeit9UhMCHpDevKvRW+qQ7Jy85DSmNfZVhcaYWtB2vYySZkMrDLmalOEB2ihlWlO2pS1Mm0/OQirLP/jVmPmOx84mqGm3yxT0M8tV32i2J77yc1/WVj9YWaanEdUFJ1Cc1eJ/Y2VEnvCKxbGo/AReEiHpkdM/k6YlwPp6o0MhFRVuqn/szKwNwZejD/kxlh+xS3zy+qQaaK3qSr0ZIVssP2KW+eX1SHnMJ1HyWgqfelzqW3HCShRqQSrlhUfh5CHdJalVH7MNYS92P6EsgVrOP1ty/kb6ig7UvFvTCn4CMilEp55lK1qIrXM/IEqcF/5al/I31FCdIwzDYyl5yqncQyj765B95P8AMSLJFaZR99sgLyp/mJFlgt+2nt/7O0/cf3mQAAITRNAAACNNwAACLAQ9WoUumZolBXUcK5YvUJczIgrLr6nCUpCoty5GZGWwL7AyBicgZxJ2MoGCcZiTRz7LdH1Mlx1CVLa70jURGq6DtYTeR5JlBTJVjsbyCI7abJPtHm9HZOX3lPOQzeNR3O0O4RcxZhLQVaUnAMJYg3dhaToQ3DKIuga7C7KQFPOY6gqspLDlNMrG9YvSUdCh7VpB7boJdiutllp5P7tr+648JtVlHzeG2tMHVvM4iVhNlws5aNBeUerlbUq7CKhHIhZsKbNs0GwvOkytbRwCah1A7p5GWZq2Ld4cxPXJfvSY8871zC/lj+slXI70oExK6wpGVQiYWBfcaYSZmSCZcOxnp0kOadVDRM7No5ktx7Yr4Pm3U2va+i3AQZdS3fUKnER9Jp+mGGZI0rUUmakEthnJnCoeRDtoU2pwiMlWIrc4m5/dUhmJERmZwrli/dMIaIjJy2tK0NrJSTJRHZ7MZesMR1/TZkZHGOGRlYy2uvsCPWdWVBjpaNOlmHzFKgXW0UnUpKWhPzJ2uoi0tqIveJXI6X9nzI/+dPVHM9E5OnnVuLZMjUdzJLbqS5izCXllX0hK4YoaAdNlos+FMOvTwmds5ithZg2FPOSqCqyksOU4csJHtGWnY7bMsr/ukIap3W1ZPacQSyx4iO18+ZCiP32DRMqwpCaQqoWPdN5lWlC4dfPozGINpzJy06lzC8vCdyS4Tyk35DHayyqoKnlOWBWZiGHOOtEkZUnKyMjL9GTpCfUK0w2VSXPPqJDZpbPEo7FnJSekMDdfU02gkpi1kkisRFDrsXuEfNqkoibmk5lZ80ZkqVDruRcFyLQJIrhiSp5yrlCgAYcsSNr5xuJrSRtMLS4tBt4iSd7XcK3QLNIV7LZ1QMseJ6CaQ26X0V7XcM08hnewZ5NVUonMUqFl8Qtx1KDWZG2pOa5FpMvKOWhtIGDgRqWUMTqGTJwACAM80zQAAAjTceUS+3DMOPvKwttpNa1H4CIrmY9RwTNMPGQUTCKiW2zdbU2Z4ium5W0XHR1iE4HKRR1vThlnmbZ/w1/CFZUPk5UpSjiDuo7n373YDc0guPi1afiBuaQXHxatPxDWopXoxExM1zdUBhtXJx4wese7BjauTjxg9Y92DO5nBcelq0/EDczgePS1afiD6q/5mJps9MTG1cnHjB6x7sBtXJx4wf43uwZ3M4Lj0tWn4gbmkFx8WrT8QNVfqGGmz0xMbVyceMHrHuwG1cnHjB6x7sGdzOC49LVp+IG5nA8elq0/EDVX6hhps9MQ2rk48YPWPdgxtXJx4wese7BnczguPS1afiBuZwPHpatPxA1V+oYabPTExtXJx4wese7AbVyceMHrHuwZ3M4Lj0tWn4gbmkFx8WrT8QNVf8zDTZ6YhtXJx4wese7BjauTjxg9Y92DO5pBcfFq0/EDczgePS1afiBqr/mYabPTExtXJx4wese7AbVyceMHrHuwZ3M4Lj0tWn4gbmcFx6WrT8QNVf8AMw02emJjauTjxg9Y92Dvk0bQslilRMvjSbdUg0GajdVmMyPQZeQcO5nBcelq0/EDc0guPi1afiHCaiMFzOgWg5CCOssqeTzWK2rARyHn8JqwElRHYtOkhLkdwkUxR8JIJoUcmbJfMm1IwGlKdNs97+QOrbiHE3bWlRcKTuMlgUHuHlNdTOR3xzgAZMASXmTFUTugJ3HTmOi2ChNjefUtOJ0yOxnmvmFsWBYUrtas5EhZUtgw0prc1n/BB64+wG5rP+CD1x9guUAtxlm0jwde8prc1n/BB64+wG5rP+CD1x9guUAOMs2hwde8prc1n/BB64+wG5rP+CD1x9guUAOMs2hwde8prc1n/BB64+wG5rP+CD1x9guUAOMs2hwde8prc1n/AAQeuPsBuaz/AIIPXH2C5QA4yzaHB17ymtzWf8EHrj7Abms/4IPXH2C5QA4yzaHB17ymtzWf8EHrj7Abms/4IPXH2C5QA4yzaHB17ymtzWf8EHrj7Abms/4IPXH2C5QA4yzaHB17ymtzWf8ABB64+wG5rP8Agg9d/wBC5QA4yzaHB17ymtzafln/AEPXH8IsGg5NFyKSHBx2x7Lsyl/NqxFY7W8HkDHYAnZe9gwZSvs6VtqEwekADAIzTP/Z"/>
          <p:cNvSpPr>
            <a:spLocks noChangeAspect="1" noChangeArrowheads="1"/>
          </p:cNvSpPr>
          <p:nvPr/>
        </p:nvSpPr>
        <p:spPr bwMode="auto">
          <a:xfrm>
            <a:off x="120650" y="-611188"/>
            <a:ext cx="1581150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0" name="AutoShape 8" descr="data:image/jpg;base64,/9j/4AAQSkZJRgABAQAAAQABAAD/2wBDAAkGBwgHBgkIBwgKCgkLDRYPDQwMDRsUFRAWIB0iIiAdHx8kKDQsJCYxJx8fLT0tMTU3Ojo6Iys/RD84QzQ5Ojf/2wBDAQoKCg0MDRoPDxo3JR8lNzc3Nzc3Nzc3Nzc3Nzc3Nzc3Nzc3Nzc3Nzc3Nzc3Nzc3Nzc3Nzc3Nzc3Nzc3Nzc3Nzf/wAARCACQALQDASIAAhEBAxEB/8QAGwAAAgIDAQAAAAAAAAAAAAAAAAYFBwECBAP/xABQEAAABAQBBAsLCAcIAwAAAAAAAQIDBAUGERIHITGTExQXNlFVcZGxstEWIkFUYXN0gZSh0hUjMjM0cpLCJDdDgoOzwSUmNUJSU2PhJ2KE/8QAGQEAAwEBAQAAAAAAAAAAAAAAAAIDBAEF/8QALhEAAgIBAgMHBAIDAQAAAAAAAQIAAxESYRQhMQQiMkFTcZETMzRRUoEjQ7HB/9oADAMBAAIRAxEAPwC8QAACEAAACEAAACEAAACEADBnYeb8Q1DtG6+4htsiualqIiL1mCE9ABQm2UOSQOJMO4uNdLQTBd7+I83NcKr2U+ZqiiWxAwyGCPO2ozUoy+9m6Bdez2tzAmd+1VJyJltEAJMoykSiLwojkuQTnCvvkfiL+pBuhYyHjGidhXm3mz0LbUSi9wm1boe8JRLUcd0zoAMXGQkpAAAAhAAAAhAAAAhNAAACNNwAACLAADzENFOJQk1LUSUlpMzsRAhNxi5Bam1cyKW4k7bKJdTpbhu/5z0FzhMmuUyYRKtilUK3DEo7JU584s+QtHSLJRY/QSFnaK06mWq6620g3HVpQhJXNSjsRBYm1fSOX4ktxBxbpaEQ5Yi/Fo94QUSGranWTkWUQbZ5yXGLwJLkT2EGGAycS+Db2eezLGkvpJQZNoLlUec/cKfSqTxtk7SX17X8C4H7MipnlJm0WrYpaw3CJV9EzLZXD583uHEzTNVVG4T0al4kHnJyNWaSLkSef3BpVU9IU4k25PCofdK5XhkaT8ritPqMxBRdez+bunDyeHJi52ww6Ddc5zLNzC66sf40xuZnYqT/AJHzsJKwuT2Uy5on5/M8SSzmWImkc55z5yHtt3J69/Z5swyWy0PbCpJX85p9egQMNQ9STp0oiaO7DizmuKcNa/wle3OQnty2COEw/KURtjTsmBOH8P8A2EYpnvvn2jqr/wCusAbzmjsnEFGNbYkEzSpB6EuGS0H+8nRzGFiKkFSU26b6Goloi0vwijNPrNP9SElEUVU8idN+UuqdIs+OFdNKz5Una/vHrBZQJ7Knih5xCk+acxk6k2nS91vcKKzkd0hhJstYPeUqZpKMpU0hbImLTUY2WlRd4v3Zj5g7yiupJMsKTidqun+zie9z/e0e8QHyxRNS2KYw6IOJVmxuJ2M7/fTmP1jkmOTVLrRPyOYtvNHnSl6x35Fpze4TdaW8Q0mVVrl5qdQlnocStJKQolEZXIyO5GNrkKP2KqaSWZp23DNEelPzjJ8109BhglGVB1JJRN4NLifC9Dqsf4TzcxibdlbqhzKr2tejjBlogEJKKpk83wpg41vZD/ZOHgXzHp9VxMkq4zEFeRmoMG5ibAAAcnZoAAARpuAAARZg7irKlpqqJvPolhLrz8DjxNLedJLRJPwWLwlo0HoFqHoCJV04qmBnBsyWDW7CbGk8aYU198d75xagsG7uP7mftAUr3s42nJKsmDCMK5rGreP/AG2CwJ5zz81gyNy2XU60RyuSLedtm2BslLPlWoy6Qmd0leeCXO+wn2g7pK84uc9hMWZLmPeYfMgr0oO6p+JLTWcVtEmpEvkSoNHgWZpcX7zsXMIVqh6lnbhPTyM2IjPS+4bii5ElmLnIendHXnFznsJg7pK84uc9hMOquowukRS1bnLZMYpXk6ksHhVFE7GuF/uqsn8Jf1uGuFhIaDaJqFYaZbLQltBJL3Csu6SvOLnPYTB3SV7xc57CfaJNVa3iYfMqt1SeFT8S1LFwAsKr7pK94ud9hPtB3SV5xc77CfaF4Zv2PmPxSfo/EtSxDnjYCEjmtijIZp9H+lxBK6RWfdJXvFzvsJ9oO6SvOLnfYT7QDs7jzHzA9pQ9QfiTs1ybSmKxKgFuwTh58ysaOY8/MYWXKPqqQum7J3zcTfTCuYTPlQeY/eOnukrzi532E+0HdHXnFznsJi6/WAwSCN5nc0scgEewkpK57WTBE3M6fcjG/CpJJQu3PY+YhIuU5JahQpyKk0TLokyuasBNq503SYWu6OvOLV+wGAqjrzi1z2AwhrfOVwPYxhYmMNk+4ms2yYxrN1yuLbiElnJD3eL585dAk8n0JUsLMnoearimoNhv6p4yUSjPMWE8+YrGeY+DhEd3R15xc77CYYKLmtSR8wfbnsKtlhLWJBnD7HdVy8PIO2NboIcgzlYq+oNIIjqQAFoAMU9CaAAAEabgAAEWA4ptGlLZbFRymzcJhpTmAjsarFew7RDVjvWmvornQOqMsBFc4UmRcorNE0k8zmKIFbe0UYtjNwjx96Z6bZtA6KPqgqlRFKKDOG2BSSsbmK97+QuAJFE7zKo80fUUJPI4XzE0++30KGqylFVyPLEx1XOzID5gxuqmepp6WlGKh1RF3Et4CVh03z3t5B0SmaImcmYmbSDSh1rZMF7mXCV+Ugu5WN66fSW+hQ8cmcZs9JREOZ99DOOJtwEosRe8zExUDVq3lTaRdo2jFS06TUEobmCYdTBLUpOA1YrWPhHHV9VIpk4UlQaonbGO2Fwk2w28nlHJkr3nsedc6RCZY/pSnld/IO11qbtB6Tj2MtGsdZItV3HPtJdZpaZOIUnElSLmSitcrHhDkTxbXJ5wtjLBjUSv8ua53EbR1u5aVW8Vb6B2zn/CY30dzqmJvjVgDEogbTqY5iq1XjkeqJOSSWIjGoZON1xTqW7FnzkWe+g8wmaWqaEqSGcdhm3GnGjInG12MyvoO5aSCNkw/wAKqE/DtcuqsdeRr6M0zaSa/ML2UqobHliZ6rnZlyeuY51LP4WnYEoqLSteNWBttFsS1Wv4eTSFxdfxDMExMIqQPtwD6sKHifSZn6rF5Rz5YPsUt88vqkOKpv1XyS3Czf8ACoFdSFVJ8zO22uHYA9BLElcfDzSAZjYRRqZeTiSZlY/WQhqiqpEqmLEshIRcbHv2wtJWSSK+i5+UbZPt58u+4rrqCtN/1tQP8PqKEkrGtgfLMo9h+mpHniTzNXxENOGJXPZUcE5EWJpxDxOIMzOxeDhzBsLOQrnKRmqenreBZfzEixxyxQFVh5xqmOplPlNgAAJS80AAAI03AAAIsBDVhvXmvornQJkQ1Yb15r6K50Bk8YiWeAyvaJ3mVR5o+ooSeR36iaffb6FCMoneZVHmj6ihJ5HfqJp5xvoUN1/hs9xMFHir9jJTKxvXT6U3+YLGSuLwRU0gzPM7DbIRX8Kcx+5RBmysGRUsRn4yjoUK/plapRVrTLh/51sK8uJJkXSQ5SNXZyIXtp7QGli5K958P5xzpEJli+lKv4v5ROZLN58P5xzpEFljPv5T/F/IJ0/k/wByt343xHGjd6sq9FR0DvmyTclcYhBXUphZEXCeEwmUJPZs4iXSx2SuIgSZwpjO/sZEkzI/o2z2Lw+EPh6BCwFXOZepg6cpVuShsomGncGa8C3mUJ0XsRksr29Yb6NpQqZKKtGHEbPh0t4cOG/lO+kJR/3Ryil+zgohd+AtjcP8qugWyRi3aGOcjo0j2ZRjB6rK9yw/YZb55fVIdrMhOo6Bk8Htna+FttzHgxaCMrWuXCOLLD9ilvnl9Ug0UVvUlXoyQFitCkfuAUNewP6nTT0r+RpPDS83tm2BJlsmHDiuZno9YRpx+tqA/h9RQswVnOP1tQHI31FBaDlmOxj3gBVA/Ym+UjfRT5f+xfzEiyBW+UjfVT/3i/mJFkDln20navuP/UyAABCaJoAAARpuAAARYCGrDevNfRXOgTIhqw3rzX0VzoDJ4xEs8Ble0TvMqjzJ9RQk8jv2eaecb6FCMoneZVHmj6ihKZHS/Rpn5xvoUNt/hs9xMFHir9jJLKzvV/8ApR0KCJXEMqBnzMQ3dJvQzLyTL/USSLpSHvKzvWL0lHQoQeVCDxSiSxxJ+ijYVKLypIy6DHOzNjTvmN2pc6tsRjyXb0Wc37Z3R94QOWP6cp5HfyCeyXb0WPOu9YxAZY/rJTyO/kC1flfMa38X4jpSG9eVeit9UhMCHpDevKvRW+qQ7Jy85DSmNfZVhcaYWtB2vYySZkMrDLmalOEB2ihlWlO2pS1Mm0/OQirLP/jVmPmOx84mqGm3yxT0M8tV32i2J77yc1/WVj9YWaanEdUFJ1Cc1eJ/Y2VEnvCKxbGo/AReEiHpkdM/k6YlwPp6o0MhFRVuqn/szKwNwZejD/kxlh+xS3zy+qQaaK3qSr0ZIVssP2KW+eX1SHnMJ1HyWgqfelzqW3HCShRqQSrlhUfh5CHdJalVH7MNYS92P6EsgVrOP1ty/kb6ig7UvFvTCn4CMilEp55lK1qIrXM/IEqcF/5al/I31FCdIwzDYyl5yqncQyj765B95P8AMSLJFaZR99sgLyp/mJFlgt+2nt/7O0/cf3mQAAITRNAAACNNwAACLAQ9WoUumZolBXUcK5YvUJczIgrLr6nCUpCoty5GZGWwL7AyBicgZxJ2MoGCcZiTRz7LdH1Mlx1CVLa70jURGq6DtYTeR5JlBTJVjsbyCI7abJPtHm9HZOX3lPOQzeNR3O0O4RcxZhLQVaUnAMJYg3dhaToQ3DKIuga7C7KQFPOY6gqspLDlNMrG9YvSUdCh7VpB7boJdiutllp5P7tr+648JtVlHzeG2tMHVvM4iVhNlws5aNBeUerlbUq7CKhHIhZsKbNs0GwvOkytbRwCah1A7p5GWZq2Ld4cxPXJfvSY8871zC/lj+slXI70oExK6wpGVQiYWBfcaYSZmSCZcOxnp0kOadVDRM7No5ktx7Yr4Pm3U2va+i3AQZdS3fUKnER9Jp+mGGZI0rUUmakEthnJnCoeRDtoU2pwiMlWIrc4m5/dUhmJERmZwrli/dMIaIjJy2tK0NrJSTJRHZ7MZesMR1/TZkZHGOGRlYy2uvsCPWdWVBjpaNOlmHzFKgXW0UnUpKWhPzJ2uoi0tqIveJXI6X9nzI/+dPVHM9E5OnnVuLZMjUdzJLbqS5izCXllX0hK4YoaAdNlos+FMOvTwmds5ithZg2FPOSqCqyksOU4csJHtGWnY7bMsr/ukIap3W1ZPacQSyx4iO18+ZCiP32DRMqwpCaQqoWPdN5lWlC4dfPozGINpzJy06lzC8vCdyS4Tyk35DHayyqoKnlOWBWZiGHOOtEkZUnKyMjL9GTpCfUK0w2VSXPPqJDZpbPEo7FnJSekMDdfU02gkpi1kkisRFDrsXuEfNqkoibmk5lZ80ZkqVDruRcFyLQJIrhiSp5yrlCgAYcsSNr5xuJrSRtMLS4tBt4iSd7XcK3QLNIV7LZ1QMseJ6CaQ26X0V7XcM08hnewZ5NVUonMUqFl8Qtx1KDWZG2pOa5FpMvKOWhtIGDgRqWUMTqGTJwACAM80zQAAAjTceUS+3DMOPvKwttpNa1H4CIrmY9RwTNMPGQUTCKiW2zdbU2Z4ium5W0XHR1iE4HKRR1vThlnmbZ/w1/CFZUPk5UpSjiDuo7n373YDc0guPi1afiBuaQXHxatPxDWopXoxExM1zdUBhtXJx4wese7BjauTjxg9Y92DO5nBcelq0/EDczgePS1afiD6q/5mJps9MTG1cnHjB6x7sBtXJx4wf43uwZ3M4Lj0tWn4gbmkFx8WrT8QNVfqGGmz0xMbVyceMHrHuwG1cnHjB6x7sGdzOC49LVp+IG5nA8elq0/EDVX6hhps9MQ2rk48YPWPdgxtXJx4wese7BnczguPS1afiBuZwPHpatPxA1V+oYabPTExtXJx4wese7AbVyceMHrHuwZ3M4Lj0tWn4gbmkFx8WrT8QNVf8zDTZ6YhtXJx4wese7BjauTjxg9Y92DO5pBcfFq0/EDczgePS1afiBqr/mYabPTExtXJx4wese7AbVyceMHrHuwZ3M4Lj0tWn4gbmcFx6WrT8QNVf8AMw02emJjauTjxg9Y92Dvk0bQslilRMvjSbdUg0GajdVmMyPQZeQcO5nBcelq0/EDc0guPi1afiHCaiMFzOgWg5CCOssqeTzWK2rARyHn8JqwElRHYtOkhLkdwkUxR8JIJoUcmbJfMm1IwGlKdNs97+QOrbiHE3bWlRcKTuMlgUHuHlNdTOR3xzgAZMASXmTFUTugJ3HTmOi2ChNjefUtOJ0yOxnmvmFsWBYUrtas5EhZUtgw0prc1n/BB64+wG5rP+CD1x9guUAtxlm0jwde8prc1n/BB64+wG5rP+CD1x9guUAOMs2hwde8prc1n/BB64+wG5rP+CD1x9guUAOMs2hwde8prc1n/BB64+wG5rP+CD1x9guUAOMs2hwde8prc1n/AAQeuPsBuaz/AIIPXH2C5QA4yzaHB17ymtzWf8EHrj7Abms/4IPXH2C5QA4yzaHB17ymtzWf8EHrj7Abms/4IPXH2C5QA4yzaHB17ymtzWf8EHrj7Abms/4IPXH2C5QA4yzaHB17ymtzWf8ABB64+wG5rP8Agg9d/wBC5QA4yzaHB17ymtzafln/AEPXH8IsGg5NFyKSHBx2x7Lsyl/NqxFY7W8HkDHYAnZe9gwZSvs6VtqEwekADAIzTP/Z"/>
          <p:cNvSpPr>
            <a:spLocks noChangeAspect="1" noChangeArrowheads="1"/>
          </p:cNvSpPr>
          <p:nvPr/>
        </p:nvSpPr>
        <p:spPr bwMode="auto">
          <a:xfrm>
            <a:off x="120650" y="-611188"/>
            <a:ext cx="1581150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2" name="AutoShape 10" descr="data:image/jpg;base64,/9j/4AAQSkZJRgABAQAAAQABAAD/2wBDAAkGBwgHBgkIBwgKCgkLDRYPDQwMDRsUFRAWIB0iIiAdHx8kKDQsJCYxJx8fLT0tMTU3Ojo6Iys/RD84QzQ5Ojf/2wBDAQoKCg0MDRoPDxo3JR8lNzc3Nzc3Nzc3Nzc3Nzc3Nzc3Nzc3Nzc3Nzc3Nzc3Nzc3Nzc3Nzc3Nzc3Nzc3Nzc3Nzf/wAARCACQALQDASIAAhEBAxEB/8QAGwAAAgIDAQAAAAAAAAAAAAAAAAYFBwECBAP/xABQEAAABAQBBAsLCAcIAwAAAAAAAQIDBAUGERIHITGTExQXNlFVcZGxstEWIkFUYXN0gZSh0hUjMjM0cpLCJDdDgoOzwSUmNUJSU2PhJ2KE/8QAGQEAAwEBAQAAAAAAAAAAAAAAAAIDBAEF/8QALhEAAgIBAgMHBAIDAQAAAAAAAQIAAxESYRQhMQQiMkFTcZETMzRRUoEjQ7HB/9oADAMBAAIRAxEAPwC8QAACEAAACEAAACEAAACEADBnYeb8Q1DtG6+4htsiualqIiL1mCE9ABQm2UOSQOJMO4uNdLQTBd7+I83NcKr2U+ZqiiWxAwyGCPO2ozUoy+9m6Bdez2tzAmd+1VJyJltEAJMoykSiLwojkuQTnCvvkfiL+pBuhYyHjGidhXm3mz0LbUSi9wm1boe8JRLUcd0zoAMXGQkpAAAAhAAAAhAAAAhNAAACNNwAACLAADzENFOJQk1LUSUlpMzsRAhNxi5Bam1cyKW4k7bKJdTpbhu/5z0FzhMmuUyYRKtilUK3DEo7JU584s+QtHSLJRY/QSFnaK06mWq6620g3HVpQhJXNSjsRBYm1fSOX4ktxBxbpaEQ5Yi/Fo94QUSGranWTkWUQbZ5yXGLwJLkT2EGGAycS+Db2eezLGkvpJQZNoLlUec/cKfSqTxtk7SX17X8C4H7MipnlJm0WrYpaw3CJV9EzLZXD583uHEzTNVVG4T0al4kHnJyNWaSLkSef3BpVU9IU4k25PCofdK5XhkaT8ritPqMxBRdez+bunDyeHJi52ww6Ddc5zLNzC66sf40xuZnYqT/AJHzsJKwuT2Uy5on5/M8SSzmWImkc55z5yHtt3J69/Z5swyWy0PbCpJX85p9egQMNQ9STp0oiaO7DizmuKcNa/wle3OQnty2COEw/KURtjTsmBOH8P8A2EYpnvvn2jqr/wCusAbzmjsnEFGNbYkEzSpB6EuGS0H+8nRzGFiKkFSU26b6Goloi0vwijNPrNP9SElEUVU8idN+UuqdIs+OFdNKz5Una/vHrBZQJ7Knih5xCk+acxk6k2nS91vcKKzkd0hhJstYPeUqZpKMpU0hbImLTUY2WlRd4v3Zj5g7yiupJMsKTidqun+zie9z/e0e8QHyxRNS2KYw6IOJVmxuJ2M7/fTmP1jkmOTVLrRPyOYtvNHnSl6x35Fpze4TdaW8Q0mVVrl5qdQlnocStJKQolEZXIyO5GNrkKP2KqaSWZp23DNEelPzjJ8109BhglGVB1JJRN4NLifC9Dqsf4TzcxibdlbqhzKr2tejjBlogEJKKpk83wpg41vZD/ZOHgXzHp9VxMkq4zEFeRmoMG5ibAAAcnZoAAARpuAAARZg7irKlpqqJvPolhLrz8DjxNLedJLRJPwWLwlo0HoFqHoCJV04qmBnBsyWDW7CbGk8aYU198d75xagsG7uP7mftAUr3s42nJKsmDCMK5rGreP/AG2CwJ5zz81gyNy2XU60RyuSLedtm2BslLPlWoy6Qmd0leeCXO+wn2g7pK84uc9hMWZLmPeYfMgr0oO6p+JLTWcVtEmpEvkSoNHgWZpcX7zsXMIVqh6lnbhPTyM2IjPS+4bii5ElmLnIendHXnFznsJg7pK84uc9hMOquowukRS1bnLZMYpXk6ksHhVFE7GuF/uqsn8Jf1uGuFhIaDaJqFYaZbLQltBJL3Csu6SvOLnPYTB3SV7xc57CfaJNVa3iYfMqt1SeFT8S1LFwAsKr7pK94ud9hPtB3SV5xc77CfaF4Zv2PmPxSfo/EtSxDnjYCEjmtijIZp9H+lxBK6RWfdJXvFzvsJ9oO6SvOLnfYT7QDs7jzHzA9pQ9QfiTs1ybSmKxKgFuwTh58ysaOY8/MYWXKPqqQum7J3zcTfTCuYTPlQeY/eOnukrzi532E+0HdHXnFznsJi6/WAwSCN5nc0scgEewkpK57WTBE3M6fcjG/CpJJQu3PY+YhIuU5JahQpyKk0TLokyuasBNq503SYWu6OvOLV+wGAqjrzi1z2AwhrfOVwPYxhYmMNk+4ms2yYxrN1yuLbiElnJD3eL585dAk8n0JUsLMnoearimoNhv6p4yUSjPMWE8+YrGeY+DhEd3R15xc77CYYKLmtSR8wfbnsKtlhLWJBnD7HdVy8PIO2NboIcgzlYq+oNIIjqQAFoAMU9CaAAAEabgAAEWA4ptGlLZbFRymzcJhpTmAjsarFew7RDVjvWmvornQOqMsBFc4UmRcorNE0k8zmKIFbe0UYtjNwjx96Z6bZtA6KPqgqlRFKKDOG2BSSsbmK97+QuAJFE7zKo80fUUJPI4XzE0++30KGqylFVyPLEx1XOzID5gxuqmepp6WlGKh1RF3Et4CVh03z3t5B0SmaImcmYmbSDSh1rZMF7mXCV+Ugu5WN66fSW+hQ8cmcZs9JREOZ99DOOJtwEosRe8zExUDVq3lTaRdo2jFS06TUEobmCYdTBLUpOA1YrWPhHHV9VIpk4UlQaonbGO2Fwk2w28nlHJkr3nsedc6RCZY/pSnld/IO11qbtB6Tj2MtGsdZItV3HPtJdZpaZOIUnElSLmSitcrHhDkTxbXJ5wtjLBjUSv8ua53EbR1u5aVW8Vb6B2zn/CY30dzqmJvjVgDEogbTqY5iq1XjkeqJOSSWIjGoZON1xTqW7FnzkWe+g8wmaWqaEqSGcdhm3GnGjInG12MyvoO5aSCNkw/wAKqE/DtcuqsdeRr6M0zaSa/ML2UqobHliZ6rnZlyeuY51LP4WnYEoqLSteNWBttFsS1Wv4eTSFxdfxDMExMIqQPtwD6sKHifSZn6rF5Rz5YPsUt88vqkOKpv1XyS3Czf8ACoFdSFVJ8zO22uHYA9BLElcfDzSAZjYRRqZeTiSZlY/WQhqiqpEqmLEshIRcbHv2wtJWSSK+i5+UbZPt58u+4rrqCtN/1tQP8PqKEkrGtgfLMo9h+mpHniTzNXxENOGJXPZUcE5EWJpxDxOIMzOxeDhzBsLOQrnKRmqenreBZfzEixxyxQFVh5xqmOplPlNgAAJS80AAAI03AAAIsBDVhvXmvornQJkQ1Yb15r6K50Bk8YiWeAyvaJ3mVR5o+ooSeR36iaffb6FCMoneZVHmj6ihJ5HfqJp5xvoUN1/hs9xMFHir9jJTKxvXT6U3+YLGSuLwRU0gzPM7DbIRX8Kcx+5RBmysGRUsRn4yjoUK/plapRVrTLh/51sK8uJJkXSQ5SNXZyIXtp7QGli5K958P5xzpEJli+lKv4v5ROZLN58P5xzpEFljPv5T/F/IJ0/k/wByt343xHGjd6sq9FR0DvmyTclcYhBXUphZEXCeEwmUJPZs4iXSx2SuIgSZwpjO/sZEkzI/o2z2Lw+EPh6BCwFXOZepg6cpVuShsomGncGa8C3mUJ0XsRksr29Yb6NpQqZKKtGHEbPh0t4cOG/lO+kJR/3Ryil+zgohd+AtjcP8qugWyRi3aGOcjo0j2ZRjB6rK9yw/YZb55fVIdrMhOo6Bk8Htna+FttzHgxaCMrWuXCOLLD9ilvnl9Ug0UVvUlXoyQFitCkfuAUNewP6nTT0r+RpPDS83tm2BJlsmHDiuZno9YRpx+tqA/h9RQswVnOP1tQHI31FBaDlmOxj3gBVA/Ym+UjfRT5f+xfzEiyBW+UjfVT/3i/mJFkDln20navuP/UyAABCaJoAAARpuAAARYCGrDevNfRXOgTIhqw3rzX0VzoDJ4xEs8Ble0TvMqjzJ9RQk8jv2eaecb6FCMoneZVHmj6ihKZHS/Rpn5xvoUNt/hs9xMFHir9jJLKzvV/8ApR0KCJXEMqBnzMQ3dJvQzLyTL/USSLpSHvKzvWL0lHQoQeVCDxSiSxxJ+ijYVKLypIy6DHOzNjTvmN2pc6tsRjyXb0Wc37Z3R94QOWP6cp5HfyCeyXb0WPOu9YxAZY/rJTyO/kC1flfMa38X4jpSG9eVeit9UhMCHpDevKvRW+qQ7Jy85DSmNfZVhcaYWtB2vYySZkMrDLmalOEB2ihlWlO2pS1Mm0/OQirLP/jVmPmOx84mqGm3yxT0M8tV32i2J77yc1/WVj9YWaanEdUFJ1Cc1eJ/Y2VEnvCKxbGo/AReEiHpkdM/k6YlwPp6o0MhFRVuqn/szKwNwZejD/kxlh+xS3zy+qQaaK3qSr0ZIVssP2KW+eX1SHnMJ1HyWgqfelzqW3HCShRqQSrlhUfh5CHdJalVH7MNYS92P6EsgVrOP1ty/kb6ig7UvFvTCn4CMilEp55lK1qIrXM/IEqcF/5al/I31FCdIwzDYyl5yqncQyj765B95P8AMSLJFaZR99sgLyp/mJFlgt+2nt/7O0/cf3mQAAITRNAAACNNwAACLAQ9WoUumZolBXUcK5YvUJczIgrLr6nCUpCoty5GZGWwL7AyBicgZxJ2MoGCcZiTRz7LdH1Mlx1CVLa70jURGq6DtYTeR5JlBTJVjsbyCI7abJPtHm9HZOX3lPOQzeNR3O0O4RcxZhLQVaUnAMJYg3dhaToQ3DKIuga7C7KQFPOY6gqspLDlNMrG9YvSUdCh7VpB7boJdiutllp5P7tr+648JtVlHzeG2tMHVvM4iVhNlws5aNBeUerlbUq7CKhHIhZsKbNs0GwvOkytbRwCah1A7p5GWZq2Ld4cxPXJfvSY8871zC/lj+slXI70oExK6wpGVQiYWBfcaYSZmSCZcOxnp0kOadVDRM7No5ktx7Yr4Pm3U2va+i3AQZdS3fUKnER9Jp+mGGZI0rUUmakEthnJnCoeRDtoU2pwiMlWIrc4m5/dUhmJERmZwrli/dMIaIjJy2tK0NrJSTJRHZ7MZesMR1/TZkZHGOGRlYy2uvsCPWdWVBjpaNOlmHzFKgXW0UnUpKWhPzJ2uoi0tqIveJXI6X9nzI/+dPVHM9E5OnnVuLZMjUdzJLbqS5izCXllX0hK4YoaAdNlos+FMOvTwmds5ithZg2FPOSqCqyksOU4csJHtGWnY7bMsr/ukIap3W1ZPacQSyx4iO18+ZCiP32DRMqwpCaQqoWPdN5lWlC4dfPozGINpzJy06lzC8vCdyS4Tyk35DHayyqoKnlOWBWZiGHOOtEkZUnKyMjL9GTpCfUK0w2VSXPPqJDZpbPEo7FnJSekMDdfU02gkpi1kkisRFDrsXuEfNqkoibmk5lZ80ZkqVDruRcFyLQJIrhiSp5yrlCgAYcsSNr5xuJrSRtMLS4tBt4iSd7XcK3QLNIV7LZ1QMseJ6CaQ26X0V7XcM08hnewZ5NVUonMUqFl8Qtx1KDWZG2pOa5FpMvKOWhtIGDgRqWUMTqGTJwACAM80zQAAAjTceUS+3DMOPvKwttpNa1H4CIrmY9RwTNMPGQUTCKiW2zdbU2Z4ium5W0XHR1iE4HKRR1vThlnmbZ/w1/CFZUPk5UpSjiDuo7n373YDc0guPi1afiBuaQXHxatPxDWopXoxExM1zdUBhtXJx4wese7BjauTjxg9Y92DO5nBcelq0/EDczgePS1afiD6q/5mJps9MTG1cnHjB6x7sBtXJx4wf43uwZ3M4Lj0tWn4gbmkFx8WrT8QNVfqGGmz0xMbVyceMHrHuwG1cnHjB6x7sGdzOC49LVp+IG5nA8elq0/EDVX6hhps9MQ2rk48YPWPdgxtXJx4wese7BnczguPS1afiBuZwPHpatPxA1V+oYabPTExtXJx4wese7AbVyceMHrHuwZ3M4Lj0tWn4gbmkFx8WrT8QNVf8zDTZ6YhtXJx4wese7BjauTjxg9Y92DO5pBcfFq0/EDczgePS1afiBqr/mYabPTExtXJx4wese7AbVyceMHrHuwZ3M4Lj0tWn4gbmcFx6WrT8QNVf8AMw02emJjauTjxg9Y92Dvk0bQslilRMvjSbdUg0GajdVmMyPQZeQcO5nBcelq0/EDc0guPi1afiHCaiMFzOgWg5CCOssqeTzWK2rARyHn8JqwElRHYtOkhLkdwkUxR8JIJoUcmbJfMm1IwGlKdNs97+QOrbiHE3bWlRcKTuMlgUHuHlNdTOR3xzgAZMASXmTFUTugJ3HTmOi2ChNjefUtOJ0yOxnmvmFsWBYUrtas5EhZUtgw0prc1n/BB64+wG5rP+CD1x9guUAtxlm0jwde8prc1n/BB64+wG5rP+CD1x9guUAOMs2hwde8prc1n/BB64+wG5rP+CD1x9guUAOMs2hwde8prc1n/BB64+wG5rP+CD1x9guUAOMs2hwde8prc1n/AAQeuPsBuaz/AIIPXH2C5QA4yzaHB17ymtzWf8EHrj7Abms/4IPXH2C5QA4yzaHB17ymtzWf8EHrj7Abms/4IPXH2C5QA4yzaHB17ymtzWf8EHrj7Abms/4IPXH2C5QA4yzaHB17ymtzWf8ABB64+wG5rP8Agg9d/wBC5QA4yzaHB17ymtzafln/AEPXH8IsGg5NFyKSHBx2x7Lsyl/NqxFY7W8HkDHYAnZe9gwZSvs6VtqEwekADAIzTP/Z"/>
          <p:cNvSpPr>
            <a:spLocks noChangeAspect="1" noChangeArrowheads="1"/>
          </p:cNvSpPr>
          <p:nvPr/>
        </p:nvSpPr>
        <p:spPr bwMode="auto">
          <a:xfrm>
            <a:off x="120650" y="-611188"/>
            <a:ext cx="1581150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444" name="AutoShape 12" descr="data:image/jpg;base64,/9j/4AAQSkZJRgABAQAAAQABAAD/2wBDAAkGBwgHBgkIBwgKCgkLDRYPDQwMDRsUFRAWIB0iIiAdHx8kKDQsJCYxJx8fLT0tMTU3Ojo6Iys/RD84QzQ5Ojf/2wBDAQoKCg0MDRoPDxo3JR8lNzc3Nzc3Nzc3Nzc3Nzc3Nzc3Nzc3Nzc3Nzc3Nzc3Nzc3Nzc3Nzc3Nzc3Nzc3Nzc3Nzf/wAARCACQALQDASIAAhEBAxEB/8QAGwAAAgIDAQAAAAAAAAAAAAAAAAYFBwECBAP/xABQEAAABAQBBAsLCAcIAwAAAAAAAQIDBAUGERIHITGTExQXNlFVcZGxstEWIkFUYXN0gZSh0hUjMjM0cpLCJDdDgoOzwSUmNUJSU2PhJ2KE/8QAGQEAAwEBAQAAAAAAAAAAAAAAAAIDBAEF/8QALhEAAgIBAgMHBAIDAQAAAAAAAQIAAxESYRQhMQQiMkFTcZETMzRRUoEjQ7HB/9oADAMBAAIRAxEAPwC8QAACEAAACEAAACEAAACEADBnYeb8Q1DtG6+4htsiualqIiL1mCE9ABQm2UOSQOJMO4uNdLQTBd7+I83NcKr2U+ZqiiWxAwyGCPO2ozUoy+9m6Bdez2tzAmd+1VJyJltEAJMoykSiLwojkuQTnCvvkfiL+pBuhYyHjGidhXm3mz0LbUSi9wm1boe8JRLUcd0zoAMXGQkpAAAAhAAAAhAAAAhNAAACNNwAACLAADzENFOJQk1LUSUlpMzsRAhNxi5Bam1cyKW4k7bKJdTpbhu/5z0FzhMmuUyYRKtilUK3DEo7JU584s+QtHSLJRY/QSFnaK06mWq6620g3HVpQhJXNSjsRBYm1fSOX4ktxBxbpaEQ5Yi/Fo94QUSGranWTkWUQbZ5yXGLwJLkT2EGGAycS+Db2eezLGkvpJQZNoLlUec/cKfSqTxtk7SX17X8C4H7MipnlJm0WrYpaw3CJV9EzLZXD583uHEzTNVVG4T0al4kHnJyNWaSLkSef3BpVU9IU4k25PCofdK5XhkaT8ritPqMxBRdez+bunDyeHJi52ww6Ddc5zLNzC66sf40xuZnYqT/AJHzsJKwuT2Uy5on5/M8SSzmWImkc55z5yHtt3J69/Z5swyWy0PbCpJX85p9egQMNQ9STp0oiaO7DizmuKcNa/wle3OQnty2COEw/KURtjTsmBOH8P8A2EYpnvvn2jqr/wCusAbzmjsnEFGNbYkEzSpB6EuGS0H+8nRzGFiKkFSU26b6Goloi0vwijNPrNP9SElEUVU8idN+UuqdIs+OFdNKz5Una/vHrBZQJ7Knih5xCk+acxk6k2nS91vcKKzkd0hhJstYPeUqZpKMpU0hbImLTUY2WlRd4v3Zj5g7yiupJMsKTidqun+zie9z/e0e8QHyxRNS2KYw6IOJVmxuJ2M7/fTmP1jkmOTVLrRPyOYtvNHnSl6x35Fpze4TdaW8Q0mVVrl5qdQlnocStJKQolEZXIyO5GNrkKP2KqaSWZp23DNEelPzjJ8109BhglGVB1JJRN4NLifC9Dqsf4TzcxibdlbqhzKr2tejjBlogEJKKpk83wpg41vZD/ZOHgXzHp9VxMkq4zEFeRmoMG5ibAAAcnZoAAARpuAAARZg7irKlpqqJvPolhLrz8DjxNLedJLRJPwWLwlo0HoFqHoCJV04qmBnBsyWDW7CbGk8aYU198d75xagsG7uP7mftAUr3s42nJKsmDCMK5rGreP/AG2CwJ5zz81gyNy2XU60RyuSLedtm2BslLPlWoy6Qmd0leeCXO+wn2g7pK84uc9hMWZLmPeYfMgr0oO6p+JLTWcVtEmpEvkSoNHgWZpcX7zsXMIVqh6lnbhPTyM2IjPS+4bii5ElmLnIendHXnFznsJg7pK84uc9hMOquowukRS1bnLZMYpXk6ksHhVFE7GuF/uqsn8Jf1uGuFhIaDaJqFYaZbLQltBJL3Csu6SvOLnPYTB3SV7xc57CfaJNVa3iYfMqt1SeFT8S1LFwAsKr7pK94ud9hPtB3SV5xc77CfaF4Zv2PmPxSfo/EtSxDnjYCEjmtijIZp9H+lxBK6RWfdJXvFzvsJ9oO6SvOLnfYT7QDs7jzHzA9pQ9QfiTs1ybSmKxKgFuwTh58ysaOY8/MYWXKPqqQum7J3zcTfTCuYTPlQeY/eOnukrzi532E+0HdHXnFznsJi6/WAwSCN5nc0scgEewkpK57WTBE3M6fcjG/CpJJQu3PY+YhIuU5JahQpyKk0TLokyuasBNq503SYWu6OvOLV+wGAqjrzi1z2AwhrfOVwPYxhYmMNk+4ms2yYxrN1yuLbiElnJD3eL585dAk8n0JUsLMnoearimoNhv6p4yUSjPMWE8+YrGeY+DhEd3R15xc77CYYKLmtSR8wfbnsKtlhLWJBnD7HdVy8PIO2NboIcgzlYq+oNIIjqQAFoAMU9CaAAAEabgAAEWA4ptGlLZbFRymzcJhpTmAjsarFew7RDVjvWmvornQOqMsBFc4UmRcorNE0k8zmKIFbe0UYtjNwjx96Z6bZtA6KPqgqlRFKKDOG2BSSsbmK97+QuAJFE7zKo80fUUJPI4XzE0++30KGqylFVyPLEx1XOzID5gxuqmepp6WlGKh1RF3Et4CVh03z3t5B0SmaImcmYmbSDSh1rZMF7mXCV+Ugu5WN66fSW+hQ8cmcZs9JREOZ99DOOJtwEosRe8zExUDVq3lTaRdo2jFS06TUEobmCYdTBLUpOA1YrWPhHHV9VIpk4UlQaonbGO2Fwk2w28nlHJkr3nsedc6RCZY/pSnld/IO11qbtB6Tj2MtGsdZItV3HPtJdZpaZOIUnElSLmSitcrHhDkTxbXJ5wtjLBjUSv8ua53EbR1u5aVW8Vb6B2zn/CY30dzqmJvjVgDEogbTqY5iq1XjkeqJOSSWIjGoZON1xTqW7FnzkWe+g8wmaWqaEqSGcdhm3GnGjInG12MyvoO5aSCNkw/wAKqE/DtcuqsdeRr6M0zaSa/ML2UqobHliZ6rnZlyeuY51LP4WnYEoqLSteNWBttFsS1Wv4eTSFxdfxDMExMIqQPtwD6sKHifSZn6rF5Rz5YPsUt88vqkOKpv1XyS3Czf8ACoFdSFVJ8zO22uHYA9BLElcfDzSAZjYRRqZeTiSZlY/WQhqiqpEqmLEshIRcbHv2wtJWSSK+i5+UbZPt58u+4rrqCtN/1tQP8PqKEkrGtgfLMo9h+mpHniTzNXxENOGJXPZUcE5EWJpxDxOIMzOxeDhzBsLOQrnKRmqenreBZfzEixxyxQFVh5xqmOplPlNgAAJS80AAAI03AAAIsBDVhvXmvornQJkQ1Yb15r6K50Bk8YiWeAyvaJ3mVR5o+ooSeR36iaffb6FCMoneZVHmj6ihJ5HfqJp5xvoUN1/hs9xMFHir9jJTKxvXT6U3+YLGSuLwRU0gzPM7DbIRX8Kcx+5RBmysGRUsRn4yjoUK/plapRVrTLh/51sK8uJJkXSQ5SNXZyIXtp7QGli5K958P5xzpEJli+lKv4v5ROZLN58P5xzpEFljPv5T/F/IJ0/k/wByt343xHGjd6sq9FR0DvmyTclcYhBXUphZEXCeEwmUJPZs4iXSx2SuIgSZwpjO/sZEkzI/o2z2Lw+EPh6BCwFXOZepg6cpVuShsomGncGa8C3mUJ0XsRksr29Yb6NpQqZKKtGHEbPh0t4cOG/lO+kJR/3Ryil+zgohd+AtjcP8qugWyRi3aGOcjo0j2ZRjB6rK9yw/YZb55fVIdrMhOo6Bk8Htna+FttzHgxaCMrWuXCOLLD9ilvnl9Ug0UVvUlXoyQFitCkfuAUNewP6nTT0r+RpPDS83tm2BJlsmHDiuZno9YRpx+tqA/h9RQswVnOP1tQHI31FBaDlmOxj3gBVA/Ym+UjfRT5f+xfzEiyBW+UjfVT/3i/mJFkDln20navuP/UyAABCaJoAAARpuAAARYCGrDevNfRXOgTIhqw3rzX0VzoDJ4xEs8Ble0TvMqjzJ9RQk8jv2eaecb6FCMoneZVHmj6ihKZHS/Rpn5xvoUNt/hs9xMFHir9jJLKzvV/8ApR0KCJXEMqBnzMQ3dJvQzLyTL/USSLpSHvKzvWL0lHQoQeVCDxSiSxxJ+ijYVKLypIy6DHOzNjTvmN2pc6tsRjyXb0Wc37Z3R94QOWP6cp5HfyCeyXb0WPOu9YxAZY/rJTyO/kC1flfMa38X4jpSG9eVeit9UhMCHpDevKvRW+qQ7Jy85DSmNfZVhcaYWtB2vYySZkMrDLmalOEB2ihlWlO2pS1Mm0/OQirLP/jVmPmOx84mqGm3yxT0M8tV32i2J77yc1/WVj9YWaanEdUFJ1Cc1eJ/Y2VEnvCKxbGo/AReEiHpkdM/k6YlwPp6o0MhFRVuqn/szKwNwZejD/kxlh+xS3zy+qQaaK3qSr0ZIVssP2KW+eX1SHnMJ1HyWgqfelzqW3HCShRqQSrlhUfh5CHdJalVH7MNYS92P6EsgVrOP1ty/kb6ig7UvFvTCn4CMilEp55lK1qIrXM/IEqcF/5al/I31FCdIwzDYyl5yqncQyj765B95P8AMSLJFaZR99sgLyp/mJFlgt+2nt/7O0/cf3mQAAITRNAAACNNwAACLAQ9WoUumZolBXUcK5YvUJczIgrLr6nCUpCoty5GZGWwL7AyBicgZxJ2MoGCcZiTRz7LdH1Mlx1CVLa70jURGq6DtYTeR5JlBTJVjsbyCI7abJPtHm9HZOX3lPOQzeNR3O0O4RcxZhLQVaUnAMJYg3dhaToQ3DKIuga7C7KQFPOY6gqspLDlNMrG9YvSUdCh7VpB7boJdiutllp5P7tr+648JtVlHzeG2tMHVvM4iVhNlws5aNBeUerlbUq7CKhHIhZsKbNs0GwvOkytbRwCah1A7p5GWZq2Ld4cxPXJfvSY8871zC/lj+slXI70oExK6wpGVQiYWBfcaYSZmSCZcOxnp0kOadVDRM7No5ktx7Yr4Pm3U2va+i3AQZdS3fUKnER9Jp+mGGZI0rUUmakEthnJnCoeRDtoU2pwiMlWIrc4m5/dUhmJERmZwrli/dMIaIjJy2tK0NrJSTJRHZ7MZesMR1/TZkZHGOGRlYy2uvsCPWdWVBjpaNOlmHzFKgXW0UnUpKWhPzJ2uoi0tqIveJXI6X9nzI/+dPVHM9E5OnnVuLZMjUdzJLbqS5izCXllX0hK4YoaAdNlos+FMOvTwmds5ithZg2FPOSqCqyksOU4csJHtGWnY7bMsr/ukIap3W1ZPacQSyx4iO18+ZCiP32DRMqwpCaQqoWPdN5lWlC4dfPozGINpzJy06lzC8vCdyS4Tyk35DHayyqoKnlOWBWZiGHOOtEkZUnKyMjL9GTpCfUK0w2VSXPPqJDZpbPEo7FnJSekMDdfU02gkpi1kkisRFDrsXuEfNqkoibmk5lZ80ZkqVDruRcFyLQJIrhiSp5yrlCgAYcsSNr5xuJrSRtMLS4tBt4iSd7XcK3QLNIV7LZ1QMseJ6CaQ26X0V7XcM08hnewZ5NVUonMUqFl8Qtx1KDWZG2pOa5FpMvKOWhtIGDgRqWUMTqGTJwACAM80zQAAAjTceUS+3DMOPvKwttpNa1H4CIrmY9RwTNMPGQUTCKiW2zdbU2Z4ium5W0XHR1iE4HKRR1vThlnmbZ/w1/CFZUPk5UpSjiDuo7n373YDc0guPi1afiBuaQXHxatPxDWopXoxExM1zdUBhtXJx4wese7BjauTjxg9Y92DO5nBcelq0/EDczgePS1afiD6q/5mJps9MTG1cnHjB6x7sBtXJx4wf43uwZ3M4Lj0tWn4gbmkFx8WrT8QNVfqGGmz0xMbVyceMHrHuwG1cnHjB6x7sGdzOC49LVp+IG5nA8elq0/EDVX6hhps9MQ2rk48YPWPdgxtXJx4wese7BnczguPS1afiBuZwPHpatPxA1V+oYabPTExtXJx4wese7AbVyceMHrHuwZ3M4Lj0tWn4gbmkFx8WrT8QNVf8zDTZ6YhtXJx4wese7BjauTjxg9Y92DO5pBcfFq0/EDczgePS1afiBqr/mYabPTExtXJx4wese7AbVyceMHrHuwZ3M4Lj0tWn4gbmcFx6WrT8QNVf8AMw02emJjauTjxg9Y92Dvk0bQslilRMvjSbdUg0GajdVmMyPQZeQcO5nBcelq0/EDc0guPi1afiHCaiMFzOgWg5CCOssqeTzWK2rARyHn8JqwElRHYtOkhLkdwkUxR8JIJoUcmbJfMm1IwGlKdNs97+QOrbiHE3bWlRcKTuMlgUHuHlNdTOR3xzgAZMASXmTFUTugJ3HTmOi2ChNjefUtOJ0yOxnmvmFsWBYUrtas5EhZUtgw0prc1n/BB64+wG5rP+CD1x9guUAtxlm0jwde8prc1n/BB64+wG5rP+CD1x9guUAOMs2hwde8prc1n/BB64+wG5rP+CD1x9guUAOMs2hwde8prc1n/BB64+wG5rP+CD1x9guUAOMs2hwde8prc1n/AAQeuPsBuaz/AIIPXH2C5QA4yzaHB17ymtzWf8EHrj7Abms/4IPXH2C5QA4yzaHB17ymtzWf8EHrj7Abms/4IPXH2C5QA4yzaHB17ymtzWf8EHrj7Abms/4IPXH2C5QA4yzaHB17ymtzWf8ABB64+wG5rP8Agg9d/wBC5QA4yzaHB17ymtzafln/AEPXH8IsGg5NFyKSHBx2x7Lsyl/NqxFY7W8HkDHYAnZe9gwZSvs6VtqEwekADAIzTP/Z"/>
          <p:cNvSpPr>
            <a:spLocks noChangeAspect="1" noChangeArrowheads="1"/>
          </p:cNvSpPr>
          <p:nvPr/>
        </p:nvSpPr>
        <p:spPr bwMode="auto">
          <a:xfrm>
            <a:off x="120650" y="-611188"/>
            <a:ext cx="1581150" cy="1266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1" name="Obrázek 10" descr="unesco_world_heritage_sig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95736" y="4149080"/>
            <a:ext cx="996901" cy="9969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Trip</a:t>
            </a:r>
            <a:r>
              <a:rPr lang="cs-CZ" b="1" dirty="0" smtClean="0"/>
              <a:t> </a:t>
            </a:r>
            <a:r>
              <a:rPr lang="cs-CZ" b="1" dirty="0" smtClean="0"/>
              <a:t>3 </a:t>
            </a:r>
            <a:r>
              <a:rPr lang="cs-CZ" b="1" dirty="0" smtClean="0"/>
              <a:t>– Punkva </a:t>
            </a:r>
            <a:r>
              <a:rPr lang="cs-CZ" b="1" dirty="0" err="1" smtClean="0"/>
              <a:t>cave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21</a:t>
            </a:r>
            <a:r>
              <a:rPr lang="cs-CZ" dirty="0" smtClean="0"/>
              <a:t>.10.2011</a:t>
            </a:r>
            <a:endParaRPr lang="cs-CZ" dirty="0" smtClean="0"/>
          </a:p>
          <a:p>
            <a:r>
              <a:rPr lang="cs-CZ" dirty="0" smtClean="0"/>
              <a:t>Start: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railway</a:t>
            </a:r>
            <a:r>
              <a:rPr lang="cs-CZ" dirty="0" smtClean="0"/>
              <a:t> station</a:t>
            </a:r>
          </a:p>
          <a:p>
            <a:r>
              <a:rPr lang="cs-CZ" dirty="0" err="1" smtClean="0"/>
              <a:t>Time</a:t>
            </a:r>
            <a:r>
              <a:rPr lang="cs-CZ" dirty="0" smtClean="0"/>
              <a:t> (? </a:t>
            </a:r>
            <a:r>
              <a:rPr lang="cs-CZ" dirty="0" err="1" smtClean="0"/>
              <a:t>Specification</a:t>
            </a:r>
            <a:r>
              <a:rPr lang="cs-CZ" dirty="0" smtClean="0"/>
              <a:t> by e-mail)</a:t>
            </a:r>
          </a:p>
          <a:p>
            <a:r>
              <a:rPr lang="cs-CZ" dirty="0" err="1" smtClean="0"/>
              <a:t>Tour</a:t>
            </a:r>
            <a:r>
              <a:rPr lang="cs-CZ" dirty="0" smtClean="0"/>
              <a:t> 1250m 60min.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rice</a:t>
            </a:r>
            <a:r>
              <a:rPr lang="cs-CZ" dirty="0" smtClean="0"/>
              <a:t>: 200,- Kč</a:t>
            </a:r>
          </a:p>
          <a:p>
            <a:r>
              <a:rPr lang="cs-CZ" dirty="0" err="1" smtClean="0"/>
              <a:t>warm</a:t>
            </a:r>
            <a:r>
              <a:rPr lang="cs-CZ" dirty="0" smtClean="0"/>
              <a:t> </a:t>
            </a:r>
            <a:r>
              <a:rPr lang="cs-CZ" dirty="0" err="1" smtClean="0"/>
              <a:t>clothing</a:t>
            </a:r>
            <a:r>
              <a:rPr lang="cs-CZ" dirty="0"/>
              <a:t> </a:t>
            </a:r>
            <a:r>
              <a:rPr lang="cs-CZ" dirty="0" smtClean="0"/>
              <a:t>!!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punkevni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jeskyne.cz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>
              <a:hlinkClick r:id="rId3"/>
            </a:endParaRPr>
          </a:p>
          <a:p>
            <a:endParaRPr lang="cs-CZ" dirty="0"/>
          </a:p>
        </p:txBody>
      </p:sp>
      <p:pic>
        <p:nvPicPr>
          <p:cNvPr id="17410" name="Picture 2" descr="http://www.portalymest.cz/obrazky/punkevni-jeskyne-2.jpg"/>
          <p:cNvPicPr>
            <a:picLocks noChangeAspect="1" noChangeArrowheads="1"/>
          </p:cNvPicPr>
          <p:nvPr/>
        </p:nvPicPr>
        <p:blipFill>
          <a:blip r:embed="rId4" cstate="print"/>
          <a:srcRect l="2362" t="1575" r="3139" b="3926"/>
          <a:stretch>
            <a:fillRect/>
          </a:stretch>
        </p:blipFill>
        <p:spPr bwMode="auto">
          <a:xfrm>
            <a:off x="4860032" y="2132856"/>
            <a:ext cx="3816424" cy="28623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Spring</a:t>
            </a:r>
            <a:r>
              <a:rPr lang="cs-CZ" dirty="0" smtClean="0"/>
              <a:t> 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</a:t>
            </a:r>
            <a:r>
              <a:rPr lang="cs-CZ" dirty="0" err="1" smtClean="0"/>
              <a:t>trips</a:t>
            </a:r>
            <a:r>
              <a:rPr lang="cs-CZ" dirty="0" smtClean="0"/>
              <a:t> by </a:t>
            </a:r>
            <a:r>
              <a:rPr lang="cs-CZ" dirty="0" err="1" smtClean="0"/>
              <a:t>bike</a:t>
            </a:r>
            <a:r>
              <a:rPr lang="cs-CZ" dirty="0" smtClean="0"/>
              <a:t> </a:t>
            </a:r>
            <a:r>
              <a:rPr lang="cs-CZ" dirty="0" err="1" smtClean="0"/>
              <a:t>neighborhood</a:t>
            </a:r>
            <a:r>
              <a:rPr lang="cs-CZ" dirty="0" smtClean="0"/>
              <a:t>  Brno </a:t>
            </a:r>
          </a:p>
          <a:p>
            <a:r>
              <a:rPr lang="cs-CZ" dirty="0" err="1" smtClean="0"/>
              <a:t>Mountainbike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Terrain</a:t>
            </a:r>
            <a:endParaRPr lang="cs-CZ" dirty="0" smtClean="0"/>
          </a:p>
          <a:p>
            <a:r>
              <a:rPr lang="cs-CZ" dirty="0" smtClean="0"/>
              <a:t>Info by e-mail </a:t>
            </a:r>
            <a:endParaRPr lang="cs-CZ" dirty="0"/>
          </a:p>
        </p:txBody>
      </p:sp>
      <p:pic>
        <p:nvPicPr>
          <p:cNvPr id="4" name="Obrázek 3" descr="263573_228797407151823_100000646972739_764974_7473808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996952"/>
            <a:ext cx="4752527" cy="31683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211</Words>
  <Application>Microsoft Office PowerPoint</Application>
  <PresentationFormat>Předvádění na obrazovce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Cognitive Hiking and Cycling </vt:lpstr>
      <vt:lpstr>Autumn 2011</vt:lpstr>
      <vt:lpstr>Trip 1 – Castle Veveri</vt:lpstr>
      <vt:lpstr>Trip 2 – Lednice and Valtice area</vt:lpstr>
      <vt:lpstr>Trip 3 – Punkva cave</vt:lpstr>
      <vt:lpstr>Spring 2012</vt:lpstr>
    </vt:vector>
  </TitlesOfParts>
  <Company>FSpS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Hiking and Cycling </dc:title>
  <dc:creator>Sylva Hřebíčková</dc:creator>
  <cp:lastModifiedBy>Sylva Hřebíčková</cp:lastModifiedBy>
  <cp:revision>15</cp:revision>
  <dcterms:created xsi:type="dcterms:W3CDTF">2011-09-13T07:21:58Z</dcterms:created>
  <dcterms:modified xsi:type="dcterms:W3CDTF">2011-10-07T06:52:57Z</dcterms:modified>
</cp:coreProperties>
</file>