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A2A64D57-C08A-4898-94C1-872BA62ADF10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8671E80-AD38-4857-B1FA-5A30D7E7098F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4D57-C08A-4898-94C1-872BA62ADF10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1E80-AD38-4857-B1FA-5A30D7E709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4D57-C08A-4898-94C1-872BA62ADF10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1E80-AD38-4857-B1FA-5A30D7E709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4D57-C08A-4898-94C1-872BA62ADF10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1E80-AD38-4857-B1FA-5A30D7E709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4D57-C08A-4898-94C1-872BA62ADF10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1E80-AD38-4857-B1FA-5A30D7E709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4D57-C08A-4898-94C1-872BA62ADF10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1E80-AD38-4857-B1FA-5A30D7E7098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4D57-C08A-4898-94C1-872BA62ADF10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1E80-AD38-4857-B1FA-5A30D7E7098F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4D57-C08A-4898-94C1-872BA62ADF10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1E80-AD38-4857-B1FA-5A30D7E709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4D57-C08A-4898-94C1-872BA62ADF10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1E80-AD38-4857-B1FA-5A30D7E709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4D57-C08A-4898-94C1-872BA62ADF10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1E80-AD38-4857-B1FA-5A30D7E709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64D57-C08A-4898-94C1-872BA62ADF10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1E80-AD38-4857-B1FA-5A30D7E709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2A64D57-C08A-4898-94C1-872BA62ADF10}" type="datetimeFigureOut">
              <a:rPr lang="cs-CZ" smtClean="0"/>
              <a:t>22.11.2012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8671E80-AD38-4857-B1FA-5A30D7E7098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799844" cy="179984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347864" y="692696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bg2">
                    <a:lumMod val="75000"/>
                  </a:schemeClr>
                </a:solidFill>
              </a:rPr>
              <a:t>Fakulta</a:t>
            </a:r>
            <a:r>
              <a:rPr lang="cs-CZ" sz="4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smtClean="0">
                <a:solidFill>
                  <a:schemeClr val="bg2">
                    <a:lumMod val="75000"/>
                  </a:schemeClr>
                </a:solidFill>
              </a:rPr>
              <a:t>sportovních</a:t>
            </a:r>
            <a:r>
              <a:rPr lang="cs-CZ" sz="4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smtClean="0">
                <a:solidFill>
                  <a:schemeClr val="bg2">
                    <a:lumMod val="75000"/>
                  </a:schemeClr>
                </a:solidFill>
              </a:rPr>
              <a:t>studií</a:t>
            </a:r>
            <a:endParaRPr lang="cs-CZ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89042" y="640309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http://www.fsps.muni.cz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169">
            <a:off x="779639" y="4229220"/>
            <a:ext cx="2163167" cy="143850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 rot="429875">
            <a:off x="3456846" y="2720386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Hledáte si novou vysokou školu?</a:t>
            </a:r>
          </a:p>
          <a:p>
            <a:r>
              <a:rPr lang="cs-CZ" dirty="0" smtClean="0"/>
              <a:t>Fakulta Sportovních studií na MU je tou pravou volbou.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Ptáte se proč?</a:t>
            </a:r>
          </a:p>
          <a:p>
            <a:r>
              <a:rPr lang="cs-CZ" dirty="0" smtClean="0"/>
              <a:t>Máte rádi sport- na </a:t>
            </a:r>
            <a:r>
              <a:rPr lang="cs-CZ" dirty="0" err="1" smtClean="0"/>
              <a:t>FSpS</a:t>
            </a:r>
            <a:r>
              <a:rPr lang="cs-CZ" dirty="0" smtClean="0"/>
              <a:t> je ho požehnaně.</a:t>
            </a:r>
          </a:p>
          <a:p>
            <a:r>
              <a:rPr lang="cs-CZ" dirty="0" smtClean="0"/>
              <a:t>Máte rádi společnost- poznáte zde plno skvělých lidí.</a:t>
            </a:r>
          </a:p>
          <a:p>
            <a:r>
              <a:rPr lang="cs-CZ" dirty="0" smtClean="0"/>
              <a:t>Máte rádi zábavu- tady je jí pro každého dostatek.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Takže neváhejte a přidejte se k nám.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Rádi Vás tu uvidíme!!! =)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08027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TC101790492[[fn=Obchodní zápisník]]</Template>
  <TotalTime>28</TotalTime>
  <Words>68</Words>
  <Application>Microsoft Office PowerPoint</Application>
  <PresentationFormat>Předvádění na obrazovce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Sketchbook</vt:lpstr>
      <vt:lpstr>Prezentace aplikace PowerPoint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Řezníčková</dc:creator>
  <cp:lastModifiedBy>Mak</cp:lastModifiedBy>
  <cp:revision>3</cp:revision>
  <dcterms:created xsi:type="dcterms:W3CDTF">2012-11-21T15:35:59Z</dcterms:created>
  <dcterms:modified xsi:type="dcterms:W3CDTF">2012-11-22T19:25:34Z</dcterms:modified>
</cp:coreProperties>
</file>