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B76FE-1CD9-4E2D-9BDD-EB66747EE11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968750-0040-424D-ABAF-A094C04157E4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gm:spPr>
      <dgm:t>
        <a:bodyPr/>
        <a:lstStyle/>
        <a:p>
          <a:r>
            <a:rPr lang="cs-CZ" sz="15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Kontakt</a:t>
          </a:r>
          <a:endParaRPr lang="cs-CZ" sz="15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75391D1-2FE7-4CB4-BE5B-C2628117D3EC}" type="parTrans" cxnId="{FBE4A3D5-66A4-4A5A-BD1D-9AA15F05E22C}">
      <dgm:prSet/>
      <dgm:spPr/>
      <dgm:t>
        <a:bodyPr/>
        <a:lstStyle/>
        <a:p>
          <a:endParaRPr lang="cs-CZ"/>
        </a:p>
      </dgm:t>
    </dgm:pt>
    <dgm:pt modelId="{4C5077C5-CB5F-43E1-A8ED-D9E4335E99A1}" type="sibTrans" cxnId="{FBE4A3D5-66A4-4A5A-BD1D-9AA15F05E22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>
            <a:rot lat="0" lon="0" rev="2700000"/>
          </a:lightRig>
        </a:scene3d>
        <a:sp3d prstMaterial="dkEdge">
          <a:bevelT/>
        </a:sp3d>
      </dgm:spPr>
      <dgm:t>
        <a:bodyPr/>
        <a:lstStyle/>
        <a:p>
          <a:endParaRPr lang="cs-CZ"/>
        </a:p>
      </dgm:t>
    </dgm:pt>
    <dgm:pt modelId="{57582CB8-CF2D-4FAF-AE12-2B15C3F8639A}">
      <dgm:prSet phldrT="[Text]"/>
      <dgm:spPr/>
      <dgm:t>
        <a:bodyPr/>
        <a:lstStyle/>
        <a:p>
          <a:r>
            <a:rPr lang="cs-CZ" b="1" i="0" dirty="0" smtClean="0"/>
            <a:t>Fakulta sportovních studií</a:t>
          </a:r>
          <a:endParaRPr lang="cs-CZ" dirty="0"/>
        </a:p>
      </dgm:t>
    </dgm:pt>
    <dgm:pt modelId="{30397C3C-4BF1-4309-8BBB-EB12A71ADA28}" type="parTrans" cxnId="{8F9D3EA6-4E88-4199-AC57-5E2C06DDEF9A}">
      <dgm:prSet/>
      <dgm:spPr/>
      <dgm:t>
        <a:bodyPr/>
        <a:lstStyle/>
        <a:p>
          <a:endParaRPr lang="cs-CZ"/>
        </a:p>
      </dgm:t>
    </dgm:pt>
    <dgm:pt modelId="{49383C98-7C06-41B8-8E9A-2687EEE9CD10}" type="sibTrans" cxnId="{8F9D3EA6-4E88-4199-AC57-5E2C06DDEF9A}">
      <dgm:prSet/>
      <dgm:spPr/>
      <dgm:t>
        <a:bodyPr/>
        <a:lstStyle/>
        <a:p>
          <a:endParaRPr lang="cs-CZ"/>
        </a:p>
      </dgm:t>
    </dgm:pt>
    <dgm:pt modelId="{BD6BF535-1486-4685-9328-698FED4AE643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gm:spPr>
      <dgm:t>
        <a:bodyPr/>
        <a:lstStyle/>
        <a:p>
          <a:r>
            <a:rPr lang="cs-CZ" sz="1500" b="1" spc="-15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Sportoviště</a:t>
          </a:r>
          <a:endParaRPr lang="cs-CZ" sz="1500" b="1" spc="-15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BFB3A57-4FEF-43FC-A2FF-026437F37225}" type="parTrans" cxnId="{14B15D73-F1F5-4016-8AC9-EA2A8629444F}">
      <dgm:prSet/>
      <dgm:spPr/>
      <dgm:t>
        <a:bodyPr/>
        <a:lstStyle/>
        <a:p>
          <a:endParaRPr lang="cs-CZ"/>
        </a:p>
      </dgm:t>
    </dgm:pt>
    <dgm:pt modelId="{C47903A4-F6BF-4888-B936-589DC53D8942}" type="sibTrans" cxnId="{14B15D73-F1F5-4016-8AC9-EA2A8629444F}">
      <dgm:prSet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gm:spPr>
      <dgm:t>
        <a:bodyPr/>
        <a:lstStyle/>
        <a:p>
          <a:endParaRPr lang="cs-CZ"/>
        </a:p>
      </dgm:t>
    </dgm:pt>
    <dgm:pt modelId="{ED8A4193-9DD2-496D-94E1-A72CFD8E52F7}">
      <dgm:prSet phldrT="[Text]"/>
      <dgm:spPr/>
      <dgm:t>
        <a:bodyPr/>
        <a:lstStyle/>
        <a:p>
          <a:r>
            <a:rPr lang="cs-CZ" dirty="0" smtClean="0"/>
            <a:t>Možnost on-line rezervace</a:t>
          </a:r>
          <a:br>
            <a:rPr lang="cs-CZ" dirty="0" smtClean="0"/>
          </a:br>
          <a:r>
            <a:rPr lang="cs-CZ" dirty="0" smtClean="0"/>
            <a:t>sportovišť pro veřejnost</a:t>
          </a:r>
          <a:endParaRPr lang="cs-CZ" dirty="0"/>
        </a:p>
      </dgm:t>
    </dgm:pt>
    <dgm:pt modelId="{790DE412-79DF-476D-9781-B3FE82F73EB1}" type="parTrans" cxnId="{57699443-42A3-45A8-9C9A-F1D48AC45250}">
      <dgm:prSet/>
      <dgm:spPr/>
      <dgm:t>
        <a:bodyPr/>
        <a:lstStyle/>
        <a:p>
          <a:endParaRPr lang="cs-CZ"/>
        </a:p>
      </dgm:t>
    </dgm:pt>
    <dgm:pt modelId="{394B8E3C-2D11-472C-8B7D-C208C9C1A9C5}" type="sibTrans" cxnId="{57699443-42A3-45A8-9C9A-F1D48AC45250}">
      <dgm:prSet/>
      <dgm:spPr/>
      <dgm:t>
        <a:bodyPr/>
        <a:lstStyle/>
        <a:p>
          <a:endParaRPr lang="cs-CZ"/>
        </a:p>
      </dgm:t>
    </dgm:pt>
    <dgm:pt modelId="{2D9E85EC-BB41-467A-9FAB-7DF7DA2F773E}">
      <dgm:prSet phldrT="[Text]" custT="1"/>
      <dgm:sp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gm:spPr>
      <dgm:t>
        <a:bodyPr/>
        <a:lstStyle/>
        <a:p>
          <a:r>
            <a:rPr lang="cs-CZ" sz="15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Studium</a:t>
          </a:r>
        </a:p>
      </dgm:t>
    </dgm:pt>
    <dgm:pt modelId="{7F955CC1-A594-4E83-8AEF-5846B598D97E}" type="parTrans" cxnId="{946F6D07-C40C-4EC9-9B50-E14F32BAFD4C}">
      <dgm:prSet/>
      <dgm:spPr/>
      <dgm:t>
        <a:bodyPr/>
        <a:lstStyle/>
        <a:p>
          <a:endParaRPr lang="cs-CZ"/>
        </a:p>
      </dgm:t>
    </dgm:pt>
    <dgm:pt modelId="{F0877944-593C-4042-848E-537F021FBF8D}" type="sibTrans" cxnId="{946F6D07-C40C-4EC9-9B50-E14F32BAFD4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gm:spPr>
      <dgm:t>
        <a:bodyPr/>
        <a:lstStyle/>
        <a:p>
          <a:endParaRPr lang="cs-CZ"/>
        </a:p>
      </dgm:t>
    </dgm:pt>
    <dgm:pt modelId="{9E635698-B741-432C-9483-7B0D12A63D0B}">
      <dgm:prSet phldrT="[Text]"/>
      <dgm:spPr/>
      <dgm:t>
        <a:bodyPr/>
        <a:lstStyle/>
        <a:p>
          <a:r>
            <a:rPr lang="cs-CZ" dirty="0" smtClean="0"/>
            <a:t>Jednooborové i dvouoborové,</a:t>
          </a:r>
          <a:endParaRPr lang="cs-CZ" dirty="0"/>
        </a:p>
      </dgm:t>
    </dgm:pt>
    <dgm:pt modelId="{79683738-5F84-42DF-824E-5C77C14F2387}" type="parTrans" cxnId="{CB718DD5-C220-463D-AF6A-2330D5529C3D}">
      <dgm:prSet/>
      <dgm:spPr/>
      <dgm:t>
        <a:bodyPr/>
        <a:lstStyle/>
        <a:p>
          <a:endParaRPr lang="cs-CZ"/>
        </a:p>
      </dgm:t>
    </dgm:pt>
    <dgm:pt modelId="{566A10F2-ED70-4A4C-9EFB-10694FC3302E}" type="sibTrans" cxnId="{CB718DD5-C220-463D-AF6A-2330D5529C3D}">
      <dgm:prSet/>
      <dgm:spPr/>
      <dgm:t>
        <a:bodyPr/>
        <a:lstStyle/>
        <a:p>
          <a:endParaRPr lang="cs-CZ"/>
        </a:p>
      </dgm:t>
    </dgm:pt>
    <dgm:pt modelId="{82D639BA-56F8-44A3-9599-38B25638C322}">
      <dgm:prSet/>
      <dgm:spPr/>
      <dgm:t>
        <a:bodyPr/>
        <a:lstStyle/>
        <a:p>
          <a:r>
            <a:rPr lang="cs-CZ" b="0" i="0" dirty="0" smtClean="0"/>
            <a:t>Univerzitní kampus Bohunice,</a:t>
          </a:r>
          <a:br>
            <a:rPr lang="cs-CZ" b="0" i="0" dirty="0" smtClean="0"/>
          </a:br>
          <a:r>
            <a:rPr lang="cs-CZ" b="0" i="0" dirty="0" smtClean="0"/>
            <a:t>budova A34</a:t>
          </a:r>
          <a:endParaRPr lang="cs-CZ" b="0" i="0" dirty="0"/>
        </a:p>
      </dgm:t>
    </dgm:pt>
    <dgm:pt modelId="{5749E8E8-E473-443F-828C-969128FF6940}" type="parTrans" cxnId="{64646719-E3C0-4DCC-B40E-5D4E8806FB9D}">
      <dgm:prSet/>
      <dgm:spPr/>
      <dgm:t>
        <a:bodyPr/>
        <a:lstStyle/>
        <a:p>
          <a:endParaRPr lang="cs-CZ"/>
        </a:p>
      </dgm:t>
    </dgm:pt>
    <dgm:pt modelId="{60CA86B7-CB9F-46C4-9180-A7A874B0DE54}" type="sibTrans" cxnId="{64646719-E3C0-4DCC-B40E-5D4E8806FB9D}">
      <dgm:prSet/>
      <dgm:spPr/>
      <dgm:t>
        <a:bodyPr/>
        <a:lstStyle/>
        <a:p>
          <a:endParaRPr lang="cs-CZ"/>
        </a:p>
      </dgm:t>
    </dgm:pt>
    <dgm:pt modelId="{AA51F0C8-3B0B-4CBD-BEA2-BB267E8D6B1C}">
      <dgm:prSet/>
      <dgm:spPr/>
      <dgm:t>
        <a:bodyPr/>
        <a:lstStyle/>
        <a:p>
          <a:r>
            <a:rPr lang="cs-CZ" b="0" i="0" smtClean="0"/>
            <a:t>Kamenice 735/5</a:t>
          </a:r>
          <a:endParaRPr lang="cs-CZ" b="0" i="0"/>
        </a:p>
      </dgm:t>
    </dgm:pt>
    <dgm:pt modelId="{0F86203E-8E6D-47A0-A693-1F65F79C7A61}" type="parTrans" cxnId="{B1F4A4FB-ADDA-4E49-BB74-BD16F05D7C12}">
      <dgm:prSet/>
      <dgm:spPr/>
      <dgm:t>
        <a:bodyPr/>
        <a:lstStyle/>
        <a:p>
          <a:endParaRPr lang="cs-CZ"/>
        </a:p>
      </dgm:t>
    </dgm:pt>
    <dgm:pt modelId="{BB9C1834-B7DD-4EF1-BBD4-5AD206C91C3C}" type="sibTrans" cxnId="{B1F4A4FB-ADDA-4E49-BB74-BD16F05D7C12}">
      <dgm:prSet/>
      <dgm:spPr/>
      <dgm:t>
        <a:bodyPr/>
        <a:lstStyle/>
        <a:p>
          <a:endParaRPr lang="cs-CZ"/>
        </a:p>
      </dgm:t>
    </dgm:pt>
    <dgm:pt modelId="{0BABE80F-69C8-4EE3-86E0-561106D22AD6}">
      <dgm:prSet/>
      <dgm:spPr/>
      <dgm:t>
        <a:bodyPr/>
        <a:lstStyle/>
        <a:p>
          <a:r>
            <a:rPr lang="cs-CZ" b="0" i="0" smtClean="0"/>
            <a:t>625 00 Brno</a:t>
          </a:r>
          <a:endParaRPr lang="cs-CZ" b="0" i="0"/>
        </a:p>
      </dgm:t>
    </dgm:pt>
    <dgm:pt modelId="{271DBFEF-4B7B-40F6-9A11-AF496297A589}" type="parTrans" cxnId="{73E1F06B-F692-436C-B048-DFDDC2FE4BF9}">
      <dgm:prSet/>
      <dgm:spPr/>
      <dgm:t>
        <a:bodyPr/>
        <a:lstStyle/>
        <a:p>
          <a:endParaRPr lang="cs-CZ"/>
        </a:p>
      </dgm:t>
    </dgm:pt>
    <dgm:pt modelId="{F15881EF-9974-4C2F-B6AF-8406A60FB55A}" type="sibTrans" cxnId="{73E1F06B-F692-436C-B048-DFDDC2FE4BF9}">
      <dgm:prSet/>
      <dgm:spPr/>
      <dgm:t>
        <a:bodyPr/>
        <a:lstStyle/>
        <a:p>
          <a:endParaRPr lang="cs-CZ"/>
        </a:p>
      </dgm:t>
    </dgm:pt>
    <dgm:pt modelId="{86D98B74-782D-40EA-A582-36592774B932}">
      <dgm:prSet/>
      <dgm:spPr/>
      <dgm:t>
        <a:bodyPr/>
        <a:lstStyle/>
        <a:p>
          <a:r>
            <a:rPr lang="cs-CZ" b="0" i="0" dirty="0" smtClean="0"/>
            <a:t>Česká republika</a:t>
          </a:r>
          <a:endParaRPr lang="cs-CZ" b="0" i="0" dirty="0"/>
        </a:p>
      </dgm:t>
    </dgm:pt>
    <dgm:pt modelId="{D5AED384-0DE6-4A46-AB6C-C8BA189C3BFA}" type="parTrans" cxnId="{68EA8DB8-E459-4CB9-B13F-C73E8B2A25CE}">
      <dgm:prSet/>
      <dgm:spPr/>
      <dgm:t>
        <a:bodyPr/>
        <a:lstStyle/>
        <a:p>
          <a:endParaRPr lang="cs-CZ"/>
        </a:p>
      </dgm:t>
    </dgm:pt>
    <dgm:pt modelId="{C45B067C-A3A5-4E02-A8CC-E67C2433934B}" type="sibTrans" cxnId="{68EA8DB8-E459-4CB9-B13F-C73E8B2A25CE}">
      <dgm:prSet/>
      <dgm:spPr/>
      <dgm:t>
        <a:bodyPr/>
        <a:lstStyle/>
        <a:p>
          <a:endParaRPr lang="cs-CZ"/>
        </a:p>
      </dgm:t>
    </dgm:pt>
    <dgm:pt modelId="{A9ED4EA0-13EE-4A22-B53E-23A52DD48BCF}">
      <dgm:prSet phldrT="[Text]"/>
      <dgm:spPr/>
      <dgm:t>
        <a:bodyPr/>
        <a:lstStyle/>
        <a:p>
          <a:r>
            <a:rPr lang="cs-CZ" dirty="0" smtClean="0"/>
            <a:t>Bakalářské a </a:t>
          </a:r>
          <a:r>
            <a:rPr lang="cs-CZ" dirty="0" err="1" smtClean="0"/>
            <a:t>NMgr</a:t>
          </a:r>
          <a:r>
            <a:rPr lang="cs-CZ" dirty="0" smtClean="0"/>
            <a:t>. Obory</a:t>
          </a:r>
          <a:endParaRPr lang="cs-CZ" dirty="0"/>
        </a:p>
      </dgm:t>
    </dgm:pt>
    <dgm:pt modelId="{2570E3A6-1E23-489B-93B3-8E8DEC63BE73}" type="parTrans" cxnId="{B1EF51DD-5B20-4808-8C3D-559BBF04421F}">
      <dgm:prSet/>
      <dgm:spPr/>
      <dgm:t>
        <a:bodyPr/>
        <a:lstStyle/>
        <a:p>
          <a:endParaRPr lang="cs-CZ"/>
        </a:p>
      </dgm:t>
    </dgm:pt>
    <dgm:pt modelId="{26CE9280-36BE-49B1-A3DE-8B95609832C8}" type="sibTrans" cxnId="{B1EF51DD-5B20-4808-8C3D-559BBF04421F}">
      <dgm:prSet/>
      <dgm:spPr/>
      <dgm:t>
        <a:bodyPr/>
        <a:lstStyle/>
        <a:p>
          <a:endParaRPr lang="cs-CZ"/>
        </a:p>
      </dgm:t>
    </dgm:pt>
    <dgm:pt modelId="{EA99D1BF-B0AF-419A-AE93-828D98291D0A}">
      <dgm:prSet phldrT="[Text]"/>
      <dgm:spPr/>
      <dgm:t>
        <a:bodyPr/>
        <a:lstStyle/>
        <a:p>
          <a:r>
            <a:rPr lang="cs-CZ" dirty="0" smtClean="0"/>
            <a:t>Doktorské studium</a:t>
          </a:r>
          <a:endParaRPr lang="cs-CZ" dirty="0"/>
        </a:p>
      </dgm:t>
    </dgm:pt>
    <dgm:pt modelId="{711411E0-63B3-4F56-8FD5-C3C3433F83F4}" type="parTrans" cxnId="{87651B60-DDB4-436D-A343-7F8FAC1F0735}">
      <dgm:prSet/>
      <dgm:spPr/>
      <dgm:t>
        <a:bodyPr/>
        <a:lstStyle/>
        <a:p>
          <a:endParaRPr lang="cs-CZ"/>
        </a:p>
      </dgm:t>
    </dgm:pt>
    <dgm:pt modelId="{907A7AAA-3135-4DE7-AE81-59EA61E7255F}" type="sibTrans" cxnId="{87651B60-DDB4-436D-A343-7F8FAC1F0735}">
      <dgm:prSet/>
      <dgm:spPr/>
      <dgm:t>
        <a:bodyPr/>
        <a:lstStyle/>
        <a:p>
          <a:endParaRPr lang="cs-CZ"/>
        </a:p>
      </dgm:t>
    </dgm:pt>
    <dgm:pt modelId="{BC0D2F77-A646-41D6-B793-C4D072232447}" type="pres">
      <dgm:prSet presAssocID="{737B76FE-1CD9-4E2D-9BDD-EB66747EE11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C9DD6D1-EA47-433D-AA59-099A2976430B}" type="pres">
      <dgm:prSet presAssocID="{70968750-0040-424D-ABAF-A094C04157E4}" presName="composite" presStyleCnt="0"/>
      <dgm:spPr/>
    </dgm:pt>
    <dgm:pt modelId="{BE95E86C-7544-4D2C-A1FE-D06BF10E6844}" type="pres">
      <dgm:prSet presAssocID="{70968750-0040-424D-ABAF-A094C04157E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024B3-5319-4E2F-AD7A-E1C280C02A24}" type="pres">
      <dgm:prSet presAssocID="{70968750-0040-424D-ABAF-A094C04157E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E269E4-49DA-48B3-9C26-7A0F7EF3BD97}" type="pres">
      <dgm:prSet presAssocID="{70968750-0040-424D-ABAF-A094C04157E4}" presName="BalanceSpacing" presStyleCnt="0"/>
      <dgm:spPr/>
    </dgm:pt>
    <dgm:pt modelId="{1136E911-F546-493C-81F7-7871EF7C1FD5}" type="pres">
      <dgm:prSet presAssocID="{70968750-0040-424D-ABAF-A094C04157E4}" presName="BalanceSpacing1" presStyleCnt="0"/>
      <dgm:spPr/>
    </dgm:pt>
    <dgm:pt modelId="{A86E5405-CBA5-4542-A028-4272E0EB786D}" type="pres">
      <dgm:prSet presAssocID="{4C5077C5-CB5F-43E1-A8ED-D9E4335E99A1}" presName="Accent1Text" presStyleLbl="node1" presStyleIdx="1" presStyleCnt="6"/>
      <dgm:spPr/>
      <dgm:t>
        <a:bodyPr/>
        <a:lstStyle/>
        <a:p>
          <a:endParaRPr lang="cs-CZ"/>
        </a:p>
      </dgm:t>
    </dgm:pt>
    <dgm:pt modelId="{F00D3B01-04AC-4266-BE5C-C41693E53A35}" type="pres">
      <dgm:prSet presAssocID="{4C5077C5-CB5F-43E1-A8ED-D9E4335E99A1}" presName="spaceBetweenRectangles" presStyleCnt="0"/>
      <dgm:spPr/>
    </dgm:pt>
    <dgm:pt modelId="{05D64FB8-205D-4962-9553-D2A737C0869D}" type="pres">
      <dgm:prSet presAssocID="{BD6BF535-1486-4685-9328-698FED4AE643}" presName="composite" presStyleCnt="0"/>
      <dgm:spPr/>
    </dgm:pt>
    <dgm:pt modelId="{D081579F-5696-448A-ABCC-8DDB86CF8201}" type="pres">
      <dgm:prSet presAssocID="{BD6BF535-1486-4685-9328-698FED4AE64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BD95FE-F538-4E06-A53C-F0F387A44F9A}" type="pres">
      <dgm:prSet presAssocID="{BD6BF535-1486-4685-9328-698FED4AE64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925FBF-4B06-4369-809A-810ECE0136F1}" type="pres">
      <dgm:prSet presAssocID="{BD6BF535-1486-4685-9328-698FED4AE643}" presName="BalanceSpacing" presStyleCnt="0"/>
      <dgm:spPr/>
    </dgm:pt>
    <dgm:pt modelId="{307A0E45-27A5-4CF2-B9B8-C947A30066D6}" type="pres">
      <dgm:prSet presAssocID="{BD6BF535-1486-4685-9328-698FED4AE643}" presName="BalanceSpacing1" presStyleCnt="0"/>
      <dgm:spPr/>
    </dgm:pt>
    <dgm:pt modelId="{987BD28E-632D-42AA-89E7-D9A81AD54804}" type="pres">
      <dgm:prSet presAssocID="{C47903A4-F6BF-4888-B936-589DC53D8942}" presName="Accent1Text" presStyleLbl="node1" presStyleIdx="3" presStyleCnt="6"/>
      <dgm:spPr/>
      <dgm:t>
        <a:bodyPr/>
        <a:lstStyle/>
        <a:p>
          <a:endParaRPr lang="cs-CZ"/>
        </a:p>
      </dgm:t>
    </dgm:pt>
    <dgm:pt modelId="{AB7F61B3-4A31-4E49-AB9F-7B2B6A3A6F4A}" type="pres">
      <dgm:prSet presAssocID="{C47903A4-F6BF-4888-B936-589DC53D8942}" presName="spaceBetweenRectangles" presStyleCnt="0"/>
      <dgm:spPr/>
    </dgm:pt>
    <dgm:pt modelId="{D853A4DE-355A-4A04-940B-B91B814DE167}" type="pres">
      <dgm:prSet presAssocID="{2D9E85EC-BB41-467A-9FAB-7DF7DA2F773E}" presName="composite" presStyleCnt="0"/>
      <dgm:spPr/>
    </dgm:pt>
    <dgm:pt modelId="{99526956-ACF5-42C3-B291-601950C027BE}" type="pres">
      <dgm:prSet presAssocID="{2D9E85EC-BB41-467A-9FAB-7DF7DA2F773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DFE1AB-715F-4867-9EA8-BB095916BA6D}" type="pres">
      <dgm:prSet presAssocID="{2D9E85EC-BB41-467A-9FAB-7DF7DA2F77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B912D8-9DB6-456B-9D81-C3A423AA2B6F}" type="pres">
      <dgm:prSet presAssocID="{2D9E85EC-BB41-467A-9FAB-7DF7DA2F773E}" presName="BalanceSpacing" presStyleCnt="0"/>
      <dgm:spPr/>
    </dgm:pt>
    <dgm:pt modelId="{D33E98A4-0163-4A60-9EB0-3E4D7A74357D}" type="pres">
      <dgm:prSet presAssocID="{2D9E85EC-BB41-467A-9FAB-7DF7DA2F773E}" presName="BalanceSpacing1" presStyleCnt="0"/>
      <dgm:spPr/>
    </dgm:pt>
    <dgm:pt modelId="{5711CB8D-D20C-4F82-800C-69724416C8CA}" type="pres">
      <dgm:prSet presAssocID="{F0877944-593C-4042-848E-537F021FBF8D}" presName="Accent1Text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B718DD5-C220-463D-AF6A-2330D5529C3D}" srcId="{2D9E85EC-BB41-467A-9FAB-7DF7DA2F773E}" destId="{9E635698-B741-432C-9483-7B0D12A63D0B}" srcOrd="0" destOrd="0" parTransId="{79683738-5F84-42DF-824E-5C77C14F2387}" sibTransId="{566A10F2-ED70-4A4C-9EFB-10694FC3302E}"/>
    <dgm:cxn modelId="{57699443-42A3-45A8-9C9A-F1D48AC45250}" srcId="{BD6BF535-1486-4685-9328-698FED4AE643}" destId="{ED8A4193-9DD2-496D-94E1-A72CFD8E52F7}" srcOrd="0" destOrd="0" parTransId="{790DE412-79DF-476D-9781-B3FE82F73EB1}" sibTransId="{394B8E3C-2D11-472C-8B7D-C208C9C1A9C5}"/>
    <dgm:cxn modelId="{4DD41B89-F924-4DB5-BA8F-5211126DEE9D}" type="presOf" srcId="{82D639BA-56F8-44A3-9599-38B25638C322}" destId="{A91024B3-5319-4E2F-AD7A-E1C280C02A24}" srcOrd="0" destOrd="1" presId="urn:microsoft.com/office/officeart/2008/layout/AlternatingHexagons"/>
    <dgm:cxn modelId="{B8715B03-202F-43E6-9323-765E8F18FD27}" type="presOf" srcId="{0BABE80F-69C8-4EE3-86E0-561106D22AD6}" destId="{A91024B3-5319-4E2F-AD7A-E1C280C02A24}" srcOrd="0" destOrd="3" presId="urn:microsoft.com/office/officeart/2008/layout/AlternatingHexagons"/>
    <dgm:cxn modelId="{87651B60-DDB4-436D-A343-7F8FAC1F0735}" srcId="{2D9E85EC-BB41-467A-9FAB-7DF7DA2F773E}" destId="{EA99D1BF-B0AF-419A-AE93-828D98291D0A}" srcOrd="2" destOrd="0" parTransId="{711411E0-63B3-4F56-8FD5-C3C3433F83F4}" sibTransId="{907A7AAA-3135-4DE7-AE81-59EA61E7255F}"/>
    <dgm:cxn modelId="{73E1F06B-F692-436C-B048-DFDDC2FE4BF9}" srcId="{70968750-0040-424D-ABAF-A094C04157E4}" destId="{0BABE80F-69C8-4EE3-86E0-561106D22AD6}" srcOrd="3" destOrd="0" parTransId="{271DBFEF-4B7B-40F6-9A11-AF496297A589}" sibTransId="{F15881EF-9974-4C2F-B6AF-8406A60FB55A}"/>
    <dgm:cxn modelId="{E9879092-249F-4F43-B4FA-0F9D5D2EC2FE}" type="presOf" srcId="{ED8A4193-9DD2-496D-94E1-A72CFD8E52F7}" destId="{05BD95FE-F538-4E06-A53C-F0F387A44F9A}" srcOrd="0" destOrd="0" presId="urn:microsoft.com/office/officeart/2008/layout/AlternatingHexagons"/>
    <dgm:cxn modelId="{134E4036-5498-49CE-8262-C97FA528ACF4}" type="presOf" srcId="{EA99D1BF-B0AF-419A-AE93-828D98291D0A}" destId="{DDDFE1AB-715F-4867-9EA8-BB095916BA6D}" srcOrd="0" destOrd="2" presId="urn:microsoft.com/office/officeart/2008/layout/AlternatingHexagons"/>
    <dgm:cxn modelId="{8F9D3EA6-4E88-4199-AC57-5E2C06DDEF9A}" srcId="{70968750-0040-424D-ABAF-A094C04157E4}" destId="{57582CB8-CF2D-4FAF-AE12-2B15C3F8639A}" srcOrd="0" destOrd="0" parTransId="{30397C3C-4BF1-4309-8BBB-EB12A71ADA28}" sibTransId="{49383C98-7C06-41B8-8E9A-2687EEE9CD10}"/>
    <dgm:cxn modelId="{A8C9E58A-6B48-450B-880B-B5B4354504AA}" type="presOf" srcId="{AA51F0C8-3B0B-4CBD-BEA2-BB267E8D6B1C}" destId="{A91024B3-5319-4E2F-AD7A-E1C280C02A24}" srcOrd="0" destOrd="2" presId="urn:microsoft.com/office/officeart/2008/layout/AlternatingHexagons"/>
    <dgm:cxn modelId="{FBE4A3D5-66A4-4A5A-BD1D-9AA15F05E22C}" srcId="{737B76FE-1CD9-4E2D-9BDD-EB66747EE119}" destId="{70968750-0040-424D-ABAF-A094C04157E4}" srcOrd="0" destOrd="0" parTransId="{E75391D1-2FE7-4CB4-BE5B-C2628117D3EC}" sibTransId="{4C5077C5-CB5F-43E1-A8ED-D9E4335E99A1}"/>
    <dgm:cxn modelId="{1F35365C-71C6-448F-9183-EAF542D87251}" type="presOf" srcId="{2D9E85EC-BB41-467A-9FAB-7DF7DA2F773E}" destId="{99526956-ACF5-42C3-B291-601950C027BE}" srcOrd="0" destOrd="0" presId="urn:microsoft.com/office/officeart/2008/layout/AlternatingHexagons"/>
    <dgm:cxn modelId="{95AB26BA-9DF6-4CA2-8FFD-3F4A319DDEBE}" type="presOf" srcId="{737B76FE-1CD9-4E2D-9BDD-EB66747EE119}" destId="{BC0D2F77-A646-41D6-B793-C4D072232447}" srcOrd="0" destOrd="0" presId="urn:microsoft.com/office/officeart/2008/layout/AlternatingHexagons"/>
    <dgm:cxn modelId="{2777812A-EB65-4515-8442-76575C86CB7F}" type="presOf" srcId="{86D98B74-782D-40EA-A582-36592774B932}" destId="{A91024B3-5319-4E2F-AD7A-E1C280C02A24}" srcOrd="0" destOrd="4" presId="urn:microsoft.com/office/officeart/2008/layout/AlternatingHexagons"/>
    <dgm:cxn modelId="{812AC1FF-79B8-4F3D-BE9D-8E3404DCF4B8}" type="presOf" srcId="{BD6BF535-1486-4685-9328-698FED4AE643}" destId="{D081579F-5696-448A-ABCC-8DDB86CF8201}" srcOrd="0" destOrd="0" presId="urn:microsoft.com/office/officeart/2008/layout/AlternatingHexagons"/>
    <dgm:cxn modelId="{64646719-E3C0-4DCC-B40E-5D4E8806FB9D}" srcId="{70968750-0040-424D-ABAF-A094C04157E4}" destId="{82D639BA-56F8-44A3-9599-38B25638C322}" srcOrd="1" destOrd="0" parTransId="{5749E8E8-E473-443F-828C-969128FF6940}" sibTransId="{60CA86B7-CB9F-46C4-9180-A7A874B0DE54}"/>
    <dgm:cxn modelId="{96D62031-B947-4F3C-B871-14473F1628D7}" type="presOf" srcId="{C47903A4-F6BF-4888-B936-589DC53D8942}" destId="{987BD28E-632D-42AA-89E7-D9A81AD54804}" srcOrd="0" destOrd="0" presId="urn:microsoft.com/office/officeart/2008/layout/AlternatingHexagons"/>
    <dgm:cxn modelId="{946F6D07-C40C-4EC9-9B50-E14F32BAFD4C}" srcId="{737B76FE-1CD9-4E2D-9BDD-EB66747EE119}" destId="{2D9E85EC-BB41-467A-9FAB-7DF7DA2F773E}" srcOrd="2" destOrd="0" parTransId="{7F955CC1-A594-4E83-8AEF-5846B598D97E}" sibTransId="{F0877944-593C-4042-848E-537F021FBF8D}"/>
    <dgm:cxn modelId="{14B15D73-F1F5-4016-8AC9-EA2A8629444F}" srcId="{737B76FE-1CD9-4E2D-9BDD-EB66747EE119}" destId="{BD6BF535-1486-4685-9328-698FED4AE643}" srcOrd="1" destOrd="0" parTransId="{EBFB3A57-4FEF-43FC-A2FF-026437F37225}" sibTransId="{C47903A4-F6BF-4888-B936-589DC53D8942}"/>
    <dgm:cxn modelId="{B1F4A4FB-ADDA-4E49-BB74-BD16F05D7C12}" srcId="{70968750-0040-424D-ABAF-A094C04157E4}" destId="{AA51F0C8-3B0B-4CBD-BEA2-BB267E8D6B1C}" srcOrd="2" destOrd="0" parTransId="{0F86203E-8E6D-47A0-A693-1F65F79C7A61}" sibTransId="{BB9C1834-B7DD-4EF1-BBD4-5AD206C91C3C}"/>
    <dgm:cxn modelId="{0F57D9F2-A658-4002-856F-B0700DC3BAB6}" type="presOf" srcId="{57582CB8-CF2D-4FAF-AE12-2B15C3F8639A}" destId="{A91024B3-5319-4E2F-AD7A-E1C280C02A24}" srcOrd="0" destOrd="0" presId="urn:microsoft.com/office/officeart/2008/layout/AlternatingHexagons"/>
    <dgm:cxn modelId="{CA87540D-1C8C-41D1-982E-84A3F106E792}" type="presOf" srcId="{4C5077C5-CB5F-43E1-A8ED-D9E4335E99A1}" destId="{A86E5405-CBA5-4542-A028-4272E0EB786D}" srcOrd="0" destOrd="0" presId="urn:microsoft.com/office/officeart/2008/layout/AlternatingHexagons"/>
    <dgm:cxn modelId="{68EA8DB8-E459-4CB9-B13F-C73E8B2A25CE}" srcId="{70968750-0040-424D-ABAF-A094C04157E4}" destId="{86D98B74-782D-40EA-A582-36592774B932}" srcOrd="4" destOrd="0" parTransId="{D5AED384-0DE6-4A46-AB6C-C8BA189C3BFA}" sibTransId="{C45B067C-A3A5-4E02-A8CC-E67C2433934B}"/>
    <dgm:cxn modelId="{B1EF51DD-5B20-4808-8C3D-559BBF04421F}" srcId="{2D9E85EC-BB41-467A-9FAB-7DF7DA2F773E}" destId="{A9ED4EA0-13EE-4A22-B53E-23A52DD48BCF}" srcOrd="1" destOrd="0" parTransId="{2570E3A6-1E23-489B-93B3-8E8DEC63BE73}" sibTransId="{26CE9280-36BE-49B1-A3DE-8B95609832C8}"/>
    <dgm:cxn modelId="{E4C67B36-CFA3-4C0B-851B-532D46A7DBFB}" type="presOf" srcId="{F0877944-593C-4042-848E-537F021FBF8D}" destId="{5711CB8D-D20C-4F82-800C-69724416C8CA}" srcOrd="0" destOrd="0" presId="urn:microsoft.com/office/officeart/2008/layout/AlternatingHexagons"/>
    <dgm:cxn modelId="{36ACF47C-035D-46A6-84D8-3DA7DC218DD8}" type="presOf" srcId="{70968750-0040-424D-ABAF-A094C04157E4}" destId="{BE95E86C-7544-4D2C-A1FE-D06BF10E6844}" srcOrd="0" destOrd="0" presId="urn:microsoft.com/office/officeart/2008/layout/AlternatingHexagons"/>
    <dgm:cxn modelId="{B911DB1F-5C91-4F67-9442-9EFA8A2F0D17}" type="presOf" srcId="{A9ED4EA0-13EE-4A22-B53E-23A52DD48BCF}" destId="{DDDFE1AB-715F-4867-9EA8-BB095916BA6D}" srcOrd="0" destOrd="1" presId="urn:microsoft.com/office/officeart/2008/layout/AlternatingHexagons"/>
    <dgm:cxn modelId="{EE373434-4D38-4AD2-B24B-6570D8BCF4FF}" type="presOf" srcId="{9E635698-B741-432C-9483-7B0D12A63D0B}" destId="{DDDFE1AB-715F-4867-9EA8-BB095916BA6D}" srcOrd="0" destOrd="0" presId="urn:microsoft.com/office/officeart/2008/layout/AlternatingHexagons"/>
    <dgm:cxn modelId="{9C505C0D-B9F1-451D-BDD4-02F09A8B52FF}" type="presParOf" srcId="{BC0D2F77-A646-41D6-B793-C4D072232447}" destId="{8C9DD6D1-EA47-433D-AA59-099A2976430B}" srcOrd="0" destOrd="0" presId="urn:microsoft.com/office/officeart/2008/layout/AlternatingHexagons"/>
    <dgm:cxn modelId="{B9DB78A9-8DD2-4D56-8B3A-90DE6D996088}" type="presParOf" srcId="{8C9DD6D1-EA47-433D-AA59-099A2976430B}" destId="{BE95E86C-7544-4D2C-A1FE-D06BF10E6844}" srcOrd="0" destOrd="0" presId="urn:microsoft.com/office/officeart/2008/layout/AlternatingHexagons"/>
    <dgm:cxn modelId="{7E4720B4-6B15-4710-9936-6A98EA3B1511}" type="presParOf" srcId="{8C9DD6D1-EA47-433D-AA59-099A2976430B}" destId="{A91024B3-5319-4E2F-AD7A-E1C280C02A24}" srcOrd="1" destOrd="0" presId="urn:microsoft.com/office/officeart/2008/layout/AlternatingHexagons"/>
    <dgm:cxn modelId="{534B6378-028C-4B52-948D-C31EE97F8C1F}" type="presParOf" srcId="{8C9DD6D1-EA47-433D-AA59-099A2976430B}" destId="{77E269E4-49DA-48B3-9C26-7A0F7EF3BD97}" srcOrd="2" destOrd="0" presId="urn:microsoft.com/office/officeart/2008/layout/AlternatingHexagons"/>
    <dgm:cxn modelId="{DBBF9860-E7F8-4E67-A767-E77AFDEC9261}" type="presParOf" srcId="{8C9DD6D1-EA47-433D-AA59-099A2976430B}" destId="{1136E911-F546-493C-81F7-7871EF7C1FD5}" srcOrd="3" destOrd="0" presId="urn:microsoft.com/office/officeart/2008/layout/AlternatingHexagons"/>
    <dgm:cxn modelId="{7AAF5412-E18B-41EA-90ED-7563CE911279}" type="presParOf" srcId="{8C9DD6D1-EA47-433D-AA59-099A2976430B}" destId="{A86E5405-CBA5-4542-A028-4272E0EB786D}" srcOrd="4" destOrd="0" presId="urn:microsoft.com/office/officeart/2008/layout/AlternatingHexagons"/>
    <dgm:cxn modelId="{2370061A-5FAB-4575-9EF9-09A4C1359AF3}" type="presParOf" srcId="{BC0D2F77-A646-41D6-B793-C4D072232447}" destId="{F00D3B01-04AC-4266-BE5C-C41693E53A35}" srcOrd="1" destOrd="0" presId="urn:microsoft.com/office/officeart/2008/layout/AlternatingHexagons"/>
    <dgm:cxn modelId="{79840326-E15C-4D28-810C-63AF87005011}" type="presParOf" srcId="{BC0D2F77-A646-41D6-B793-C4D072232447}" destId="{05D64FB8-205D-4962-9553-D2A737C0869D}" srcOrd="2" destOrd="0" presId="urn:microsoft.com/office/officeart/2008/layout/AlternatingHexagons"/>
    <dgm:cxn modelId="{FAD2C1BF-DC5E-43FB-AC17-152736F2F835}" type="presParOf" srcId="{05D64FB8-205D-4962-9553-D2A737C0869D}" destId="{D081579F-5696-448A-ABCC-8DDB86CF8201}" srcOrd="0" destOrd="0" presId="urn:microsoft.com/office/officeart/2008/layout/AlternatingHexagons"/>
    <dgm:cxn modelId="{D4568EAB-A12F-4CC5-8558-90ED7E66FEB1}" type="presParOf" srcId="{05D64FB8-205D-4962-9553-D2A737C0869D}" destId="{05BD95FE-F538-4E06-A53C-F0F387A44F9A}" srcOrd="1" destOrd="0" presId="urn:microsoft.com/office/officeart/2008/layout/AlternatingHexagons"/>
    <dgm:cxn modelId="{8CF234F6-1B69-498D-B86C-19394F0C7E83}" type="presParOf" srcId="{05D64FB8-205D-4962-9553-D2A737C0869D}" destId="{D9925FBF-4B06-4369-809A-810ECE0136F1}" srcOrd="2" destOrd="0" presId="urn:microsoft.com/office/officeart/2008/layout/AlternatingHexagons"/>
    <dgm:cxn modelId="{91DD422C-08F2-4597-B3E1-2FDEC98DC583}" type="presParOf" srcId="{05D64FB8-205D-4962-9553-D2A737C0869D}" destId="{307A0E45-27A5-4CF2-B9B8-C947A30066D6}" srcOrd="3" destOrd="0" presId="urn:microsoft.com/office/officeart/2008/layout/AlternatingHexagons"/>
    <dgm:cxn modelId="{51B0D99F-1BD7-4A88-8125-CFF9A647FA6A}" type="presParOf" srcId="{05D64FB8-205D-4962-9553-D2A737C0869D}" destId="{987BD28E-632D-42AA-89E7-D9A81AD54804}" srcOrd="4" destOrd="0" presId="urn:microsoft.com/office/officeart/2008/layout/AlternatingHexagons"/>
    <dgm:cxn modelId="{7790DEFB-C8F2-4A9C-A46A-085FC05C2842}" type="presParOf" srcId="{BC0D2F77-A646-41D6-B793-C4D072232447}" destId="{AB7F61B3-4A31-4E49-AB9F-7B2B6A3A6F4A}" srcOrd="3" destOrd="0" presId="urn:microsoft.com/office/officeart/2008/layout/AlternatingHexagons"/>
    <dgm:cxn modelId="{90B285BC-6479-444C-A234-1B37F2B79C02}" type="presParOf" srcId="{BC0D2F77-A646-41D6-B793-C4D072232447}" destId="{D853A4DE-355A-4A04-940B-B91B814DE167}" srcOrd="4" destOrd="0" presId="urn:microsoft.com/office/officeart/2008/layout/AlternatingHexagons"/>
    <dgm:cxn modelId="{A0B7BCB3-B744-48D3-9731-FA0BDCAB4463}" type="presParOf" srcId="{D853A4DE-355A-4A04-940B-B91B814DE167}" destId="{99526956-ACF5-42C3-B291-601950C027BE}" srcOrd="0" destOrd="0" presId="urn:microsoft.com/office/officeart/2008/layout/AlternatingHexagons"/>
    <dgm:cxn modelId="{E737C0E3-6DAF-490D-8E3E-01BF5F108FD8}" type="presParOf" srcId="{D853A4DE-355A-4A04-940B-B91B814DE167}" destId="{DDDFE1AB-715F-4867-9EA8-BB095916BA6D}" srcOrd="1" destOrd="0" presId="urn:microsoft.com/office/officeart/2008/layout/AlternatingHexagons"/>
    <dgm:cxn modelId="{FEAF54A5-71E4-4B55-ACEC-E32B7AA0CB92}" type="presParOf" srcId="{D853A4DE-355A-4A04-940B-B91B814DE167}" destId="{64B912D8-9DB6-456B-9D81-C3A423AA2B6F}" srcOrd="2" destOrd="0" presId="urn:microsoft.com/office/officeart/2008/layout/AlternatingHexagons"/>
    <dgm:cxn modelId="{27A3D5E8-3FCC-4315-B961-89019CA8C5E0}" type="presParOf" srcId="{D853A4DE-355A-4A04-940B-B91B814DE167}" destId="{D33E98A4-0163-4A60-9EB0-3E4D7A74357D}" srcOrd="3" destOrd="0" presId="urn:microsoft.com/office/officeart/2008/layout/AlternatingHexagons"/>
    <dgm:cxn modelId="{170ED0F5-D9B1-417F-B848-FF283B472504}" type="presParOf" srcId="{D853A4DE-355A-4A04-940B-B91B814DE167}" destId="{5711CB8D-D20C-4F82-800C-69724416C8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E86C-7544-4D2C-A1FE-D06BF10E6844}">
      <dsp:nvSpPr>
        <dsp:cNvPr id="0" name=""/>
        <dsp:cNvSpPr/>
      </dsp:nvSpPr>
      <dsp:spPr>
        <a:xfrm rot="5400000">
          <a:off x="2888075" y="105731"/>
          <a:ext cx="1593512" cy="138635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Kontakt</a:t>
          </a:r>
          <a:endParaRPr lang="cs-CZ" sz="15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-5400000">
        <a:off x="3207693" y="250475"/>
        <a:ext cx="954275" cy="1096868"/>
      </dsp:txXfrm>
    </dsp:sp>
    <dsp:sp modelId="{A91024B3-5319-4E2F-AD7A-E1C280C02A24}">
      <dsp:nvSpPr>
        <dsp:cNvPr id="0" name=""/>
        <dsp:cNvSpPr/>
      </dsp:nvSpPr>
      <dsp:spPr>
        <a:xfrm>
          <a:off x="4420078" y="320855"/>
          <a:ext cx="1778359" cy="956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i="0" kern="1200" dirty="0" smtClean="0"/>
            <a:t>Fakulta sportovních studií</a:t>
          </a:r>
          <a:endParaRPr lang="cs-CZ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i="0" kern="1200" dirty="0" smtClean="0"/>
            <a:t>Univerzitní kampus Bohunice,</a:t>
          </a:r>
          <a:br>
            <a:rPr lang="cs-CZ" sz="800" b="0" i="0" kern="1200" dirty="0" smtClean="0"/>
          </a:br>
          <a:r>
            <a:rPr lang="cs-CZ" sz="800" b="0" i="0" kern="1200" dirty="0" smtClean="0"/>
            <a:t>budova A34</a:t>
          </a:r>
          <a:endParaRPr lang="cs-CZ" sz="800" b="0" i="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i="0" kern="1200" smtClean="0"/>
            <a:t>Kamenice 735/5</a:t>
          </a:r>
          <a:endParaRPr lang="cs-CZ" sz="800" b="0" i="0" kern="120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i="0" kern="1200" smtClean="0"/>
            <a:t>625 00 Brno</a:t>
          </a:r>
          <a:endParaRPr lang="cs-CZ" sz="800" b="0" i="0" kern="120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i="0" kern="1200" dirty="0" smtClean="0"/>
            <a:t>Česká republika</a:t>
          </a:r>
          <a:endParaRPr lang="cs-CZ" sz="800" b="0" i="0" kern="1200" dirty="0"/>
        </a:p>
      </dsp:txBody>
      <dsp:txXfrm>
        <a:off x="4420078" y="320855"/>
        <a:ext cx="1778359" cy="956107"/>
      </dsp:txXfrm>
    </dsp:sp>
    <dsp:sp modelId="{A86E5405-CBA5-4542-A028-4272E0EB786D}">
      <dsp:nvSpPr>
        <dsp:cNvPr id="0" name=""/>
        <dsp:cNvSpPr/>
      </dsp:nvSpPr>
      <dsp:spPr>
        <a:xfrm rot="5400000">
          <a:off x="1390811" y="105731"/>
          <a:ext cx="1593512" cy="138635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>
            <a:rot lat="0" lon="0" rev="2700000"/>
          </a:lightRig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 rot="-5400000">
        <a:off x="1710429" y="250475"/>
        <a:ext cx="954275" cy="1096868"/>
      </dsp:txXfrm>
    </dsp:sp>
    <dsp:sp modelId="{D081579F-5696-448A-ABCC-8DDB86CF8201}">
      <dsp:nvSpPr>
        <dsp:cNvPr id="0" name=""/>
        <dsp:cNvSpPr/>
      </dsp:nvSpPr>
      <dsp:spPr>
        <a:xfrm rot="5400000">
          <a:off x="2136575" y="1458305"/>
          <a:ext cx="1593512" cy="138635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spc="-15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Sportoviště</a:t>
          </a:r>
          <a:endParaRPr lang="cs-CZ" sz="1500" b="1" kern="1200" spc="-15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-5400000">
        <a:off x="2456193" y="1603049"/>
        <a:ext cx="954275" cy="1096868"/>
      </dsp:txXfrm>
    </dsp:sp>
    <dsp:sp modelId="{05BD95FE-F538-4E06-A53C-F0F387A44F9A}">
      <dsp:nvSpPr>
        <dsp:cNvPr id="0" name=""/>
        <dsp:cNvSpPr/>
      </dsp:nvSpPr>
      <dsp:spPr>
        <a:xfrm>
          <a:off x="461793" y="1673429"/>
          <a:ext cx="1720993" cy="956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Možnost on-line rezervace</a:t>
          </a:r>
          <a:br>
            <a:rPr lang="cs-CZ" sz="800" kern="1200" dirty="0" smtClean="0"/>
          </a:br>
          <a:r>
            <a:rPr lang="cs-CZ" sz="800" kern="1200" dirty="0" smtClean="0"/>
            <a:t>sportovišť pro veřejnost</a:t>
          </a:r>
          <a:endParaRPr lang="cs-CZ" sz="800" kern="1200" dirty="0"/>
        </a:p>
      </dsp:txBody>
      <dsp:txXfrm>
        <a:off x="461793" y="1673429"/>
        <a:ext cx="1720993" cy="956107"/>
      </dsp:txXfrm>
    </dsp:sp>
    <dsp:sp modelId="{987BD28E-632D-42AA-89E7-D9A81AD54804}">
      <dsp:nvSpPr>
        <dsp:cNvPr id="0" name=""/>
        <dsp:cNvSpPr/>
      </dsp:nvSpPr>
      <dsp:spPr>
        <a:xfrm rot="5400000">
          <a:off x="3633839" y="1458305"/>
          <a:ext cx="1593512" cy="138635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 rot="-5400000">
        <a:off x="3953457" y="1603049"/>
        <a:ext cx="954275" cy="1096868"/>
      </dsp:txXfrm>
    </dsp:sp>
    <dsp:sp modelId="{99526956-ACF5-42C3-B291-601950C027BE}">
      <dsp:nvSpPr>
        <dsp:cNvPr id="0" name=""/>
        <dsp:cNvSpPr/>
      </dsp:nvSpPr>
      <dsp:spPr>
        <a:xfrm rot="5400000">
          <a:off x="2888075" y="2810878"/>
          <a:ext cx="1593512" cy="1386355"/>
        </a:xfrm>
        <a:prstGeom prst="hexagon">
          <a:avLst>
            <a:gd name="adj" fmla="val 25000"/>
            <a:gd name="vf" fmla="val 115470"/>
          </a:avLst>
        </a:prstGeom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Studium</a:t>
          </a:r>
        </a:p>
      </dsp:txBody>
      <dsp:txXfrm rot="-5400000">
        <a:off x="3207693" y="2955622"/>
        <a:ext cx="954275" cy="1096868"/>
      </dsp:txXfrm>
    </dsp:sp>
    <dsp:sp modelId="{DDDFE1AB-715F-4867-9EA8-BB095916BA6D}">
      <dsp:nvSpPr>
        <dsp:cNvPr id="0" name=""/>
        <dsp:cNvSpPr/>
      </dsp:nvSpPr>
      <dsp:spPr>
        <a:xfrm>
          <a:off x="4420078" y="3026002"/>
          <a:ext cx="1778359" cy="956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Jednooborové i dvouoborové,</a:t>
          </a:r>
          <a:endParaRPr lang="cs-CZ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Bakalářské a </a:t>
          </a:r>
          <a:r>
            <a:rPr lang="cs-CZ" sz="800" kern="1200" dirty="0" err="1" smtClean="0"/>
            <a:t>NMgr</a:t>
          </a:r>
          <a:r>
            <a:rPr lang="cs-CZ" sz="800" kern="1200" dirty="0" smtClean="0"/>
            <a:t>. Obory</a:t>
          </a:r>
          <a:endParaRPr lang="cs-CZ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Doktorské studium</a:t>
          </a:r>
          <a:endParaRPr lang="cs-CZ" sz="800" kern="1200" dirty="0"/>
        </a:p>
      </dsp:txBody>
      <dsp:txXfrm>
        <a:off x="4420078" y="3026002"/>
        <a:ext cx="1778359" cy="956107"/>
      </dsp:txXfrm>
    </dsp:sp>
    <dsp:sp modelId="{5711CB8D-D20C-4F82-800C-69724416C8CA}">
      <dsp:nvSpPr>
        <dsp:cNvPr id="0" name=""/>
        <dsp:cNvSpPr/>
      </dsp:nvSpPr>
      <dsp:spPr>
        <a:xfrm rot="5400000">
          <a:off x="1390811" y="2810878"/>
          <a:ext cx="1593512" cy="138635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50000"/>
            </a:prstClr>
          </a:outerShdw>
        </a:effectLst>
        <a:scene3d>
          <a:camera prst="orthographicFront"/>
          <a:lightRig rig="flood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 rot="-5400000">
        <a:off x="1710429" y="2955622"/>
        <a:ext cx="954275" cy="109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52A8D8-978F-4757-B6BF-318C790C47C3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5C3992-CC40-4B5A-BD53-709577551E8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tm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4889723"/>
              </p:ext>
            </p:extLst>
          </p:nvPr>
        </p:nvGraphicFramePr>
        <p:xfrm>
          <a:off x="3131840" y="2449016"/>
          <a:ext cx="6660232" cy="430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1368152" cy="13681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3"/>
            <a:ext cx="1226867" cy="12034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55" y="681345"/>
            <a:ext cx="1261171" cy="126117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-25677" y="957987"/>
            <a:ext cx="7892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Fakulta            sportovních studií</a:t>
            </a:r>
            <a:endParaRPr lang="cs-CZ" sz="4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0305"/>
            <a:ext cx="3210800" cy="26987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scene3d>
            <a:camera prst="orthographicFront"/>
            <a:lightRig rig="flood" dir="t"/>
          </a:scene3d>
          <a:sp3d prstMaterial="dkEdge">
            <a:bevelT/>
          </a:sp3d>
        </p:spPr>
      </p:pic>
      <p:sp>
        <p:nvSpPr>
          <p:cNvPr id="14" name="TextovéPole 13"/>
          <p:cNvSpPr txBox="1"/>
          <p:nvPr/>
        </p:nvSpPr>
        <p:spPr>
          <a:xfrm>
            <a:off x="467544" y="317758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Jsme blízko Vás…</a:t>
            </a:r>
            <a:endParaRPr lang="cs-CZ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92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38</Words>
  <Application>Microsoft Office PowerPoint</Application>
  <PresentationFormat>Předvádění na obrazovce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Tok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Hanzlík</dc:creator>
  <cp:lastModifiedBy>Mak</cp:lastModifiedBy>
  <cp:revision>4</cp:revision>
  <dcterms:created xsi:type="dcterms:W3CDTF">2012-11-20T11:35:50Z</dcterms:created>
  <dcterms:modified xsi:type="dcterms:W3CDTF">2012-11-22T19:43:29Z</dcterms:modified>
</cp:coreProperties>
</file>