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7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8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9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10.xml" ContentType="application/vnd.openxmlformats-officedocument.theme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theme/theme11.xml" ContentType="application/vnd.openxmlformats-officedocument.theme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theme/theme12.xml" ContentType="application/vnd.openxmlformats-officedocument.theme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3.xml" ContentType="application/vnd.openxmlformats-officedocument.theme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theme/theme14.xml" ContentType="application/vnd.openxmlformats-officedocument.theme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theme/theme15.xml" ContentType="application/vnd.openxmlformats-officedocument.theme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theme/theme16.xml" ContentType="application/vnd.openxmlformats-officedocument.theme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theme/theme17.xml" ContentType="application/vnd.openxmlformats-officedocument.theme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theme/theme18.xml" ContentType="application/vnd.openxmlformats-officedocument.theme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theme/theme19.xml" ContentType="application/vnd.openxmlformats-officedocument.theme+xml"/>
  <Override PartName="/ppt/theme/theme2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6" r:id="rId3"/>
    <p:sldMasterId id="2147483698" r:id="rId4"/>
    <p:sldMasterId id="2147483711" r:id="rId5"/>
    <p:sldMasterId id="2147483724" r:id="rId6"/>
    <p:sldMasterId id="2147483736" r:id="rId7"/>
    <p:sldMasterId id="2147483748" r:id="rId8"/>
    <p:sldMasterId id="2147483760" r:id="rId9"/>
    <p:sldMasterId id="2147483772" r:id="rId10"/>
    <p:sldMasterId id="2147483785" r:id="rId11"/>
    <p:sldMasterId id="2147483797" r:id="rId12"/>
    <p:sldMasterId id="2147483809" r:id="rId13"/>
    <p:sldMasterId id="2147483821" r:id="rId14"/>
    <p:sldMasterId id="2147483835" r:id="rId15"/>
    <p:sldMasterId id="2147483848" r:id="rId16"/>
    <p:sldMasterId id="2147483860" r:id="rId17"/>
    <p:sldMasterId id="2147483872" r:id="rId18"/>
    <p:sldMasterId id="2147483884" r:id="rId19"/>
  </p:sldMasterIdLst>
  <p:notesMasterIdLst>
    <p:notesMasterId r:id="rId28"/>
  </p:notesMasterIdLst>
  <p:sldIdLst>
    <p:sldId id="256" r:id="rId20"/>
    <p:sldId id="257" r:id="rId21"/>
    <p:sldId id="258" r:id="rId22"/>
    <p:sldId id="259" r:id="rId23"/>
    <p:sldId id="263" r:id="rId24"/>
    <p:sldId id="260" r:id="rId25"/>
    <p:sldId id="261" r:id="rId26"/>
    <p:sldId id="262" r:id="rId2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2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6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1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5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4.xml"/><Relationship Id="rId28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3.xml"/><Relationship Id="rId27" Type="http://schemas.openxmlformats.org/officeDocument/2006/relationships/slide" Target="slides/slide8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EA62FF-5E98-4A6C-A5C1-ACCDBBB36E29}" type="datetimeFigureOut">
              <a:rPr lang="cs-CZ" smtClean="0"/>
              <a:t>11.1.2013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F88D9A-2538-4E71-99CB-76BD5F7FC34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7979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Projekt: Cizí jazyky v kinantropologii, reg. č.: CZ.1.07/2.2.00/15.0199</a:t>
            </a:r>
            <a:endParaRPr lang="cs-CZ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3148B7-2B33-4A10-B3C5-44D9C9E02F4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Projekt: Cizí jazyky v kinantropologii, reg. č.: CZ.1.07/2.2.00/15.0199</a:t>
            </a:r>
            <a:endParaRPr lang="cs-CZ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3148B7-2B33-4A10-B3C5-44D9C9E02F4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Projekt: Cizí jazyky v kinantropologii, reg. č.: CZ.1.07/2.2.00/15.0199</a:t>
            </a:r>
            <a:endParaRPr lang="cs-CZ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42B235-8235-4C5A-BC1C-7E589668C6E9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Projekt: Cizí jazyky v kinantropologii, reg. č.: CZ.1.07/2.2.00/15.0199</a:t>
            </a: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B6BBBB-70F0-4FBF-A7F9-3724D2BEA12E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Projekt: Cizí jazyky v kinantropologii, reg. č.: CZ.1.07/2.2.00/15.0199</a:t>
            </a: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B44FC0-5EF6-4C95-AF0F-262AFBC1642C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Projekt: Cizí jazyky v kinantropologii, reg. č.: CZ.1.07/2.2.00/15.0199</a:t>
            </a: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C17AE7-5FDD-47B0-97DC-412E68216CC8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31013" y="274638"/>
            <a:ext cx="2124075" cy="1692275"/>
          </a:xfrm>
          <a:prstGeom prst="rect">
            <a:avLst/>
          </a:prstGeo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221413" cy="169227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Projekt: Cizí jazyky v kinantropologii, reg. č.: CZ.1.07/2.2.00/15.0199</a:t>
            </a: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0632AA-C8C6-4633-9F35-D5F739BD8578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1"/>
          <p:cNvSpPr>
            <a:spLocks noChangeArrowheads="1"/>
          </p:cNvSpPr>
          <p:nvPr/>
        </p:nvSpPr>
        <p:spPr bwMode="auto">
          <a:xfrm>
            <a:off x="0" y="0"/>
            <a:ext cx="9144000" cy="2344738"/>
          </a:xfrm>
          <a:prstGeom prst="rect">
            <a:avLst/>
          </a:prstGeom>
          <a:gradFill rotWithShape="1">
            <a:gsLst>
              <a:gs pos="0">
                <a:srgbClr val="00287D"/>
              </a:gs>
              <a:gs pos="100000">
                <a:srgbClr val="00287D">
                  <a:gamma/>
                  <a:shade val="75686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cs-CZ">
              <a:latin typeface="Arial" charset="0"/>
              <a:ea typeface="ＭＳ Ｐゴシック" charset="0"/>
            </a:endParaRPr>
          </a:p>
        </p:txBody>
      </p:sp>
      <p:pic>
        <p:nvPicPr>
          <p:cNvPr id="4" name="Picture 26" descr="titl C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0825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2517775" y="2565400"/>
            <a:ext cx="5688013" cy="2663825"/>
          </a:xfrm>
        </p:spPr>
        <p:txBody>
          <a:bodyPr tIns="0" bIns="0" anchor="ctr"/>
          <a:lstStyle>
            <a:lvl1pPr>
              <a:defRPr sz="3200"/>
            </a:lvl1pPr>
          </a:lstStyle>
          <a:p>
            <a:pPr lvl="0"/>
            <a:r>
              <a:rPr lang="cs-CZ" noProof="0" smtClean="0"/>
              <a:t>Klepnutím lze upravit styl předlohy nadpisů.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Projekt: Cizí jazyky v kinantropologii, reg. č.: CZ.1.07/2.2.00/15.0199</a:t>
            </a:r>
            <a:endParaRPr lang="cs-CZ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fld id="{BF0E4899-3FB2-4F1E-BF3E-A3DDD820E948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7" name="Picture 7" descr="OPVK_MU_vlevo_2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517775" y="5064125"/>
            <a:ext cx="4318000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Projekt: Cizí jazyky v kinantropologii, reg. č.: CZ.1.07/2.2.00/15.0199</a:t>
            </a:r>
            <a:endParaRPr lang="cs-CZ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2AB6E2-2067-4E86-9D9E-41AEBC4BE76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Projekt: Cizí jazyky v kinantropologii, reg. č.: CZ.1.07/2.2.00/15.0199</a:t>
            </a:r>
            <a:endParaRPr lang="cs-CZ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E240C7-DB29-4E72-9B84-E7C397E7BC3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725" y="2017713"/>
            <a:ext cx="4040188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3313" y="2017713"/>
            <a:ext cx="4041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Projekt: Cizí jazyky v kinantropologii, reg. č.: CZ.1.07/2.2.00/15.0199</a:t>
            </a:r>
            <a:endParaRPr lang="cs-CZ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310737-B042-4C6F-9E93-EAEA74F9C55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Projekt: Cizí jazyky v kinantropologii, reg. č.: CZ.1.07/2.2.00/15.0199</a:t>
            </a:r>
            <a:endParaRPr lang="cs-CZ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30B9A4-801E-4E46-81D9-3F5982EDFC3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31013" y="274638"/>
            <a:ext cx="2124075" cy="5857875"/>
          </a:xfrm>
          <a:prstGeom prst="rect">
            <a:avLst/>
          </a:prstGeo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221413" cy="585787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Projekt: Cizí jazyky v kinantropologii, reg. č.: CZ.1.07/2.2.00/15.0199</a:t>
            </a:r>
            <a:endParaRPr lang="cs-CZ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3148B7-2B33-4A10-B3C5-44D9C9E02F4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Projekt: Cizí jazyky v kinantropologii, reg. č.: CZ.1.07/2.2.00/15.0199</a:t>
            </a:r>
            <a:endParaRPr lang="cs-CZ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7B95CD-73C3-4C20-B4C9-0AEFDA7754E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Projekt: Cizí jazyky v kinantropologii, reg. č.: CZ.1.07/2.2.00/15.0199</a:t>
            </a:r>
            <a:endParaRPr lang="cs-CZ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1A6A70-09C7-4C23-A673-1F94CC6C719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Projekt: Cizí jazyky v kinantropologii, reg. č.: CZ.1.07/2.2.00/15.0199</a:t>
            </a:r>
            <a:endParaRPr lang="cs-CZ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4643AE-8E77-4BA8-8FBB-A26282F707F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Projekt: Cizí jazyky v kinantropologii, reg. č.: CZ.1.07/2.2.00/15.0199</a:t>
            </a:r>
            <a:endParaRPr lang="cs-CZ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BBBBA4-D404-493B-9D5E-47F0A63319D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Projekt: Cizí jazyky v kinantropologii, reg. č.: CZ.1.07/2.2.00/15.0199</a:t>
            </a:r>
            <a:endParaRPr lang="cs-CZ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C31BBE-6727-495E-B95B-7C220718AF5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7688" y="1125538"/>
            <a:ext cx="2057400" cy="500697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725" y="1125538"/>
            <a:ext cx="6024563" cy="500697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Projekt: Cizí jazyky v kinantropologii, reg. č.: CZ.1.07/2.2.00/15.0199</a:t>
            </a:r>
            <a:endParaRPr lang="cs-CZ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8A721E-AFF4-472E-B072-7BA4E5906F7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Projekt: Cizí jazyky v kinantropologii, reg. č.: CZ.1.07/2.2.00/15.0199</a:t>
            </a:r>
            <a:endParaRPr lang="cs-CZ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3148B7-2B33-4A10-B3C5-44D9C9E02F4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Projekt: Cizí jazyky v kinantropologii, reg. č.: CZ.1.07/2.2.00/15.0199</a:t>
            </a:r>
            <a:endParaRPr lang="cs-CZ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2544CB-80C7-42AC-87EF-BD05D86971B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Projekt: Cizí jazyky v kinantropologii, reg. č.: CZ.1.07/2.2.00/15.0199</a:t>
            </a:r>
            <a:endParaRPr lang="cs-CZ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69CEC9-C689-464C-BA85-4B82EDBA7F52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Projekt: Cizí jazyky v kinantropologii, reg. č.: CZ.1.07/2.2.00/15.0199</a:t>
            </a:r>
            <a:endParaRPr lang="cs-CZ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73BFD9-A89F-4BA8-9EAE-D9AE38FEA550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2517775" y="2565400"/>
            <a:ext cx="5688013" cy="2663825"/>
          </a:xfrm>
          <a:prstGeom prst="rect">
            <a:avLst/>
          </a:prstGeom>
        </p:spPr>
        <p:txBody>
          <a:bodyPr tIns="0" bIns="0" anchor="ctr"/>
          <a:lstStyle>
            <a:lvl1pPr>
              <a:defRPr sz="3200"/>
            </a:lvl1pPr>
          </a:lstStyle>
          <a:p>
            <a:pPr lvl="0"/>
            <a:r>
              <a:rPr lang="cs-CZ" noProof="0" smtClean="0"/>
              <a:t>Klepnutím lze upravit styl předlohy nadpisů.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Projekt: Cizí jazyky v kinantropologii, reg. č.: CZ.1.07/2.2.00/15.0199</a:t>
            </a:r>
            <a:endParaRPr lang="cs-CZ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fld id="{873148B7-2B33-4A10-B3C5-44D9C9E02F4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725" y="1125538"/>
            <a:ext cx="4040188" cy="5006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3313" y="1125538"/>
            <a:ext cx="4041775" cy="5006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Projekt: Cizí jazyky v kinantropologii, reg. č.: CZ.1.07/2.2.00/15.0199</a:t>
            </a:r>
            <a:endParaRPr lang="cs-CZ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DD55BB-A00F-4484-8539-78E4A12A91E2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Projekt: Cizí jazyky v kinantropologii, reg. č.: CZ.1.07/2.2.00/15.0199</a:t>
            </a:r>
            <a:endParaRPr lang="cs-CZ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DA1386-54F2-4B17-8BC8-CBE591E940F1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Projekt: Cizí jazyky v kinantropologii, reg. č.: CZ.1.07/2.2.00/15.0199</a:t>
            </a:r>
            <a:endParaRPr lang="cs-CZ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87787A-6404-4D85-B369-DA29B1DF07EF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Projekt: Cizí jazyky v kinantropologii, reg. č.: CZ.1.07/2.2.00/15.0199</a:t>
            </a:r>
            <a:endParaRPr lang="cs-CZ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0F2C77-7109-4004-B833-9B8A5CF140A4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Projekt: Cizí jazyky v kinantropologii, reg. č.: CZ.1.07/2.2.00/15.0199</a:t>
            </a:r>
            <a:endParaRPr lang="cs-CZ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48A7F3-E527-4287-8E00-1D1285B80324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Projekt: Cizí jazyky v kinantropologii, reg. č.: CZ.1.07/2.2.00/15.0199</a:t>
            </a:r>
            <a:endParaRPr lang="cs-CZ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D05784-CC88-4659-A34C-505C11B88AA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Projekt: Cizí jazyky v kinantropologii, reg. č.: CZ.1.07/2.2.00/15.0199</a:t>
            </a:r>
            <a:endParaRPr lang="cs-CZ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EE1F15-D9F2-4914-B583-F3A04F853500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31013" y="274638"/>
            <a:ext cx="2124075" cy="5857875"/>
          </a:xfrm>
          <a:prstGeom prst="rect">
            <a:avLst/>
          </a:prstGeo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221413" cy="585787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Projekt: Cizí jazyky v kinantropologii, reg. č.: CZ.1.07/2.2.00/15.0199</a:t>
            </a:r>
            <a:endParaRPr lang="cs-CZ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E35678-7B65-45C0-B5C2-B1ACEF21C2E2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Projekt: Cizí jazyky v kinantropologii, reg. č.: CZ.1.07/2.2.00/15.0199</a:t>
            </a:r>
            <a:endParaRPr lang="cs-CZ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6C8B5A-B526-44B1-84F0-D5B27750FC8A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Projekt: Cizí jazyky v kinantropologii, reg. č.: CZ.1.07/2.2.00/15.0199</a:t>
            </a:r>
            <a:endParaRPr lang="cs-CZ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590EDC-A0C6-472F-844C-0CF85D9EAD28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Projekt: Cizí jazyky v kinantropologii, reg. č.: CZ.1.07/2.2.00/15.0199</a:t>
            </a:r>
            <a:endParaRPr lang="cs-CZ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D12528-58BE-4EFF-9BCF-8B6856CB088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Projekt: Cizí jazyky v kinantropologii, reg. č.: CZ.1.07/2.2.00/15.0199</a:t>
            </a:r>
            <a:endParaRPr lang="cs-CZ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A0647E-12D1-4FED-BC99-4DA75AB54D56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20950" y="1125538"/>
            <a:ext cx="3140075" cy="5006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3425" y="1125538"/>
            <a:ext cx="3141663" cy="5006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Projekt: Cizí jazyky v kinantropologii, reg. č.: CZ.1.07/2.2.00/15.0199</a:t>
            </a:r>
            <a:endParaRPr lang="cs-CZ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66F8FA-52BD-44F5-9C34-9C4E01654A84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Projekt: Cizí jazyky v kinantropologii, reg. č.: CZ.1.07/2.2.00/15.0199</a:t>
            </a:r>
            <a:endParaRPr lang="cs-CZ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DC3746-0690-4D2A-9A4B-168C009A5A0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Projekt: Cizí jazyky v kinantropologii, reg. č.: CZ.1.07/2.2.00/15.0199</a:t>
            </a:r>
            <a:endParaRPr lang="cs-CZ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39DEA2-C93A-4BDF-9860-92CB6939AB36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Projekt: Cizí jazyky v kinantropologii, reg. č.: CZ.1.07/2.2.00/15.0199</a:t>
            </a:r>
            <a:endParaRPr lang="cs-CZ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06530B-0D28-43D2-941E-3FEEFCF560A4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Projekt: Cizí jazyky v kinantropologii, reg. č.: CZ.1.07/2.2.00/15.0199</a:t>
            </a:r>
            <a:endParaRPr lang="cs-CZ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BFDF1A-910E-4DBF-A8AD-FB63A8535208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Projekt: Cizí jazyky v kinantropologii, reg. č.: CZ.1.07/2.2.00/15.0199</a:t>
            </a:r>
            <a:endParaRPr lang="cs-CZ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A96619-FF99-4A20-85E7-D715BAB55945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Projekt: Cizí jazyky v kinantropologii, reg. č.: CZ.1.07/2.2.00/15.0199</a:t>
            </a:r>
            <a:endParaRPr lang="cs-CZ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595FEE-892D-4D50-A791-84AD6E99B264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31013" y="274638"/>
            <a:ext cx="2124075" cy="5857875"/>
          </a:xfrm>
          <a:prstGeom prst="rect">
            <a:avLst/>
          </a:prstGeo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221413" cy="585787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Projekt: Cizí jazyky v kinantropologii, reg. č.: CZ.1.07/2.2.00/15.0199</a:t>
            </a:r>
            <a:endParaRPr lang="cs-CZ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6237F2-B747-4B1F-AC3E-68026B1D26C5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2344738"/>
          </a:xfrm>
          <a:prstGeom prst="rect">
            <a:avLst/>
          </a:prstGeom>
          <a:gradFill rotWithShape="1">
            <a:gsLst>
              <a:gs pos="0">
                <a:srgbClr val="00287D"/>
              </a:gs>
              <a:gs pos="100000">
                <a:srgbClr val="00287D">
                  <a:gamma/>
                  <a:shade val="75686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cs-CZ">
              <a:latin typeface="Arial" charset="0"/>
              <a:ea typeface="ＭＳ Ｐゴシック" charset="0"/>
            </a:endParaRPr>
          </a:p>
        </p:txBody>
      </p:sp>
      <p:pic>
        <p:nvPicPr>
          <p:cNvPr id="4" name="Picture 3" descr="titl C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0825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OPVK_MU_vlevo_2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517775" y="5064125"/>
            <a:ext cx="4318000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221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7775" y="2728913"/>
            <a:ext cx="5688013" cy="2157412"/>
          </a:xfrm>
        </p:spPr>
        <p:txBody>
          <a:bodyPr tIns="0" bIns="0" anchor="ctr"/>
          <a:lstStyle>
            <a:lvl1pPr>
              <a:defRPr sz="3200"/>
            </a:lvl1pPr>
          </a:lstStyle>
          <a:p>
            <a:pPr lvl="0"/>
            <a:r>
              <a:rPr lang="cs-CZ" noProof="0" smtClean="0"/>
              <a:t>Klepnutím lze upravit styl předlohy nadpisů.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Projekt: Cizí jazyky v kinantropologii, reg. č.: CZ.1.07/2.2.00/15.0199</a:t>
            </a: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fld id="{1D3F1C61-8EE3-4C30-8D4A-CACC643C09D2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Projekt: Cizí jazyky v kinantropologii, reg. č.: CZ.1.07/2.2.00/15.0199</a:t>
            </a:r>
            <a:endParaRPr lang="cs-CZ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70EB9A-7BCA-43C3-B172-2011876E1395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Projekt: Cizí jazyky v kinantropologii, reg. č.: CZ.1.07/2.2.00/15.0199</a:t>
            </a:r>
            <a:endParaRPr lang="cs-CZ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F462F0-F3A8-41A1-8BF1-23106E15B0F1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Projekt: Cizí jazyky v kinantropologii, reg. č.: CZ.1.07/2.2.00/15.0199</a:t>
            </a:r>
            <a:endParaRPr lang="cs-CZ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A1FAF4-031A-44C6-8BAC-FCC9D429B1E3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725" y="2017713"/>
            <a:ext cx="4040188" cy="1784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3313" y="2017713"/>
            <a:ext cx="4041775" cy="1784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Projekt: Cizí jazyky v kinantropologii, reg. č.: CZ.1.07/2.2.00/15.0199</a:t>
            </a:r>
            <a:endParaRPr lang="cs-CZ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52BA10-B309-460F-93AF-67F06D35A7F9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Projekt: Cizí jazyky v kinantropologii, reg. č.: CZ.1.07/2.2.00/15.0199</a:t>
            </a:r>
            <a:endParaRPr lang="cs-CZ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3C9C0F-D0FB-4425-822D-7440F9CD7289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Projekt: Cizí jazyky v kinantropologii, reg. č.: CZ.1.07/2.2.00/15.0199</a:t>
            </a:r>
            <a:endParaRPr lang="cs-CZ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48B8DE-15DF-4546-8898-B8BE01ECFBD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Projekt: Cizí jazyky v kinantropologii, reg. č.: CZ.1.07/2.2.00/15.0199</a:t>
            </a:r>
            <a:endParaRPr lang="cs-CZ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17E6EE-A0AF-44CE-8777-31E6B978BD4D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Projekt: Cizí jazyky v kinantropologii, reg. č.: CZ.1.07/2.2.00/15.0199</a:t>
            </a:r>
            <a:endParaRPr lang="cs-CZ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C7045B-50A0-4D44-A124-77C5035B0266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Projekt: Cizí jazyky v kinantropologii, reg. č.: CZ.1.07/2.2.00/15.0199</a:t>
            </a:r>
            <a:endParaRPr lang="cs-CZ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DCAA72-A449-4655-8B53-66F42BE43D28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Projekt: Cizí jazyky v kinantropologii, reg. č.: CZ.1.07/2.2.00/15.0199</a:t>
            </a:r>
            <a:endParaRPr lang="cs-CZ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A5A374-77E6-42B4-8D4E-1D41572C78FD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7688" y="1125538"/>
            <a:ext cx="2057400" cy="2676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725" y="1125538"/>
            <a:ext cx="6024563" cy="2676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Projekt: Cizí jazyky v kinantropologii, reg. č.: CZ.1.07/2.2.00/15.0199</a:t>
            </a:r>
            <a:endParaRPr lang="cs-CZ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EC96CC-06DA-471B-9B38-36EE75F18EF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Projekt: Cizí jazyky v kinantropologii, reg. č.: CZ.1.07/2.2.00/15.0199</a:t>
            </a:r>
            <a:endParaRPr lang="cs-CZ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2D23F5-4B9A-4E63-9B4A-25669BF1EF35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Projekt: Cizí jazyky v kinantropologii, reg. č.: CZ.1.07/2.2.00/15.0199</a:t>
            </a:r>
            <a:endParaRPr lang="cs-CZ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3148B7-2B33-4A10-B3C5-44D9C9E02F4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Projekt: Cizí jazyky v kinantropologii, reg. č.: CZ.1.07/2.2.00/15.0199</a:t>
            </a: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6A503B-E0A8-48BF-9B21-D2FE009D621C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Projekt: Cizí jazyky v kinantropologii, reg. č.: CZ.1.07/2.2.00/15.0199</a:t>
            </a: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79D384-D81B-48B8-890B-DD9F4FC96DBE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Projekt: Cizí jazyky v kinantropologii, reg. č.: CZ.1.07/2.2.00/15.0199</a:t>
            </a: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7813F0-E729-4FC8-9691-3931B258D958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725" y="1125538"/>
            <a:ext cx="4040188" cy="841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3313" y="1125538"/>
            <a:ext cx="4041775" cy="841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Projekt: Cizí jazyky v kinantropologii, reg. č.: CZ.1.07/2.2.00/15.0199</a:t>
            </a: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97744C-6217-4350-AA6F-9198A35D0DF5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Projekt: Cizí jazyky v kinantropologii, reg. č.: CZ.1.07/2.2.00/15.0199</a:t>
            </a:r>
            <a:endParaRPr lang="cs-CZ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930C8E-8F74-45D4-ACA6-099038481954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Projekt: Cizí jazyky v kinantropologii, reg. č.: CZ.1.07/2.2.00/15.0199</a:t>
            </a: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57EB4C-AED0-4566-9D06-7073CC3B80D5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Projekt: Cizí jazyky v kinantropologii, reg. č.: CZ.1.07/2.2.00/15.0199</a:t>
            </a:r>
            <a:endParaRPr lang="cs-CZ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42B235-8235-4C5A-BC1C-7E589668C6E9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Projekt: Cizí jazyky v kinantropologii, reg. č.: CZ.1.07/2.2.00/15.0199</a:t>
            </a: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B6BBBB-70F0-4FBF-A7F9-3724D2BEA12E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Projekt: Cizí jazyky v kinantropologii, reg. č.: CZ.1.07/2.2.00/15.0199</a:t>
            </a: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B44FC0-5EF6-4C95-AF0F-262AFBC1642C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20950" y="1125538"/>
            <a:ext cx="3140075" cy="5006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3425" y="1125538"/>
            <a:ext cx="3141663" cy="5006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Projekt: Cizí jazyky v kinantropologii, reg. č.: CZ.1.07/2.2.00/15.0199</a:t>
            </a:r>
            <a:endParaRPr lang="cs-CZ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DE18AE-9D0A-4DCE-BC45-BC78BDB98210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Projekt: Cizí jazyky v kinantropologii, reg. č.: CZ.1.07/2.2.00/15.0199</a:t>
            </a: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C17AE7-5FDD-47B0-97DC-412E68216CC8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31013" y="274638"/>
            <a:ext cx="2124075" cy="1692275"/>
          </a:xfrm>
          <a:prstGeom prst="rect">
            <a:avLst/>
          </a:prstGeo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221413" cy="169227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Projekt: Cizí jazyky v kinantropologii, reg. č.: CZ.1.07/2.2.00/15.0199</a:t>
            </a: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0632AA-C8C6-4633-9F35-D5F739BD8578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1"/>
          <p:cNvSpPr>
            <a:spLocks noChangeArrowheads="1"/>
          </p:cNvSpPr>
          <p:nvPr/>
        </p:nvSpPr>
        <p:spPr bwMode="auto">
          <a:xfrm>
            <a:off x="0" y="0"/>
            <a:ext cx="9144000" cy="2344738"/>
          </a:xfrm>
          <a:prstGeom prst="rect">
            <a:avLst/>
          </a:prstGeom>
          <a:gradFill rotWithShape="1">
            <a:gsLst>
              <a:gs pos="0">
                <a:srgbClr val="00287D"/>
              </a:gs>
              <a:gs pos="100000">
                <a:srgbClr val="00287D">
                  <a:gamma/>
                  <a:shade val="75686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cs-CZ">
              <a:latin typeface="Arial" charset="0"/>
              <a:ea typeface="ＭＳ Ｐゴシック" charset="0"/>
            </a:endParaRPr>
          </a:p>
        </p:txBody>
      </p:sp>
      <p:pic>
        <p:nvPicPr>
          <p:cNvPr id="4" name="Picture 26" descr="titl C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0825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2517775" y="2565400"/>
            <a:ext cx="5688013" cy="2663825"/>
          </a:xfrm>
        </p:spPr>
        <p:txBody>
          <a:bodyPr tIns="0" bIns="0" anchor="ctr"/>
          <a:lstStyle>
            <a:lvl1pPr>
              <a:defRPr sz="3200"/>
            </a:lvl1pPr>
          </a:lstStyle>
          <a:p>
            <a:pPr lvl="0"/>
            <a:r>
              <a:rPr lang="cs-CZ" noProof="0" smtClean="0"/>
              <a:t>Klepnutím lze upravit styl předlohy nadpisů.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Projekt: Cizí jazyky v kinantropologii, reg. č.: CZ.1.07/2.2.00/15.0199</a:t>
            </a:r>
            <a:endParaRPr lang="cs-CZ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fld id="{1D3F1C61-8EE3-4C30-8D4A-CACC643C09D2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7" name="Picture 7" descr="OPVK_MU_vlevo_2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517775" y="5064125"/>
            <a:ext cx="4318000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Projekt: Cizí jazyky v kinantropologii, reg. č.: CZ.1.07/2.2.00/15.0199</a:t>
            </a:r>
            <a:endParaRPr lang="cs-CZ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F462F0-F3A8-41A1-8BF1-23106E15B0F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Projekt: Cizí jazyky v kinantropologii, reg. č.: CZ.1.07/2.2.00/15.0199</a:t>
            </a:r>
            <a:endParaRPr lang="cs-CZ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A1FAF4-031A-44C6-8BAC-FCC9D429B1E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725" y="2017713"/>
            <a:ext cx="4040188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3313" y="2017713"/>
            <a:ext cx="4041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Projekt: Cizí jazyky v kinantropologii, reg. č.: CZ.1.07/2.2.00/15.0199</a:t>
            </a:r>
            <a:endParaRPr lang="cs-CZ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52BA10-B309-460F-93AF-67F06D35A7F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Projekt: Cizí jazyky v kinantropologii, reg. č.: CZ.1.07/2.2.00/15.0199</a:t>
            </a:r>
            <a:endParaRPr lang="cs-CZ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3C9C0F-D0FB-4425-822D-7440F9CD728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Projekt: Cizí jazyky v kinantropologii, reg. č.: CZ.1.07/2.2.00/15.0199</a:t>
            </a:r>
            <a:endParaRPr lang="cs-CZ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48B8DE-15DF-4546-8898-B8BE01ECFBD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Projekt: Cizí jazyky v kinantropologii, reg. č.: CZ.1.07/2.2.00/15.0199</a:t>
            </a:r>
            <a:endParaRPr lang="cs-CZ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17E6EE-A0AF-44CE-8777-31E6B978BD4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Projekt: Cizí jazyky v kinantropologii, reg. č.: CZ.1.07/2.2.00/15.0199</a:t>
            </a:r>
            <a:endParaRPr lang="cs-CZ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C7045B-50A0-4D44-A124-77C5035B026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Projekt: Cizí jazyky v kinantropologii, reg. č.: CZ.1.07/2.2.00/15.0199</a:t>
            </a:r>
            <a:endParaRPr lang="cs-CZ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583521-926D-438D-8C88-883FE3E3D008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Projekt: Cizí jazyky v kinantropologii, reg. č.: CZ.1.07/2.2.00/15.0199</a:t>
            </a:r>
            <a:endParaRPr lang="cs-CZ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DCAA72-A449-4655-8B53-66F42BE43D2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Projekt: Cizí jazyky v kinantropologii, reg. č.: CZ.1.07/2.2.00/15.0199</a:t>
            </a:r>
            <a:endParaRPr lang="cs-CZ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A5A374-77E6-42B4-8D4E-1D41572C78F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7688" y="1125538"/>
            <a:ext cx="2057400" cy="500697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725" y="1125538"/>
            <a:ext cx="6024563" cy="500697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Projekt: Cizí jazyky v kinantropologii, reg. č.: CZ.1.07/2.2.00/15.0199</a:t>
            </a:r>
            <a:endParaRPr lang="cs-CZ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EC96CC-06DA-471B-9B38-36EE75F18EF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Projekt: Cizí jazyky v kinantropologii, reg. č.: CZ.1.07/2.2.00/15.0199</a:t>
            </a:r>
            <a:endParaRPr lang="cs-CZ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3148B7-2B33-4A10-B3C5-44D9C9E02F4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Projekt: Cizí jazyky v kinantropologii, reg. č.: CZ.1.07/2.2.00/15.0199</a:t>
            </a:r>
            <a:endParaRPr lang="cs-CZ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2544CB-80C7-42AC-87EF-BD05D86971B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Projekt: Cizí jazyky v kinantropologii, reg. č.: CZ.1.07/2.2.00/15.0199</a:t>
            </a:r>
            <a:endParaRPr lang="cs-CZ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69CEC9-C689-464C-BA85-4B82EDBA7F52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Projekt: Cizí jazyky v kinantropologii, reg. č.: CZ.1.07/2.2.00/15.0199</a:t>
            </a:r>
            <a:endParaRPr lang="cs-CZ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73BFD9-A89F-4BA8-9EAE-D9AE38FEA550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725" y="1125538"/>
            <a:ext cx="4040188" cy="5006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3313" y="1125538"/>
            <a:ext cx="4041775" cy="5006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Projekt: Cizí jazyky v kinantropologii, reg. č.: CZ.1.07/2.2.00/15.0199</a:t>
            </a:r>
            <a:endParaRPr lang="cs-CZ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DD55BB-A00F-4484-8539-78E4A12A91E2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Projekt: Cizí jazyky v kinantropologii, reg. č.: CZ.1.07/2.2.00/15.0199</a:t>
            </a:r>
            <a:endParaRPr lang="cs-CZ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DA1386-54F2-4B17-8BC8-CBE591E940F1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Projekt: Cizí jazyky v kinantropologii, reg. č.: CZ.1.07/2.2.00/15.0199</a:t>
            </a:r>
            <a:endParaRPr lang="cs-CZ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87787A-6404-4D85-B369-DA29B1DF07EF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Projekt: Cizí jazyky v kinantropologii, reg. č.: CZ.1.07/2.2.00/15.0199</a:t>
            </a:r>
            <a:endParaRPr lang="cs-CZ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BE7F8F-729F-4867-86DB-DBCA2F7E770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Projekt: Cizí jazyky v kinantropologii, reg. č.: CZ.1.07/2.2.00/15.0199</a:t>
            </a:r>
            <a:endParaRPr lang="cs-CZ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0F2C77-7109-4004-B833-9B8A5CF140A4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Projekt: Cizí jazyky v kinantropologii, reg. č.: CZ.1.07/2.2.00/15.0199</a:t>
            </a:r>
            <a:endParaRPr lang="cs-CZ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48A7F3-E527-4287-8E00-1D1285B80324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Projekt: Cizí jazyky v kinantropologii, reg. č.: CZ.1.07/2.2.00/15.0199</a:t>
            </a:r>
            <a:endParaRPr lang="cs-CZ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D05784-CC88-4659-A34C-505C11B88AA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Projekt: Cizí jazyky v kinantropologii, reg. č.: CZ.1.07/2.2.00/15.0199</a:t>
            </a:r>
            <a:endParaRPr lang="cs-CZ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EE1F15-D9F2-4914-B583-F3A04F853500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31013" y="274638"/>
            <a:ext cx="2124075" cy="5857875"/>
          </a:xfrm>
          <a:prstGeom prst="rect">
            <a:avLst/>
          </a:prstGeo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221413" cy="585787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Projekt: Cizí jazyky v kinantropologii, reg. č.: CZ.1.07/2.2.00/15.0199</a:t>
            </a:r>
            <a:endParaRPr lang="cs-CZ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E35678-7B65-45C0-B5C2-B1ACEF21C2E2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Projekt: Cizí jazyky v kinantropologii, reg. č.: CZ.1.07/2.2.00/15.0199</a:t>
            </a:r>
            <a:endParaRPr lang="cs-CZ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6C8B5A-B526-44B1-84F0-D5B27750FC8A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Projekt: Cizí jazyky v kinantropologii, reg. č.: CZ.1.07/2.2.00/15.0199</a:t>
            </a:r>
            <a:endParaRPr lang="cs-CZ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590EDC-A0C6-472F-844C-0CF85D9EAD28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Projekt: Cizí jazyky v kinantropologii, reg. č.: CZ.1.07/2.2.00/15.0199</a:t>
            </a:r>
            <a:endParaRPr lang="cs-CZ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A0647E-12D1-4FED-BC99-4DA75AB54D56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20950" y="1125538"/>
            <a:ext cx="3140075" cy="5006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3425" y="1125538"/>
            <a:ext cx="3141663" cy="5006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Projekt: Cizí jazyky v kinantropologii, reg. č.: CZ.1.07/2.2.00/15.0199</a:t>
            </a:r>
            <a:endParaRPr lang="cs-CZ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66F8FA-52BD-44F5-9C34-9C4E01654A84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Projekt: Cizí jazyky v kinantropologii, reg. č.: CZ.1.07/2.2.00/15.0199</a:t>
            </a:r>
            <a:endParaRPr lang="cs-CZ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DC3746-0690-4D2A-9A4B-168C009A5A0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Projekt: Cizí jazyky v kinantropologii, reg. č.: CZ.1.07/2.2.00/15.0199</a:t>
            </a:r>
            <a:endParaRPr lang="cs-CZ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FE7DC5-29FB-48F4-936E-3E3AA6F44532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Projekt: Cizí jazyky v kinantropologii, reg. č.: CZ.1.07/2.2.00/15.0199</a:t>
            </a:r>
            <a:endParaRPr lang="cs-CZ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39DEA2-C93A-4BDF-9860-92CB6939AB36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Projekt: Cizí jazyky v kinantropologii, reg. č.: CZ.1.07/2.2.00/15.0199</a:t>
            </a:r>
            <a:endParaRPr lang="cs-CZ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06530B-0D28-43D2-941E-3FEEFCF560A4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Projekt: Cizí jazyky v kinantropologii, reg. č.: CZ.1.07/2.2.00/15.0199</a:t>
            </a:r>
            <a:endParaRPr lang="cs-CZ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BFDF1A-910E-4DBF-A8AD-FB63A8535208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Projekt: Cizí jazyky v kinantropologii, reg. č.: CZ.1.07/2.2.00/15.0199</a:t>
            </a:r>
            <a:endParaRPr lang="cs-CZ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A96619-FF99-4A20-85E7-D715BAB55945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Projekt: Cizí jazyky v kinantropologii, reg. č.: CZ.1.07/2.2.00/15.0199</a:t>
            </a:r>
            <a:endParaRPr lang="cs-CZ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595FEE-892D-4D50-A791-84AD6E99B264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31013" y="274638"/>
            <a:ext cx="2124075" cy="5857875"/>
          </a:xfrm>
          <a:prstGeom prst="rect">
            <a:avLst/>
          </a:prstGeo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221413" cy="585787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Projekt: Cizí jazyky v kinantropologii, reg. č.: CZ.1.07/2.2.00/15.0199</a:t>
            </a:r>
            <a:endParaRPr lang="cs-CZ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6237F2-B747-4B1F-AC3E-68026B1D26C5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2344738"/>
          </a:xfrm>
          <a:prstGeom prst="rect">
            <a:avLst/>
          </a:prstGeom>
          <a:gradFill rotWithShape="1">
            <a:gsLst>
              <a:gs pos="0">
                <a:srgbClr val="00287D"/>
              </a:gs>
              <a:gs pos="100000">
                <a:srgbClr val="00287D">
                  <a:gamma/>
                  <a:shade val="75686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cs-CZ">
              <a:latin typeface="Arial" charset="0"/>
              <a:ea typeface="ＭＳ Ｐゴシック" charset="0"/>
            </a:endParaRPr>
          </a:p>
        </p:txBody>
      </p:sp>
      <p:pic>
        <p:nvPicPr>
          <p:cNvPr id="4" name="Picture 3" descr="titl C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0825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OPVK_MU_vlevo_2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517775" y="5064125"/>
            <a:ext cx="4318000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221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7775" y="2728913"/>
            <a:ext cx="5688013" cy="2157412"/>
          </a:xfrm>
        </p:spPr>
        <p:txBody>
          <a:bodyPr tIns="0" bIns="0" anchor="ctr"/>
          <a:lstStyle>
            <a:lvl1pPr>
              <a:defRPr sz="3200"/>
            </a:lvl1pPr>
          </a:lstStyle>
          <a:p>
            <a:pPr lvl="0"/>
            <a:r>
              <a:rPr lang="cs-CZ" noProof="0" smtClean="0"/>
              <a:t>Klepnutím lze upravit styl předlohy nadpisů.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Projekt: Cizí jazyky v kinantropologii, reg. č.: CZ.1.07/2.2.00/15.0199</a:t>
            </a: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fld id="{1D3F1C61-8EE3-4C30-8D4A-CACC643C09D2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Projekt: Cizí jazyky v kinantropologii, reg. č.: CZ.1.07/2.2.00/15.0199</a:t>
            </a:r>
            <a:endParaRPr lang="cs-CZ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F462F0-F3A8-41A1-8BF1-23106E15B0F1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Projekt: Cizí jazyky v kinantropologii, reg. č.: CZ.1.07/2.2.00/15.0199</a:t>
            </a:r>
            <a:endParaRPr lang="cs-CZ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A1FAF4-031A-44C6-8BAC-FCC9D429B1E3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725" y="2017713"/>
            <a:ext cx="4040188" cy="1784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3313" y="2017713"/>
            <a:ext cx="4041775" cy="1784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Projekt: Cizí jazyky v kinantropologii, reg. č.: CZ.1.07/2.2.00/15.0199</a:t>
            </a:r>
            <a:endParaRPr lang="cs-CZ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52BA10-B309-460F-93AF-67F06D35A7F9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Projekt: Cizí jazyky v kinantropologii, reg. č.: CZ.1.07/2.2.00/15.0199</a:t>
            </a:r>
            <a:endParaRPr lang="cs-CZ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3148B7-2B33-4A10-B3C5-44D9C9E02F4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Projekt: Cizí jazyky v kinantropologii, reg. č.: CZ.1.07/2.2.00/15.0199</a:t>
            </a:r>
            <a:endParaRPr lang="cs-CZ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E5955C-D05B-4EE9-8CCD-0A8B6E7DC1E0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Projekt: Cizí jazyky v kinantropologii, reg. č.: CZ.1.07/2.2.00/15.0199</a:t>
            </a:r>
            <a:endParaRPr lang="cs-CZ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3C9C0F-D0FB-4425-822D-7440F9CD7289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Projekt: Cizí jazyky v kinantropologii, reg. č.: CZ.1.07/2.2.00/15.0199</a:t>
            </a:r>
            <a:endParaRPr lang="cs-CZ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48B8DE-15DF-4546-8898-B8BE01ECFBD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Projekt: Cizí jazyky v kinantropologii, reg. č.: CZ.1.07/2.2.00/15.0199</a:t>
            </a:r>
            <a:endParaRPr lang="cs-CZ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17E6EE-A0AF-44CE-8777-31E6B978BD4D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Projekt: Cizí jazyky v kinantropologii, reg. č.: CZ.1.07/2.2.00/15.0199</a:t>
            </a:r>
            <a:endParaRPr lang="cs-CZ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C7045B-50A0-4D44-A124-77C5035B0266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Projekt: Cizí jazyky v kinantropologii, reg. č.: CZ.1.07/2.2.00/15.0199</a:t>
            </a:r>
            <a:endParaRPr lang="cs-CZ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DCAA72-A449-4655-8B53-66F42BE43D28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Projekt: Cizí jazyky v kinantropologii, reg. č.: CZ.1.07/2.2.00/15.0199</a:t>
            </a:r>
            <a:endParaRPr lang="cs-CZ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A5A374-77E6-42B4-8D4E-1D41572C78FD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7688" y="1125538"/>
            <a:ext cx="2057400" cy="2676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725" y="1125538"/>
            <a:ext cx="6024563" cy="2676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Projekt: Cizí jazyky v kinantropologii, reg. č.: CZ.1.07/2.2.00/15.0199</a:t>
            </a:r>
            <a:endParaRPr lang="cs-CZ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EC96CC-06DA-471B-9B38-36EE75F18EF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Projekt: Cizí jazyky v kinantropologii, reg. č.: CZ.1.07/2.2.00/15.0199</a:t>
            </a: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6A503B-E0A8-48BF-9B21-D2FE009D621C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Projekt: Cizí jazyky v kinantropologii, reg. č.: CZ.1.07/2.2.00/15.0199</a:t>
            </a: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79D384-D81B-48B8-890B-DD9F4FC96DBE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Projekt: Cizí jazyky v kinantropologii, reg. č.: CZ.1.07/2.2.00/15.0199</a:t>
            </a: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7813F0-E729-4FC8-9691-3931B258D958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Projekt: Cizí jazyky v kinantropologii, reg. č.: CZ.1.07/2.2.00/15.0199</a:t>
            </a:r>
            <a:endParaRPr lang="cs-CZ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70D8B0-6F7A-4F08-95D6-ACCB99C921B9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725" y="1125538"/>
            <a:ext cx="4040188" cy="841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3313" y="1125538"/>
            <a:ext cx="4041775" cy="841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Projekt: Cizí jazyky v kinantropologii, reg. č.: CZ.1.07/2.2.00/15.0199</a:t>
            </a: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97744C-6217-4350-AA6F-9198A35D0DF5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Projekt: Cizí jazyky v kinantropologii, reg. č.: CZ.1.07/2.2.00/15.0199</a:t>
            </a:r>
            <a:endParaRPr lang="cs-CZ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930C8E-8F74-45D4-ACA6-099038481954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Projekt: Cizí jazyky v kinantropologii, reg. č.: CZ.1.07/2.2.00/15.0199</a:t>
            </a: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57EB4C-AED0-4566-9D06-7073CC3B80D5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Projekt: Cizí jazyky v kinantropologii, reg. č.: CZ.1.07/2.2.00/15.0199</a:t>
            </a:r>
            <a:endParaRPr lang="cs-CZ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42B235-8235-4C5A-BC1C-7E589668C6E9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Projekt: Cizí jazyky v kinantropologii, reg. č.: CZ.1.07/2.2.00/15.0199</a:t>
            </a: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B6BBBB-70F0-4FBF-A7F9-3724D2BEA12E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Projekt: Cizí jazyky v kinantropologii, reg. č.: CZ.1.07/2.2.00/15.0199</a:t>
            </a: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B44FC0-5EF6-4C95-AF0F-262AFBC1642C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Projekt: Cizí jazyky v kinantropologii, reg. č.: CZ.1.07/2.2.00/15.0199</a:t>
            </a: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C17AE7-5FDD-47B0-97DC-412E68216CC8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31013" y="274638"/>
            <a:ext cx="2124075" cy="1692275"/>
          </a:xfrm>
          <a:prstGeom prst="rect">
            <a:avLst/>
          </a:prstGeo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221413" cy="169227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Projekt: Cizí jazyky v kinantropologii, reg. č.: CZ.1.07/2.2.00/15.0199</a:t>
            </a: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0632AA-C8C6-4633-9F35-D5F739BD8578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Projekt: Cizí jazyky v kinantropologii, reg. č.: CZ.1.07/2.2.00/15.0199</a:t>
            </a:r>
            <a:endParaRPr lang="cs-CZ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DD7008-B5A9-447A-AB11-2933B4E5702C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31013" y="274638"/>
            <a:ext cx="2124075" cy="5857875"/>
          </a:xfrm>
          <a:prstGeom prst="rect">
            <a:avLst/>
          </a:prstGeo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221413" cy="585787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Projekt: Cizí jazyky v kinantropologii, reg. č.: CZ.1.07/2.2.00/15.0199</a:t>
            </a:r>
            <a:endParaRPr lang="cs-CZ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F102F9-D301-4B9B-921E-8A4F5191ECF8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2517775" y="2565400"/>
            <a:ext cx="5688013" cy="2663825"/>
          </a:xfrm>
          <a:prstGeom prst="rect">
            <a:avLst/>
          </a:prstGeom>
        </p:spPr>
        <p:txBody>
          <a:bodyPr tIns="0" bIns="0" anchor="ctr"/>
          <a:lstStyle>
            <a:lvl1pPr>
              <a:defRPr sz="3200"/>
            </a:lvl1pPr>
          </a:lstStyle>
          <a:p>
            <a:pPr lvl="0"/>
            <a:r>
              <a:rPr lang="cs-CZ" noProof="0" smtClean="0"/>
              <a:t>Klepnutím lze upravit styl předlohy nadpisů.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Projekt: Cizí jazyky v kinantropologii, reg. č.: CZ.1.07/2.2.00/15.0199</a:t>
            </a:r>
            <a:endParaRPr lang="cs-CZ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fld id="{5274D85C-C914-4BE0-AF1A-7BDCF724CC02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2344738"/>
          </a:xfrm>
          <a:prstGeom prst="rect">
            <a:avLst/>
          </a:prstGeom>
          <a:gradFill rotWithShape="1">
            <a:gsLst>
              <a:gs pos="0">
                <a:srgbClr val="00287D"/>
              </a:gs>
              <a:gs pos="100000">
                <a:srgbClr val="00287D">
                  <a:gamma/>
                  <a:shade val="75686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cs-CZ">
              <a:latin typeface="Arial" charset="0"/>
              <a:ea typeface="ＭＳ Ｐゴシック" charset="0"/>
            </a:endParaRPr>
          </a:p>
        </p:txBody>
      </p:sp>
      <p:pic>
        <p:nvPicPr>
          <p:cNvPr id="4" name="Picture 3" descr="titl C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0825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OPVK_MU_vlevo_2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517775" y="5064125"/>
            <a:ext cx="4318000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221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7775" y="2728913"/>
            <a:ext cx="5688013" cy="2157412"/>
          </a:xfrm>
        </p:spPr>
        <p:txBody>
          <a:bodyPr tIns="0" bIns="0" anchor="ctr"/>
          <a:lstStyle>
            <a:lvl1pPr>
              <a:defRPr sz="3200"/>
            </a:lvl1pPr>
          </a:lstStyle>
          <a:p>
            <a:pPr lvl="0"/>
            <a:r>
              <a:rPr lang="cs-CZ" noProof="0" smtClean="0"/>
              <a:t>Klepnutím lze upravit styl předlohy nadpisů.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Projekt: Cizí jazyky v kinantropologii, reg. č.: CZ.1.07/2.2.00/15.0199</a:t>
            </a: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fld id="{BF0E4899-3FB2-4F1E-BF3E-A3DDD820E948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Projekt: Cizí jazyky v kinantropologii, reg. č.: CZ.1.07/2.2.00/15.0199</a:t>
            </a:r>
            <a:endParaRPr lang="cs-CZ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2AB6E2-2067-4E86-9D9E-41AEBC4BE763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Projekt: Cizí jazyky v kinantropologii, reg. č.: CZ.1.07/2.2.00/15.0199</a:t>
            </a:r>
            <a:endParaRPr lang="cs-CZ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E240C7-DB29-4E72-9B84-E7C397E7BC3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725" y="2017713"/>
            <a:ext cx="4040188" cy="1784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3313" y="2017713"/>
            <a:ext cx="4041775" cy="1784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Projekt: Cizí jazyky v kinantropologii, reg. č.: CZ.1.07/2.2.00/15.0199</a:t>
            </a:r>
            <a:endParaRPr lang="cs-CZ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310737-B042-4C6F-9E93-EAEA74F9C55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Projekt: Cizí jazyky v kinantropologii, reg. č.: CZ.1.07/2.2.00/15.0199</a:t>
            </a:r>
            <a:endParaRPr lang="cs-CZ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30B9A4-801E-4E46-81D9-3F5982EDFC33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Projekt: Cizí jazyky v kinantropologii, reg. č.: CZ.1.07/2.2.00/15.0199</a:t>
            </a:r>
            <a:endParaRPr lang="cs-CZ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3148B7-2B33-4A10-B3C5-44D9C9E02F4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Projekt: Cizí jazyky v kinantropologii, reg. č.: CZ.1.07/2.2.00/15.0199</a:t>
            </a:r>
            <a:endParaRPr lang="cs-CZ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7B95CD-73C3-4C20-B4C9-0AEFDA7754E3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Projekt: Cizí jazyky v kinantropologii, reg. č.: CZ.1.07/2.2.00/15.0199</a:t>
            </a:r>
            <a:endParaRPr lang="cs-CZ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1A6A70-09C7-4C23-A673-1F94CC6C719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Projekt: Cizí jazyky v kinantropologii, reg. č.: CZ.1.07/2.2.00/15.0199</a:t>
            </a:r>
            <a:endParaRPr lang="cs-CZ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4643AE-8E77-4BA8-8FBB-A26282F707F0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Projekt: Cizí jazyky v kinantropologii, reg. č.: CZ.1.07/2.2.00/15.0199</a:t>
            </a:r>
            <a:endParaRPr lang="cs-CZ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BBBBA4-D404-493B-9D5E-47F0A63319DA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Projekt: Cizí jazyky v kinantropologii, reg. č.: CZ.1.07/2.2.00/15.0199</a:t>
            </a:r>
            <a:endParaRPr lang="cs-CZ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C31BBE-6727-495E-B95B-7C220718AF5E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7688" y="1125538"/>
            <a:ext cx="2057400" cy="2676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725" y="1125538"/>
            <a:ext cx="6024563" cy="2676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Projekt: Cizí jazyky v kinantropologii, reg. č.: CZ.1.07/2.2.00/15.0199</a:t>
            </a:r>
            <a:endParaRPr lang="cs-CZ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8A721E-AFF4-472E-B072-7BA4E5906F7D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Projekt: Cizí jazyky v kinantropologii, reg. č.: CZ.1.07/2.2.00/15.0199</a:t>
            </a:r>
            <a:endParaRPr lang="cs-CZ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3148B7-2B33-4A10-B3C5-44D9C9E02F4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Projekt: Cizí jazyky v kinantropologii, reg. č.: CZ.1.07/2.2.00/15.0199</a:t>
            </a: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503489-690E-4F40-A8A4-C7E5272D8137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Projekt: Cizí jazyky v kinantropologii, reg. č.: CZ.1.07/2.2.00/15.0199</a:t>
            </a: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45FBA2-9DC2-479C-8775-7972B67FFFCC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Projekt: Cizí jazyky v kinantropologii, reg. č.: CZ.1.07/2.2.00/15.0199</a:t>
            </a: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740BAC-B5FF-44FA-BAFE-F009F837E0C6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725" y="1125538"/>
            <a:ext cx="4040188" cy="5006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3313" y="1125538"/>
            <a:ext cx="4041775" cy="5006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Projekt: Cizí jazyky v kinantropologii, reg. č.: CZ.1.07/2.2.00/15.0199</a:t>
            </a:r>
            <a:endParaRPr lang="cs-CZ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3148B7-2B33-4A10-B3C5-44D9C9E02F4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725" y="1125538"/>
            <a:ext cx="4040188" cy="841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3313" y="1125538"/>
            <a:ext cx="4041775" cy="841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Projekt: Cizí jazyky v kinantropologii, reg. č.: CZ.1.07/2.2.00/15.0199</a:t>
            </a: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669A9A-884C-401D-A8EE-4433737E0C0F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Projekt: Cizí jazyky v kinantropologii, reg. č.: CZ.1.07/2.2.00/15.0199</a:t>
            </a:r>
            <a:endParaRPr lang="cs-CZ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2F3B10-B118-41AA-8414-691091D6362F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Projekt: Cizí jazyky v kinantropologii, reg. č.: CZ.1.07/2.2.00/15.0199</a:t>
            </a: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DCBBDE-BA8D-41D4-BCE4-5A59B4E6927F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Projekt: Cizí jazyky v kinantropologii, reg. č.: CZ.1.07/2.2.00/15.0199</a:t>
            </a:r>
            <a:endParaRPr lang="cs-CZ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A69B2D-5340-49A7-A4B1-8F1913994BF4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Projekt: Cizí jazyky v kinantropologii, reg. č.: CZ.1.07/2.2.00/15.0199</a:t>
            </a: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5B0C83-9B35-4EB6-8F1E-723374D034E9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Projekt: Cizí jazyky v kinantropologii, reg. č.: CZ.1.07/2.2.00/15.0199</a:t>
            </a: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D24840-ED3B-46E6-8F15-F523769CF880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Projekt: Cizí jazyky v kinantropologii, reg. č.: CZ.1.07/2.2.00/15.0199</a:t>
            </a: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DCB278-7D0B-421D-B10D-864DC3758AC4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31013" y="274638"/>
            <a:ext cx="2124075" cy="1692275"/>
          </a:xfrm>
          <a:prstGeom prst="rect">
            <a:avLst/>
          </a:prstGeo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221413" cy="169227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Projekt: Cizí jazyky v kinantropologii, reg. č.: CZ.1.07/2.2.00/15.0199</a:t>
            </a: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907C1B-72A0-4F1F-815F-2CB5FDC8F958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1"/>
          <p:cNvSpPr>
            <a:spLocks noChangeArrowheads="1"/>
          </p:cNvSpPr>
          <p:nvPr/>
        </p:nvSpPr>
        <p:spPr bwMode="auto">
          <a:xfrm>
            <a:off x="0" y="0"/>
            <a:ext cx="9144000" cy="2344738"/>
          </a:xfrm>
          <a:prstGeom prst="rect">
            <a:avLst/>
          </a:prstGeom>
          <a:gradFill rotWithShape="1">
            <a:gsLst>
              <a:gs pos="0">
                <a:srgbClr val="00287D"/>
              </a:gs>
              <a:gs pos="100000">
                <a:srgbClr val="00287D">
                  <a:gamma/>
                  <a:shade val="75686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cs-CZ">
              <a:latin typeface="Arial" charset="0"/>
              <a:ea typeface="ＭＳ Ｐゴシック" charset="0"/>
            </a:endParaRPr>
          </a:p>
        </p:txBody>
      </p:sp>
      <p:pic>
        <p:nvPicPr>
          <p:cNvPr id="4" name="Picture 26" descr="titl C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0825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2517775" y="2565400"/>
            <a:ext cx="5688013" cy="2663825"/>
          </a:xfrm>
        </p:spPr>
        <p:txBody>
          <a:bodyPr tIns="0" bIns="0" anchor="ctr"/>
          <a:lstStyle>
            <a:lvl1pPr>
              <a:defRPr sz="3200"/>
            </a:lvl1pPr>
          </a:lstStyle>
          <a:p>
            <a:pPr lvl="0"/>
            <a:r>
              <a:rPr lang="cs-CZ" noProof="0" smtClean="0"/>
              <a:t>Klepnutím lze upravit styl předlohy nadpisů.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Projekt: Cizí jazyky v kinantropologii, reg. č.: CZ.1.07/2.2.00/15.0199</a:t>
            </a:r>
            <a:endParaRPr lang="cs-CZ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fld id="{BF0E4899-3FB2-4F1E-BF3E-A3DDD820E948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7" name="Picture 7" descr="OPVK_MU_vlevo_2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517775" y="5064125"/>
            <a:ext cx="4318000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Projekt: Cizí jazyky v kinantropologii, reg. č.: CZ.1.07/2.2.00/15.0199</a:t>
            </a:r>
            <a:endParaRPr lang="cs-CZ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2AB6E2-2067-4E86-9D9E-41AEBC4BE76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Projekt: Cizí jazyky v kinantropologii, reg. č.: CZ.1.07/2.2.00/15.0199</a:t>
            </a:r>
            <a:endParaRPr lang="cs-CZ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3148B7-2B33-4A10-B3C5-44D9C9E02F4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Projekt: Cizí jazyky v kinantropologii, reg. č.: CZ.1.07/2.2.00/15.0199</a:t>
            </a:r>
            <a:endParaRPr lang="cs-CZ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E240C7-DB29-4E72-9B84-E7C397E7BC3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725" y="2017713"/>
            <a:ext cx="4040188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3313" y="2017713"/>
            <a:ext cx="4041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Projekt: Cizí jazyky v kinantropologii, reg. č.: CZ.1.07/2.2.00/15.0199</a:t>
            </a:r>
            <a:endParaRPr lang="cs-CZ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310737-B042-4C6F-9E93-EAEA74F9C55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Projekt: Cizí jazyky v kinantropologii, reg. č.: CZ.1.07/2.2.00/15.0199</a:t>
            </a:r>
            <a:endParaRPr lang="cs-CZ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30B9A4-801E-4E46-81D9-3F5982EDFC3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Projekt: Cizí jazyky v kinantropologii, reg. č.: CZ.1.07/2.2.00/15.0199</a:t>
            </a:r>
            <a:endParaRPr lang="cs-CZ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7B95CD-73C3-4C20-B4C9-0AEFDA7754E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Projekt: Cizí jazyky v kinantropologii, reg. č.: CZ.1.07/2.2.00/15.0199</a:t>
            </a:r>
            <a:endParaRPr lang="cs-CZ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1A6A70-09C7-4C23-A673-1F94CC6C719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Projekt: Cizí jazyky v kinantropologii, reg. č.: CZ.1.07/2.2.00/15.0199</a:t>
            </a:r>
            <a:endParaRPr lang="cs-CZ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4643AE-8E77-4BA8-8FBB-A26282F707F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Projekt: Cizí jazyky v kinantropologii, reg. č.: CZ.1.07/2.2.00/15.0199</a:t>
            </a:r>
            <a:endParaRPr lang="cs-CZ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BBBBA4-D404-493B-9D5E-47F0A63319D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Projekt: Cizí jazyky v kinantropologii, reg. č.: CZ.1.07/2.2.00/15.0199</a:t>
            </a:r>
            <a:endParaRPr lang="cs-CZ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C31BBE-6727-495E-B95B-7C220718AF5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7688" y="1125538"/>
            <a:ext cx="2057400" cy="500697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725" y="1125538"/>
            <a:ext cx="6024563" cy="500697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Projekt: Cizí jazyky v kinantropologii, reg. č.: CZ.1.07/2.2.00/15.0199</a:t>
            </a:r>
            <a:endParaRPr lang="cs-CZ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8A721E-AFF4-472E-B072-7BA4E5906F7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Projekt: Cizí jazyky v kinantropologii, reg. č.: CZ.1.07/2.2.00/15.0199</a:t>
            </a:r>
            <a:endParaRPr lang="cs-CZ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3148B7-2B33-4A10-B3C5-44D9C9E02F4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Projekt: Cizí jazyky v kinantropologii, reg. č.: CZ.1.07/2.2.00/15.0199</a:t>
            </a:r>
            <a:endParaRPr lang="cs-CZ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3148B7-2B33-4A10-B3C5-44D9C9E02F4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Projekt: Cizí jazyky v kinantropologii, reg. č.: CZ.1.07/2.2.00/15.0199</a:t>
            </a:r>
            <a:endParaRPr lang="cs-CZ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2544CB-80C7-42AC-87EF-BD05D86971B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Projekt: Cizí jazyky v kinantropologii, reg. č.: CZ.1.07/2.2.00/15.0199</a:t>
            </a:r>
            <a:endParaRPr lang="cs-CZ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69CEC9-C689-464C-BA85-4B82EDBA7F52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Projekt: Cizí jazyky v kinantropologii, reg. č.: CZ.1.07/2.2.00/15.0199</a:t>
            </a:r>
            <a:endParaRPr lang="cs-CZ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73BFD9-A89F-4BA8-9EAE-D9AE38FEA550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725" y="1125538"/>
            <a:ext cx="4040188" cy="5006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3313" y="1125538"/>
            <a:ext cx="4041775" cy="5006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Projekt: Cizí jazyky v kinantropologii, reg. č.: CZ.1.07/2.2.00/15.0199</a:t>
            </a:r>
            <a:endParaRPr lang="cs-CZ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DD55BB-A00F-4484-8539-78E4A12A91E2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Projekt: Cizí jazyky v kinantropologii, reg. č.: CZ.1.07/2.2.00/15.0199</a:t>
            </a:r>
            <a:endParaRPr lang="cs-CZ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DA1386-54F2-4B17-8BC8-CBE591E940F1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Projekt: Cizí jazyky v kinantropologii, reg. č.: CZ.1.07/2.2.00/15.0199</a:t>
            </a:r>
            <a:endParaRPr lang="cs-CZ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87787A-6404-4D85-B369-DA29B1DF07EF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Projekt: Cizí jazyky v kinantropologii, reg. č.: CZ.1.07/2.2.00/15.0199</a:t>
            </a:r>
            <a:endParaRPr lang="cs-CZ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0F2C77-7109-4004-B833-9B8A5CF140A4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Projekt: Cizí jazyky v kinantropologii, reg. č.: CZ.1.07/2.2.00/15.0199</a:t>
            </a:r>
            <a:endParaRPr lang="cs-CZ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48A7F3-E527-4287-8E00-1D1285B80324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Projekt: Cizí jazyky v kinantropologii, reg. č.: CZ.1.07/2.2.00/15.0199</a:t>
            </a:r>
            <a:endParaRPr lang="cs-CZ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D05784-CC88-4659-A34C-505C11B88AA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Projekt: Cizí jazyky v kinantropologii, reg. č.: CZ.1.07/2.2.00/15.0199</a:t>
            </a:r>
            <a:endParaRPr lang="cs-CZ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EE1F15-D9F2-4914-B583-F3A04F853500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Projekt: Cizí jazyky v kinantropologii, reg. č.: CZ.1.07/2.2.00/15.0199</a:t>
            </a:r>
            <a:endParaRPr lang="cs-CZ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3148B7-2B33-4A10-B3C5-44D9C9E02F4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31013" y="274638"/>
            <a:ext cx="2124075" cy="5857875"/>
          </a:xfrm>
          <a:prstGeom prst="rect">
            <a:avLst/>
          </a:prstGeo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221413" cy="585787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Projekt: Cizí jazyky v kinantropologii, reg. č.: CZ.1.07/2.2.00/15.0199</a:t>
            </a:r>
            <a:endParaRPr lang="cs-CZ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E35678-7B65-45C0-B5C2-B1ACEF21C2E2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Projekt: Cizí jazyky v kinantropologii, reg. č.: CZ.1.07/2.2.00/15.0199</a:t>
            </a:r>
            <a:endParaRPr lang="cs-CZ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6C8B5A-B526-44B1-84F0-D5B27750FC8A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Projekt: Cizí jazyky v kinantropologii, reg. č.: CZ.1.07/2.2.00/15.0199</a:t>
            </a:r>
            <a:endParaRPr lang="cs-CZ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590EDC-A0C6-472F-844C-0CF85D9EAD28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Projekt: Cizí jazyky v kinantropologii, reg. č.: CZ.1.07/2.2.00/15.0199</a:t>
            </a:r>
            <a:endParaRPr lang="cs-CZ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A0647E-12D1-4FED-BC99-4DA75AB54D56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20950" y="1125538"/>
            <a:ext cx="3140075" cy="5006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3425" y="1125538"/>
            <a:ext cx="3141663" cy="5006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Projekt: Cizí jazyky v kinantropologii, reg. č.: CZ.1.07/2.2.00/15.0199</a:t>
            </a:r>
            <a:endParaRPr lang="cs-CZ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66F8FA-52BD-44F5-9C34-9C4E01654A84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Projekt: Cizí jazyky v kinantropologii, reg. č.: CZ.1.07/2.2.00/15.0199</a:t>
            </a:r>
            <a:endParaRPr lang="cs-CZ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DC3746-0690-4D2A-9A4B-168C009A5A0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Projekt: Cizí jazyky v kinantropologii, reg. č.: CZ.1.07/2.2.00/15.0199</a:t>
            </a:r>
            <a:endParaRPr lang="cs-CZ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39DEA2-C93A-4BDF-9860-92CB6939AB36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Projekt: Cizí jazyky v kinantropologii, reg. č.: CZ.1.07/2.2.00/15.0199</a:t>
            </a:r>
            <a:endParaRPr lang="cs-CZ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06530B-0D28-43D2-941E-3FEEFCF560A4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Projekt: Cizí jazyky v kinantropologii, reg. č.: CZ.1.07/2.2.00/15.0199</a:t>
            </a:r>
            <a:endParaRPr lang="cs-CZ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BFDF1A-910E-4DBF-A8AD-FB63A8535208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Projekt: Cizí jazyky v kinantropologii, reg. č.: CZ.1.07/2.2.00/15.0199</a:t>
            </a:r>
            <a:endParaRPr lang="cs-CZ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A96619-FF99-4A20-85E7-D715BAB55945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Projekt: Cizí jazyky v kinantropologii, reg. č.: CZ.1.07/2.2.00/15.0199</a:t>
            </a:r>
            <a:endParaRPr lang="cs-CZ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3148B7-2B33-4A10-B3C5-44D9C9E02F4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Projekt: Cizí jazyky v kinantropologii, reg. č.: CZ.1.07/2.2.00/15.0199</a:t>
            </a:r>
            <a:endParaRPr lang="cs-CZ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595FEE-892D-4D50-A791-84AD6E99B264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31013" y="274638"/>
            <a:ext cx="2124075" cy="5857875"/>
          </a:xfrm>
          <a:prstGeom prst="rect">
            <a:avLst/>
          </a:prstGeo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221413" cy="585787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Projekt: Cizí jazyky v kinantropologii, reg. č.: CZ.1.07/2.2.00/15.0199</a:t>
            </a:r>
            <a:endParaRPr lang="cs-CZ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6237F2-B747-4B1F-AC3E-68026B1D26C5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2344738"/>
          </a:xfrm>
          <a:prstGeom prst="rect">
            <a:avLst/>
          </a:prstGeom>
          <a:gradFill rotWithShape="1">
            <a:gsLst>
              <a:gs pos="0">
                <a:srgbClr val="00287D"/>
              </a:gs>
              <a:gs pos="100000">
                <a:srgbClr val="00287D">
                  <a:gamma/>
                  <a:shade val="75686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cs-CZ">
              <a:latin typeface="Arial" charset="0"/>
              <a:ea typeface="ＭＳ Ｐゴシック" charset="0"/>
            </a:endParaRPr>
          </a:p>
        </p:txBody>
      </p:sp>
      <p:pic>
        <p:nvPicPr>
          <p:cNvPr id="4" name="Picture 3" descr="titl C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0825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OPVK_MU_vlevo_2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517775" y="5064125"/>
            <a:ext cx="4318000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221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7775" y="2728913"/>
            <a:ext cx="5688013" cy="2157412"/>
          </a:xfrm>
        </p:spPr>
        <p:txBody>
          <a:bodyPr tIns="0" bIns="0" anchor="ctr"/>
          <a:lstStyle>
            <a:lvl1pPr>
              <a:defRPr sz="3200"/>
            </a:lvl1pPr>
          </a:lstStyle>
          <a:p>
            <a:pPr lvl="0"/>
            <a:r>
              <a:rPr lang="cs-CZ" noProof="0" smtClean="0"/>
              <a:t>Klepnutím lze upravit styl předlohy nadpisů.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Projekt: Cizí jazyky v kinantropologii, reg. č.: CZ.1.07/2.2.00/15.0199</a:t>
            </a: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fld id="{1D3F1C61-8EE3-4C30-8D4A-CACC643C09D2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Projekt: Cizí jazyky v kinantropologii, reg. č.: CZ.1.07/2.2.00/15.0199</a:t>
            </a:r>
            <a:endParaRPr lang="cs-CZ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F462F0-F3A8-41A1-8BF1-23106E15B0F1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Projekt: Cizí jazyky v kinantropologii, reg. č.: CZ.1.07/2.2.00/15.0199</a:t>
            </a:r>
            <a:endParaRPr lang="cs-CZ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A1FAF4-031A-44C6-8BAC-FCC9D429B1E3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725" y="2017713"/>
            <a:ext cx="4040188" cy="1784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3313" y="2017713"/>
            <a:ext cx="4041775" cy="1784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Projekt: Cizí jazyky v kinantropologii, reg. č.: CZ.1.07/2.2.00/15.0199</a:t>
            </a:r>
            <a:endParaRPr lang="cs-CZ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52BA10-B309-460F-93AF-67F06D35A7F9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Projekt: Cizí jazyky v kinantropologii, reg. č.: CZ.1.07/2.2.00/15.0199</a:t>
            </a:r>
            <a:endParaRPr lang="cs-CZ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3C9C0F-D0FB-4425-822D-7440F9CD7289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Projekt: Cizí jazyky v kinantropologii, reg. č.: CZ.1.07/2.2.00/15.0199</a:t>
            </a:r>
            <a:endParaRPr lang="cs-CZ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48B8DE-15DF-4546-8898-B8BE01ECFBD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Projekt: Cizí jazyky v kinantropologii, reg. č.: CZ.1.07/2.2.00/15.0199</a:t>
            </a:r>
            <a:endParaRPr lang="cs-CZ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17E6EE-A0AF-44CE-8777-31E6B978BD4D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Projekt: Cizí jazyky v kinantropologii, reg. č.: CZ.1.07/2.2.00/15.0199</a:t>
            </a:r>
            <a:endParaRPr lang="cs-CZ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C7045B-50A0-4D44-A124-77C5035B0266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Projekt: Cizí jazyky v kinantropologii, reg. č.: CZ.1.07/2.2.00/15.0199</a:t>
            </a:r>
            <a:endParaRPr lang="cs-CZ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3148B7-2B33-4A10-B3C5-44D9C9E02F4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Projekt: Cizí jazyky v kinantropologii, reg. č.: CZ.1.07/2.2.00/15.0199</a:t>
            </a:r>
            <a:endParaRPr lang="cs-CZ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DCAA72-A449-4655-8B53-66F42BE43D28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Projekt: Cizí jazyky v kinantropologii, reg. č.: CZ.1.07/2.2.00/15.0199</a:t>
            </a:r>
            <a:endParaRPr lang="cs-CZ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A5A374-77E6-42B4-8D4E-1D41572C78FD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7688" y="1125538"/>
            <a:ext cx="2057400" cy="2676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725" y="1125538"/>
            <a:ext cx="6024563" cy="2676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Projekt: Cizí jazyky v kinantropologii, reg. č.: CZ.1.07/2.2.00/15.0199</a:t>
            </a:r>
            <a:endParaRPr lang="cs-CZ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EC96CC-06DA-471B-9B38-36EE75F18EF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Projekt: Cizí jazyky v kinantropologii, reg. č.: CZ.1.07/2.2.00/15.0199</a:t>
            </a:r>
            <a:endParaRPr lang="cs-CZ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3148B7-2B33-4A10-B3C5-44D9C9E02F4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Projekt: Cizí jazyky v kinantropologii, reg. č.: CZ.1.07/2.2.00/15.0199</a:t>
            </a: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6A503B-E0A8-48BF-9B21-D2FE009D621C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Projekt: Cizí jazyky v kinantropologii, reg. č.: CZ.1.07/2.2.00/15.0199</a:t>
            </a: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79D384-D81B-48B8-890B-DD9F4FC96DBE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Projekt: Cizí jazyky v kinantropologii, reg. č.: CZ.1.07/2.2.00/15.0199</a:t>
            </a: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7813F0-E729-4FC8-9691-3931B258D958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725" y="1125538"/>
            <a:ext cx="4040188" cy="841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3313" y="1125538"/>
            <a:ext cx="4041775" cy="841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Projekt: Cizí jazyky v kinantropologii, reg. č.: CZ.1.07/2.2.00/15.0199</a:t>
            </a: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97744C-6217-4350-AA6F-9198A35D0DF5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Projekt: Cizí jazyky v kinantropologii, reg. č.: CZ.1.07/2.2.00/15.0199</a:t>
            </a:r>
            <a:endParaRPr lang="cs-CZ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930C8E-8F74-45D4-ACA6-099038481954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Projekt: Cizí jazyky v kinantropologii, reg. č.: CZ.1.07/2.2.00/15.0199</a:t>
            </a: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57EB4C-AED0-4566-9D06-7073CC3B80D5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12" Type="http://schemas.openxmlformats.org/officeDocument/2006/relationships/slideLayout" Target="../slideLayouts/slideLayout116.xml"/><Relationship Id="rId2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09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Relationship Id="rId14" Type="http://schemas.openxmlformats.org/officeDocument/2006/relationships/image" Target="../media/image1.emf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4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23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22.xml"/><Relationship Id="rId11" Type="http://schemas.openxmlformats.org/officeDocument/2006/relationships/slideLayout" Target="../slideLayouts/slideLayout127.xml"/><Relationship Id="rId5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126.xml"/><Relationship Id="rId4" Type="http://schemas.openxmlformats.org/officeDocument/2006/relationships/slideLayout" Target="../slideLayouts/slideLayout120.xml"/><Relationship Id="rId9" Type="http://schemas.openxmlformats.org/officeDocument/2006/relationships/slideLayout" Target="../slideLayouts/slideLayout125.xml"/><Relationship Id="rId14" Type="http://schemas.openxmlformats.org/officeDocument/2006/relationships/image" Target="../media/image2.emf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5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130.xml"/><Relationship Id="rId7" Type="http://schemas.openxmlformats.org/officeDocument/2006/relationships/slideLayout" Target="../slideLayouts/slideLayout134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9.xml"/><Relationship Id="rId1" Type="http://schemas.openxmlformats.org/officeDocument/2006/relationships/slideLayout" Target="../slideLayouts/slideLayout128.xml"/><Relationship Id="rId6" Type="http://schemas.openxmlformats.org/officeDocument/2006/relationships/slideLayout" Target="../slideLayouts/slideLayout133.xml"/><Relationship Id="rId11" Type="http://schemas.openxmlformats.org/officeDocument/2006/relationships/slideLayout" Target="../slideLayouts/slideLayout138.xml"/><Relationship Id="rId5" Type="http://schemas.openxmlformats.org/officeDocument/2006/relationships/slideLayout" Target="../slideLayouts/slideLayout132.xml"/><Relationship Id="rId10" Type="http://schemas.openxmlformats.org/officeDocument/2006/relationships/slideLayout" Target="../slideLayouts/slideLayout137.xml"/><Relationship Id="rId4" Type="http://schemas.openxmlformats.org/officeDocument/2006/relationships/slideLayout" Target="../slideLayouts/slideLayout131.xml"/><Relationship Id="rId9" Type="http://schemas.openxmlformats.org/officeDocument/2006/relationships/slideLayout" Target="../slideLayouts/slideLayout136.xml"/><Relationship Id="rId14" Type="http://schemas.openxmlformats.org/officeDocument/2006/relationships/image" Target="../media/image2.emf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6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41.xml"/><Relationship Id="rId7" Type="http://schemas.openxmlformats.org/officeDocument/2006/relationships/slideLayout" Target="../slideLayouts/slideLayout145.xml"/><Relationship Id="rId12" Type="http://schemas.openxmlformats.org/officeDocument/2006/relationships/slideLayout" Target="../slideLayouts/slideLayout150.xml"/><Relationship Id="rId2" Type="http://schemas.openxmlformats.org/officeDocument/2006/relationships/slideLayout" Target="../slideLayouts/slideLayout140.xml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139.xml"/><Relationship Id="rId6" Type="http://schemas.openxmlformats.org/officeDocument/2006/relationships/slideLayout" Target="../slideLayouts/slideLayout144.xml"/><Relationship Id="rId11" Type="http://schemas.openxmlformats.org/officeDocument/2006/relationships/slideLayout" Target="../slideLayouts/slideLayout149.xml"/><Relationship Id="rId5" Type="http://schemas.openxmlformats.org/officeDocument/2006/relationships/slideLayout" Target="../slideLayouts/slideLayout143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48.xml"/><Relationship Id="rId4" Type="http://schemas.openxmlformats.org/officeDocument/2006/relationships/slideLayout" Target="../slideLayouts/slideLayout142.xml"/><Relationship Id="rId9" Type="http://schemas.openxmlformats.org/officeDocument/2006/relationships/slideLayout" Target="../slideLayouts/slideLayout147.xml"/><Relationship Id="rId14" Type="http://schemas.openxmlformats.org/officeDocument/2006/relationships/image" Target="../media/image1.emf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153.xml"/><Relationship Id="rId7" Type="http://schemas.openxmlformats.org/officeDocument/2006/relationships/slideLayout" Target="../slideLayouts/slideLayout157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52.xml"/><Relationship Id="rId1" Type="http://schemas.openxmlformats.org/officeDocument/2006/relationships/slideLayout" Target="../slideLayouts/slideLayout151.xml"/><Relationship Id="rId6" Type="http://schemas.openxmlformats.org/officeDocument/2006/relationships/slideLayout" Target="../slideLayouts/slideLayout156.xml"/><Relationship Id="rId11" Type="http://schemas.openxmlformats.org/officeDocument/2006/relationships/slideLayout" Target="../slideLayouts/slideLayout161.xml"/><Relationship Id="rId5" Type="http://schemas.openxmlformats.org/officeDocument/2006/relationships/slideLayout" Target="../slideLayouts/slideLayout155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60.xml"/><Relationship Id="rId4" Type="http://schemas.openxmlformats.org/officeDocument/2006/relationships/slideLayout" Target="../slideLayouts/slideLayout154.xml"/><Relationship Id="rId9" Type="http://schemas.openxmlformats.org/officeDocument/2006/relationships/slideLayout" Target="../slideLayouts/slideLayout159.xml"/><Relationship Id="rId14" Type="http://schemas.openxmlformats.org/officeDocument/2006/relationships/image" Target="../media/image5.emf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9.xml"/><Relationship Id="rId13" Type="http://schemas.openxmlformats.org/officeDocument/2006/relationships/theme" Target="../theme/theme15.xml"/><Relationship Id="rId3" Type="http://schemas.openxmlformats.org/officeDocument/2006/relationships/slideLayout" Target="../slideLayouts/slideLayout164.xml"/><Relationship Id="rId7" Type="http://schemas.openxmlformats.org/officeDocument/2006/relationships/slideLayout" Target="../slideLayouts/slideLayout168.xml"/><Relationship Id="rId12" Type="http://schemas.openxmlformats.org/officeDocument/2006/relationships/slideLayout" Target="../slideLayouts/slideLayout173.xml"/><Relationship Id="rId2" Type="http://schemas.openxmlformats.org/officeDocument/2006/relationships/slideLayout" Target="../slideLayouts/slideLayout163.xml"/><Relationship Id="rId1" Type="http://schemas.openxmlformats.org/officeDocument/2006/relationships/slideLayout" Target="../slideLayouts/slideLayout162.xml"/><Relationship Id="rId6" Type="http://schemas.openxmlformats.org/officeDocument/2006/relationships/slideLayout" Target="../slideLayouts/slideLayout167.xml"/><Relationship Id="rId11" Type="http://schemas.openxmlformats.org/officeDocument/2006/relationships/slideLayout" Target="../slideLayouts/slideLayout172.xml"/><Relationship Id="rId5" Type="http://schemas.openxmlformats.org/officeDocument/2006/relationships/slideLayout" Target="../slideLayouts/slideLayout166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71.xml"/><Relationship Id="rId4" Type="http://schemas.openxmlformats.org/officeDocument/2006/relationships/slideLayout" Target="../slideLayouts/slideLayout165.xml"/><Relationship Id="rId9" Type="http://schemas.openxmlformats.org/officeDocument/2006/relationships/slideLayout" Target="../slideLayouts/slideLayout170.xml"/><Relationship Id="rId14" Type="http://schemas.openxmlformats.org/officeDocument/2006/relationships/image" Target="../media/image1.emf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1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176.xml"/><Relationship Id="rId7" Type="http://schemas.openxmlformats.org/officeDocument/2006/relationships/slideLayout" Target="../slideLayouts/slideLayout180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75.xml"/><Relationship Id="rId1" Type="http://schemas.openxmlformats.org/officeDocument/2006/relationships/slideLayout" Target="../slideLayouts/slideLayout174.xml"/><Relationship Id="rId6" Type="http://schemas.openxmlformats.org/officeDocument/2006/relationships/slideLayout" Target="../slideLayouts/slideLayout179.xml"/><Relationship Id="rId11" Type="http://schemas.openxmlformats.org/officeDocument/2006/relationships/slideLayout" Target="../slideLayouts/slideLayout184.xml"/><Relationship Id="rId5" Type="http://schemas.openxmlformats.org/officeDocument/2006/relationships/slideLayout" Target="../slideLayouts/slideLayout178.xml"/><Relationship Id="rId10" Type="http://schemas.openxmlformats.org/officeDocument/2006/relationships/slideLayout" Target="../slideLayouts/slideLayout183.xml"/><Relationship Id="rId4" Type="http://schemas.openxmlformats.org/officeDocument/2006/relationships/slideLayout" Target="../slideLayouts/slideLayout177.xml"/><Relationship Id="rId9" Type="http://schemas.openxmlformats.org/officeDocument/2006/relationships/slideLayout" Target="../slideLayouts/slideLayout182.xml"/><Relationship Id="rId14" Type="http://schemas.openxmlformats.org/officeDocument/2006/relationships/image" Target="../media/image2.emf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2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187.xml"/><Relationship Id="rId7" Type="http://schemas.openxmlformats.org/officeDocument/2006/relationships/slideLayout" Target="../slideLayouts/slideLayout191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86.xml"/><Relationship Id="rId1" Type="http://schemas.openxmlformats.org/officeDocument/2006/relationships/slideLayout" Target="../slideLayouts/slideLayout185.xml"/><Relationship Id="rId6" Type="http://schemas.openxmlformats.org/officeDocument/2006/relationships/slideLayout" Target="../slideLayouts/slideLayout190.xml"/><Relationship Id="rId11" Type="http://schemas.openxmlformats.org/officeDocument/2006/relationships/slideLayout" Target="../slideLayouts/slideLayout195.xml"/><Relationship Id="rId5" Type="http://schemas.openxmlformats.org/officeDocument/2006/relationships/slideLayout" Target="../slideLayouts/slideLayout189.xml"/><Relationship Id="rId10" Type="http://schemas.openxmlformats.org/officeDocument/2006/relationships/slideLayout" Target="../slideLayouts/slideLayout194.xml"/><Relationship Id="rId4" Type="http://schemas.openxmlformats.org/officeDocument/2006/relationships/slideLayout" Target="../slideLayouts/slideLayout188.xml"/><Relationship Id="rId9" Type="http://schemas.openxmlformats.org/officeDocument/2006/relationships/slideLayout" Target="../slideLayouts/slideLayout193.xml"/><Relationship Id="rId14" Type="http://schemas.openxmlformats.org/officeDocument/2006/relationships/image" Target="../media/image2.emf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3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198.xml"/><Relationship Id="rId7" Type="http://schemas.openxmlformats.org/officeDocument/2006/relationships/slideLayout" Target="../slideLayouts/slideLayout202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97.xml"/><Relationship Id="rId1" Type="http://schemas.openxmlformats.org/officeDocument/2006/relationships/slideLayout" Target="../slideLayouts/slideLayout196.xml"/><Relationship Id="rId6" Type="http://schemas.openxmlformats.org/officeDocument/2006/relationships/slideLayout" Target="../slideLayouts/slideLayout201.xml"/><Relationship Id="rId11" Type="http://schemas.openxmlformats.org/officeDocument/2006/relationships/slideLayout" Target="../slideLayouts/slideLayout206.xml"/><Relationship Id="rId5" Type="http://schemas.openxmlformats.org/officeDocument/2006/relationships/slideLayout" Target="../slideLayouts/slideLayout200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205.xml"/><Relationship Id="rId4" Type="http://schemas.openxmlformats.org/officeDocument/2006/relationships/slideLayout" Target="../slideLayouts/slideLayout199.xml"/><Relationship Id="rId9" Type="http://schemas.openxmlformats.org/officeDocument/2006/relationships/slideLayout" Target="../slideLayouts/slideLayout204.xml"/><Relationship Id="rId14" Type="http://schemas.openxmlformats.org/officeDocument/2006/relationships/image" Target="../media/image3.emf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4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209.xml"/><Relationship Id="rId7" Type="http://schemas.openxmlformats.org/officeDocument/2006/relationships/slideLayout" Target="../slideLayouts/slideLayout213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8.xml"/><Relationship Id="rId1" Type="http://schemas.openxmlformats.org/officeDocument/2006/relationships/slideLayout" Target="../slideLayouts/slideLayout207.xml"/><Relationship Id="rId6" Type="http://schemas.openxmlformats.org/officeDocument/2006/relationships/slideLayout" Target="../slideLayouts/slideLayout212.xml"/><Relationship Id="rId11" Type="http://schemas.openxmlformats.org/officeDocument/2006/relationships/slideLayout" Target="../slideLayouts/slideLayout217.xml"/><Relationship Id="rId5" Type="http://schemas.openxmlformats.org/officeDocument/2006/relationships/slideLayout" Target="../slideLayouts/slideLayout211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216.xml"/><Relationship Id="rId4" Type="http://schemas.openxmlformats.org/officeDocument/2006/relationships/slideLayout" Target="../slideLayouts/slideLayout210.xml"/><Relationship Id="rId9" Type="http://schemas.openxmlformats.org/officeDocument/2006/relationships/slideLayout" Target="../slideLayouts/slideLayout215.xml"/><Relationship Id="rId14" Type="http://schemas.openxmlformats.org/officeDocument/2006/relationships/image" Target="../media/image5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e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5.emf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image" Target="../media/image1.emf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image" Target="../media/image2.emf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Relationship Id="rId14" Type="http://schemas.openxmlformats.org/officeDocument/2006/relationships/image" Target="../media/image2.emf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93.xml"/><Relationship Id="rId2" Type="http://schemas.openxmlformats.org/officeDocument/2006/relationships/slideLayout" Target="../slideLayouts/slideLayout83.xml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Relationship Id="rId14" Type="http://schemas.openxmlformats.org/officeDocument/2006/relationships/image" Target="../media/image1.emf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96.xml"/><Relationship Id="rId7" Type="http://schemas.openxmlformats.org/officeDocument/2006/relationships/slideLayout" Target="../slideLayouts/slideLayout100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5.xml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98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Relationship Id="rId14" Type="http://schemas.openxmlformats.org/officeDocument/2006/relationships/image" Target="../media/image5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5F5F5"/>
            </a:gs>
            <a:gs pos="100000">
              <a:srgbClr val="E4E4E4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8" name="Rectangle 4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gradFill rotWithShape="1">
            <a:gsLst>
              <a:gs pos="0">
                <a:srgbClr val="00287D"/>
              </a:gs>
              <a:gs pos="100000">
                <a:srgbClr val="00287D">
                  <a:gamma/>
                  <a:shade val="75686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pic>
        <p:nvPicPr>
          <p:cNvPr id="3075" name="Picture 12" descr="zahlavi CZ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55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725" y="1125538"/>
            <a:ext cx="8234363" cy="500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855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17775" y="6248400"/>
            <a:ext cx="4032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  <a:latin typeface="Trebuchet MS" pitchFamily="34" charset="0"/>
              </a:defRPr>
            </a:lvl1pPr>
          </a:lstStyle>
          <a:p>
            <a:r>
              <a:rPr lang="pl-PL" smtClean="0"/>
              <a:t>Projekt: Cizí jazyky v kinantropologii, reg. č.: CZ.1.07/2.2.00/15.0199</a:t>
            </a:r>
            <a:endParaRPr lang="cs-CZ"/>
          </a:p>
        </p:txBody>
      </p:sp>
      <p:sp>
        <p:nvSpPr>
          <p:cNvPr id="10855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  <a:latin typeface="Trebuchet MS" pitchFamily="34" charset="0"/>
              </a:defRPr>
            </a:lvl1pPr>
          </a:lstStyle>
          <a:p>
            <a:fld id="{873148B7-2B33-4A10-B3C5-44D9C9E02F4B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+mj-lt"/>
          <a:ea typeface="MS PGothic" pitchFamily="34" charset="-128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  <a:ea typeface="MS PGothic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  <a:ea typeface="MS PGothic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  <a:ea typeface="MS PGothic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  <a:ea typeface="MS PGothic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69696"/>
        </a:buClr>
        <a:buSzPct val="80000"/>
        <a:buFont typeface="Wingdings" pitchFamily="2" charset="2"/>
        <a:buBlip>
          <a:blip r:embed="rId15"/>
        </a:buBlip>
        <a:defRPr sz="24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Blip>
          <a:blip r:embed="rId15"/>
        </a:buBlip>
        <a:defRPr sz="24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15"/>
        </a:buBlip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0"/>
        <a:buBlip>
          <a:blip r:embed="rId15"/>
        </a:buBlip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0"/>
        <a:buBlip>
          <a:blip r:embed="rId15"/>
        </a:buBlip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0"/>
        <a:buBlip>
          <a:blip r:embed="rId15"/>
        </a:buBlip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0"/>
        <a:buBlip>
          <a:blip r:embed="rId15"/>
        </a:buBlip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5F5F5"/>
            </a:gs>
            <a:gs pos="100000">
              <a:srgbClr val="E4E4E4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31" name="Rectangle 19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gradFill rotWithShape="1">
            <a:gsLst>
              <a:gs pos="0">
                <a:srgbClr val="00287D"/>
              </a:gs>
              <a:gs pos="100000">
                <a:srgbClr val="00287D">
                  <a:gamma/>
                  <a:shade val="75686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pic>
        <p:nvPicPr>
          <p:cNvPr id="1027" name="Picture 25" descr="zahlavi CZ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2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720725" y="1125538"/>
            <a:ext cx="782796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6452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725" y="2017713"/>
            <a:ext cx="8234363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17775" y="6248400"/>
            <a:ext cx="4032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  <a:latin typeface="Trebuchet MS" pitchFamily="34" charset="0"/>
              </a:defRPr>
            </a:lvl1pPr>
          </a:lstStyle>
          <a:p>
            <a:r>
              <a:rPr lang="pl-PL" smtClean="0"/>
              <a:t>Projekt: Cizí jazyky v kinantropologii, reg. č.: CZ.1.07/2.2.00/15.0199</a:t>
            </a:r>
            <a:endParaRPr lang="cs-CZ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  <a:latin typeface="Trebuchet MS" pitchFamily="34" charset="0"/>
              </a:defRPr>
            </a:lvl1pPr>
          </a:lstStyle>
          <a:p>
            <a:fld id="{873148B7-2B33-4A10-B3C5-44D9C9E02F4B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+mj-lt"/>
          <a:ea typeface="MS PGothic" pitchFamily="34" charset="-128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charset="0"/>
          <a:ea typeface="MS PGothic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charset="0"/>
          <a:ea typeface="MS PGothic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charset="0"/>
          <a:ea typeface="MS PGothic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charset="0"/>
          <a:ea typeface="MS PGothic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69696"/>
        </a:buClr>
        <a:buSzPct val="80000"/>
        <a:buFont typeface="Wingdings" pitchFamily="2" charset="2"/>
        <a:buBlip>
          <a:blip r:embed="rId15"/>
        </a:buBlip>
        <a:defRPr sz="24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Blip>
          <a:blip r:embed="rId15"/>
        </a:buBlip>
        <a:defRPr sz="24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15"/>
        </a:buBlip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0"/>
        <a:buBlip>
          <a:blip r:embed="rId15"/>
        </a:buBlip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0"/>
        <a:buBlip>
          <a:blip r:embed="rId15"/>
        </a:buBlip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0"/>
        <a:buBlip>
          <a:blip r:embed="rId15"/>
        </a:buBlip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0"/>
        <a:buBlip>
          <a:blip r:embed="rId15"/>
        </a:buBlip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5F5F5"/>
            </a:gs>
            <a:gs pos="100000">
              <a:srgbClr val="E4E4E4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8" name="Rectangle 4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gradFill rotWithShape="1">
            <a:gsLst>
              <a:gs pos="0">
                <a:srgbClr val="00287D"/>
              </a:gs>
              <a:gs pos="100000">
                <a:srgbClr val="00287D">
                  <a:gamma/>
                  <a:shade val="75686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pic>
        <p:nvPicPr>
          <p:cNvPr id="3075" name="Picture 12" descr="zahlavi CZ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55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725" y="1125538"/>
            <a:ext cx="8234363" cy="500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855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17775" y="6248400"/>
            <a:ext cx="4032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  <a:latin typeface="Trebuchet MS" pitchFamily="34" charset="0"/>
              </a:defRPr>
            </a:lvl1pPr>
          </a:lstStyle>
          <a:p>
            <a:r>
              <a:rPr lang="pl-PL" smtClean="0"/>
              <a:t>Projekt: Cizí jazyky v kinantropologii, reg. č.: CZ.1.07/2.2.00/15.0199</a:t>
            </a:r>
            <a:endParaRPr lang="cs-CZ"/>
          </a:p>
        </p:txBody>
      </p:sp>
      <p:sp>
        <p:nvSpPr>
          <p:cNvPr id="10855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  <a:latin typeface="Trebuchet MS" pitchFamily="34" charset="0"/>
              </a:defRPr>
            </a:lvl1pPr>
          </a:lstStyle>
          <a:p>
            <a:fld id="{E193AD70-0748-40B0-8C42-05BAA9377DD0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+mj-lt"/>
          <a:ea typeface="MS PGothic" pitchFamily="34" charset="-128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  <a:ea typeface="MS PGothic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  <a:ea typeface="MS PGothic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  <a:ea typeface="MS PGothic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  <a:ea typeface="MS PGothic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69696"/>
        </a:buClr>
        <a:buSzPct val="8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0"/>
        <a:buBlip>
          <a:blip r:embed="rId14"/>
        </a:buBlip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0"/>
        <a:buBlip>
          <a:blip r:embed="rId14"/>
        </a:buBlip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0"/>
        <a:buBlip>
          <a:blip r:embed="rId14"/>
        </a:buBlip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0"/>
        <a:buBlip>
          <a:blip r:embed="rId14"/>
        </a:buBlip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5F5F5"/>
            </a:gs>
            <a:gs pos="100000">
              <a:srgbClr val="E4E4E4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6" name="Rectangle 4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gradFill rotWithShape="1">
            <a:gsLst>
              <a:gs pos="0">
                <a:srgbClr val="00287D"/>
              </a:gs>
              <a:gs pos="100000">
                <a:srgbClr val="00287D">
                  <a:gamma/>
                  <a:shade val="75686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pic>
        <p:nvPicPr>
          <p:cNvPr id="4099" name="Picture 10" descr="zahlavi CZ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059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20950" y="1125538"/>
            <a:ext cx="6434138" cy="500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1059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17775" y="6248400"/>
            <a:ext cx="4032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  <a:latin typeface="Trebuchet MS" pitchFamily="34" charset="0"/>
              </a:defRPr>
            </a:lvl1pPr>
          </a:lstStyle>
          <a:p>
            <a:r>
              <a:rPr lang="pl-PL" smtClean="0"/>
              <a:t>Projekt: Cizí jazyky v kinantropologii, reg. č.: CZ.1.07/2.2.00/15.0199</a:t>
            </a:r>
            <a:endParaRPr lang="cs-CZ"/>
          </a:p>
        </p:txBody>
      </p:sp>
      <p:sp>
        <p:nvSpPr>
          <p:cNvPr id="11060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  <a:latin typeface="Trebuchet MS" pitchFamily="34" charset="0"/>
              </a:defRPr>
            </a:lvl1pPr>
          </a:lstStyle>
          <a:p>
            <a:fld id="{7A3A80DA-C06B-4E12-AA74-7353CA5C226E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+mj-lt"/>
          <a:ea typeface="MS PGothic" pitchFamily="34" charset="-128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  <a:ea typeface="MS PGothic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  <a:ea typeface="MS PGothic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  <a:ea typeface="MS PGothic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  <a:ea typeface="MS PGothic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69696"/>
        </a:buClr>
        <a:buSzPct val="8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0"/>
        <a:buBlip>
          <a:blip r:embed="rId14"/>
        </a:buBlip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0"/>
        <a:buBlip>
          <a:blip r:embed="rId14"/>
        </a:buBlip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0"/>
        <a:buBlip>
          <a:blip r:embed="rId14"/>
        </a:buBlip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0"/>
        <a:buBlip>
          <a:blip r:embed="rId14"/>
        </a:buBlip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5F5F5"/>
            </a:gs>
            <a:gs pos="100000">
              <a:srgbClr val="E4E4E4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gradFill rotWithShape="1">
            <a:gsLst>
              <a:gs pos="0">
                <a:srgbClr val="00287D"/>
              </a:gs>
              <a:gs pos="100000">
                <a:srgbClr val="00287D">
                  <a:gamma/>
                  <a:shade val="75686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pic>
        <p:nvPicPr>
          <p:cNvPr id="5123" name="Picture 3" descr="zahlavi CZ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118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720725" y="1125538"/>
            <a:ext cx="782796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22118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725" y="2017713"/>
            <a:ext cx="8234363" cy="178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22119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17775" y="6248400"/>
            <a:ext cx="4032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  <a:latin typeface="Trebuchet MS" pitchFamily="34" charset="0"/>
              </a:defRPr>
            </a:lvl1pPr>
          </a:lstStyle>
          <a:p>
            <a:r>
              <a:rPr lang="pl-PL" smtClean="0"/>
              <a:t>Projekt: Cizí jazyky v kinantropologii, reg. č.: CZ.1.07/2.2.00/15.0199</a:t>
            </a:r>
            <a:endParaRPr lang="cs-CZ"/>
          </a:p>
        </p:txBody>
      </p:sp>
      <p:sp>
        <p:nvSpPr>
          <p:cNvPr id="22119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  <a:latin typeface="Trebuchet MS" pitchFamily="34" charset="0"/>
              </a:defRPr>
            </a:lvl1pPr>
          </a:lstStyle>
          <a:p>
            <a:fld id="{DED8C153-02B7-4825-AE81-4972CB1D6CBA}" type="slidenum">
              <a:rPr lang="cs-CZ"/>
              <a:pPr/>
              <a:t>‹#›</a:t>
            </a:fld>
            <a:endParaRPr lang="cs-CZ"/>
          </a:p>
        </p:txBody>
      </p:sp>
      <p:pic>
        <p:nvPicPr>
          <p:cNvPr id="5128" name="Picture 8" descr="OPVK_MU_vlevo_2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19138" y="4313238"/>
            <a:ext cx="6118225" cy="145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  <p:sldLayoutId id="2147483833" r:id="rId12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+mj-lt"/>
          <a:ea typeface="MS PGothic" pitchFamily="34" charset="-128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charset="0"/>
          <a:ea typeface="MS PGothic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charset="0"/>
          <a:ea typeface="MS PGothic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charset="0"/>
          <a:ea typeface="MS PGothic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charset="0"/>
          <a:ea typeface="MS PGothic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69696"/>
        </a:buClr>
        <a:buSzPct val="80000"/>
        <a:buFont typeface="Wingdings" pitchFamily="2" charset="2"/>
        <a:buBlip>
          <a:blip r:embed="rId16"/>
        </a:buBlip>
        <a:defRPr sz="24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Blip>
          <a:blip r:embed="rId16"/>
        </a:buBlip>
        <a:defRPr sz="24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16"/>
        </a:buBlip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0"/>
        <a:buBlip>
          <a:blip r:embed="rId16"/>
        </a:buBlip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0"/>
        <a:buBlip>
          <a:blip r:embed="rId16"/>
        </a:buBlip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0"/>
        <a:buBlip>
          <a:blip r:embed="rId16"/>
        </a:buBlip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0"/>
        <a:buBlip>
          <a:blip r:embed="rId16"/>
        </a:buBlip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5F5F5"/>
            </a:gs>
            <a:gs pos="100000">
              <a:srgbClr val="E4E4E4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gradFill rotWithShape="1">
            <a:gsLst>
              <a:gs pos="0">
                <a:srgbClr val="00287D"/>
              </a:gs>
              <a:gs pos="100000">
                <a:srgbClr val="00287D">
                  <a:gamma/>
                  <a:shade val="75686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pic>
        <p:nvPicPr>
          <p:cNvPr id="7171" name="Picture 3" descr="zahlavi CZ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323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725" y="1125538"/>
            <a:ext cx="8234363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2232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17775" y="6248400"/>
            <a:ext cx="4032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  <a:latin typeface="Trebuchet MS" pitchFamily="34" charset="0"/>
              </a:defRPr>
            </a:lvl1pPr>
          </a:lstStyle>
          <a:p>
            <a:r>
              <a:rPr lang="pl-PL" smtClean="0"/>
              <a:t>Projekt: Cizí jazyky v kinantropologii, reg. č.: CZ.1.07/2.2.00/15.0199</a:t>
            </a:r>
            <a:endParaRPr lang="cs-CZ"/>
          </a:p>
        </p:txBody>
      </p:sp>
      <p:sp>
        <p:nvSpPr>
          <p:cNvPr id="2232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  <a:latin typeface="Trebuchet MS" pitchFamily="34" charset="0"/>
              </a:defRPr>
            </a:lvl1pPr>
          </a:lstStyle>
          <a:p>
            <a:fld id="{E6C81097-B050-4ADB-A55F-95FACBC4A45D}" type="slidenum">
              <a:rPr lang="cs-CZ"/>
              <a:pPr/>
              <a:t>‹#›</a:t>
            </a:fld>
            <a:endParaRPr lang="cs-CZ"/>
          </a:p>
        </p:txBody>
      </p:sp>
      <p:pic>
        <p:nvPicPr>
          <p:cNvPr id="7175" name="Picture 8" descr="OPVK_MU_stred_2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19138" y="2789238"/>
            <a:ext cx="7697787" cy="188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+mj-lt"/>
          <a:ea typeface="MS PGothic" pitchFamily="34" charset="-128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  <a:ea typeface="MS PGothic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  <a:ea typeface="MS PGothic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  <a:ea typeface="MS PGothic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  <a:ea typeface="MS PGothic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69696"/>
        </a:buClr>
        <a:buSzPct val="80000"/>
        <a:buFont typeface="Wingdings" pitchFamily="2" charset="2"/>
        <a:buBlip>
          <a:blip r:embed="rId15"/>
        </a:buBlip>
        <a:defRPr sz="24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Blip>
          <a:blip r:embed="rId15"/>
        </a:buBlip>
        <a:defRPr sz="24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15"/>
        </a:buBlip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0"/>
        <a:buBlip>
          <a:blip r:embed="rId15"/>
        </a:buBlip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0"/>
        <a:buBlip>
          <a:blip r:embed="rId15"/>
        </a:buBlip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0"/>
        <a:buBlip>
          <a:blip r:embed="rId15"/>
        </a:buBlip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0"/>
        <a:buBlip>
          <a:blip r:embed="rId15"/>
        </a:buBlip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5F5F5"/>
            </a:gs>
            <a:gs pos="100000">
              <a:srgbClr val="E4E4E4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31" name="Rectangle 19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gradFill rotWithShape="1">
            <a:gsLst>
              <a:gs pos="0">
                <a:srgbClr val="00287D"/>
              </a:gs>
              <a:gs pos="100000">
                <a:srgbClr val="00287D">
                  <a:gamma/>
                  <a:shade val="75686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pic>
        <p:nvPicPr>
          <p:cNvPr id="1027" name="Picture 25" descr="zahlavi CZ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2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720725" y="1125538"/>
            <a:ext cx="782796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6452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725" y="2017713"/>
            <a:ext cx="8234363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17775" y="6248400"/>
            <a:ext cx="4032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  <a:latin typeface="Trebuchet MS" pitchFamily="34" charset="0"/>
              </a:defRPr>
            </a:lvl1pPr>
          </a:lstStyle>
          <a:p>
            <a:r>
              <a:rPr lang="pl-PL" smtClean="0"/>
              <a:t>Projekt: Cizí jazyky v kinantropologii, reg. č.: CZ.1.07/2.2.00/15.0199</a:t>
            </a:r>
            <a:endParaRPr lang="cs-CZ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  <a:latin typeface="Trebuchet MS" pitchFamily="34" charset="0"/>
              </a:defRPr>
            </a:lvl1pPr>
          </a:lstStyle>
          <a:p>
            <a:fld id="{873148B7-2B33-4A10-B3C5-44D9C9E02F4B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  <p:sldLayoutId id="2147483847" r:id="rId12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+mj-lt"/>
          <a:ea typeface="MS PGothic" pitchFamily="34" charset="-128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charset="0"/>
          <a:ea typeface="MS PGothic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charset="0"/>
          <a:ea typeface="MS PGothic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charset="0"/>
          <a:ea typeface="MS PGothic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charset="0"/>
          <a:ea typeface="MS PGothic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69696"/>
        </a:buClr>
        <a:buSzPct val="80000"/>
        <a:buFont typeface="Wingdings" pitchFamily="2" charset="2"/>
        <a:buBlip>
          <a:blip r:embed="rId15"/>
        </a:buBlip>
        <a:defRPr sz="24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Blip>
          <a:blip r:embed="rId15"/>
        </a:buBlip>
        <a:defRPr sz="24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15"/>
        </a:buBlip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0"/>
        <a:buBlip>
          <a:blip r:embed="rId15"/>
        </a:buBlip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0"/>
        <a:buBlip>
          <a:blip r:embed="rId15"/>
        </a:buBlip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0"/>
        <a:buBlip>
          <a:blip r:embed="rId15"/>
        </a:buBlip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0"/>
        <a:buBlip>
          <a:blip r:embed="rId15"/>
        </a:buBlip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5F5F5"/>
            </a:gs>
            <a:gs pos="100000">
              <a:srgbClr val="E4E4E4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8" name="Rectangle 4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gradFill rotWithShape="1">
            <a:gsLst>
              <a:gs pos="0">
                <a:srgbClr val="00287D"/>
              </a:gs>
              <a:gs pos="100000">
                <a:srgbClr val="00287D">
                  <a:gamma/>
                  <a:shade val="75686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pic>
        <p:nvPicPr>
          <p:cNvPr id="3075" name="Picture 12" descr="zahlavi CZ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55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725" y="1125538"/>
            <a:ext cx="8234363" cy="500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855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17775" y="6248400"/>
            <a:ext cx="4032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  <a:latin typeface="Trebuchet MS" pitchFamily="34" charset="0"/>
              </a:defRPr>
            </a:lvl1pPr>
          </a:lstStyle>
          <a:p>
            <a:r>
              <a:rPr lang="pl-PL" smtClean="0"/>
              <a:t>Projekt: Cizí jazyky v kinantropologii, reg. č.: CZ.1.07/2.2.00/15.0199</a:t>
            </a:r>
            <a:endParaRPr lang="cs-CZ"/>
          </a:p>
        </p:txBody>
      </p:sp>
      <p:sp>
        <p:nvSpPr>
          <p:cNvPr id="10855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  <a:latin typeface="Trebuchet MS" pitchFamily="34" charset="0"/>
              </a:defRPr>
            </a:lvl1pPr>
          </a:lstStyle>
          <a:p>
            <a:fld id="{E193AD70-0748-40B0-8C42-05BAA9377DD0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+mj-lt"/>
          <a:ea typeface="MS PGothic" pitchFamily="34" charset="-128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  <a:ea typeface="MS PGothic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  <a:ea typeface="MS PGothic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  <a:ea typeface="MS PGothic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  <a:ea typeface="MS PGothic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69696"/>
        </a:buClr>
        <a:buSzPct val="8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0"/>
        <a:buBlip>
          <a:blip r:embed="rId14"/>
        </a:buBlip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0"/>
        <a:buBlip>
          <a:blip r:embed="rId14"/>
        </a:buBlip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0"/>
        <a:buBlip>
          <a:blip r:embed="rId14"/>
        </a:buBlip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0"/>
        <a:buBlip>
          <a:blip r:embed="rId14"/>
        </a:buBlip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5F5F5"/>
            </a:gs>
            <a:gs pos="100000">
              <a:srgbClr val="E4E4E4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6" name="Rectangle 4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gradFill rotWithShape="1">
            <a:gsLst>
              <a:gs pos="0">
                <a:srgbClr val="00287D"/>
              </a:gs>
              <a:gs pos="100000">
                <a:srgbClr val="00287D">
                  <a:gamma/>
                  <a:shade val="75686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pic>
        <p:nvPicPr>
          <p:cNvPr id="4099" name="Picture 10" descr="zahlavi CZ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059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20950" y="1125538"/>
            <a:ext cx="6434138" cy="500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1059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17775" y="6248400"/>
            <a:ext cx="4032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  <a:latin typeface="Trebuchet MS" pitchFamily="34" charset="0"/>
              </a:defRPr>
            </a:lvl1pPr>
          </a:lstStyle>
          <a:p>
            <a:r>
              <a:rPr lang="pl-PL" smtClean="0"/>
              <a:t>Projekt: Cizí jazyky v kinantropologii, reg. č.: CZ.1.07/2.2.00/15.0199</a:t>
            </a:r>
            <a:endParaRPr lang="cs-CZ"/>
          </a:p>
        </p:txBody>
      </p:sp>
      <p:sp>
        <p:nvSpPr>
          <p:cNvPr id="11060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  <a:latin typeface="Trebuchet MS" pitchFamily="34" charset="0"/>
              </a:defRPr>
            </a:lvl1pPr>
          </a:lstStyle>
          <a:p>
            <a:fld id="{7A3A80DA-C06B-4E12-AA74-7353CA5C226E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+mj-lt"/>
          <a:ea typeface="MS PGothic" pitchFamily="34" charset="-128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  <a:ea typeface="MS PGothic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  <a:ea typeface="MS PGothic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  <a:ea typeface="MS PGothic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  <a:ea typeface="MS PGothic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69696"/>
        </a:buClr>
        <a:buSzPct val="8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0"/>
        <a:buBlip>
          <a:blip r:embed="rId14"/>
        </a:buBlip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0"/>
        <a:buBlip>
          <a:blip r:embed="rId14"/>
        </a:buBlip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0"/>
        <a:buBlip>
          <a:blip r:embed="rId14"/>
        </a:buBlip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0"/>
        <a:buBlip>
          <a:blip r:embed="rId14"/>
        </a:buBlip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5F5F5"/>
            </a:gs>
            <a:gs pos="100000">
              <a:srgbClr val="E4E4E4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gradFill rotWithShape="1">
            <a:gsLst>
              <a:gs pos="0">
                <a:srgbClr val="00287D"/>
              </a:gs>
              <a:gs pos="100000">
                <a:srgbClr val="00287D">
                  <a:gamma/>
                  <a:shade val="75686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pic>
        <p:nvPicPr>
          <p:cNvPr id="5123" name="Picture 3" descr="zahlavi CZ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118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720725" y="1125538"/>
            <a:ext cx="782796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22118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725" y="2017713"/>
            <a:ext cx="8234363" cy="178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22119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17775" y="6248400"/>
            <a:ext cx="4032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  <a:latin typeface="Trebuchet MS" pitchFamily="34" charset="0"/>
              </a:defRPr>
            </a:lvl1pPr>
          </a:lstStyle>
          <a:p>
            <a:r>
              <a:rPr lang="pl-PL" smtClean="0"/>
              <a:t>Projekt: Cizí jazyky v kinantropologii, reg. č.: CZ.1.07/2.2.00/15.0199</a:t>
            </a:r>
            <a:endParaRPr lang="cs-CZ"/>
          </a:p>
        </p:txBody>
      </p:sp>
      <p:sp>
        <p:nvSpPr>
          <p:cNvPr id="22119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  <a:latin typeface="Trebuchet MS" pitchFamily="34" charset="0"/>
              </a:defRPr>
            </a:lvl1pPr>
          </a:lstStyle>
          <a:p>
            <a:fld id="{DED8C153-02B7-4825-AE81-4972CB1D6CBA}" type="slidenum">
              <a:rPr lang="cs-CZ"/>
              <a:pPr/>
              <a:t>‹#›</a:t>
            </a:fld>
            <a:endParaRPr lang="cs-CZ"/>
          </a:p>
        </p:txBody>
      </p:sp>
      <p:pic>
        <p:nvPicPr>
          <p:cNvPr id="5128" name="Picture 8" descr="OPVK_MU_vlevo_2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19138" y="4313238"/>
            <a:ext cx="6118225" cy="145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  <p:sldLayoutId id="2147483878" r:id="rId6"/>
    <p:sldLayoutId id="2147483879" r:id="rId7"/>
    <p:sldLayoutId id="2147483880" r:id="rId8"/>
    <p:sldLayoutId id="2147483881" r:id="rId9"/>
    <p:sldLayoutId id="2147483882" r:id="rId10"/>
    <p:sldLayoutId id="2147483883" r:id="rId11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+mj-lt"/>
          <a:ea typeface="MS PGothic" pitchFamily="34" charset="-128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charset="0"/>
          <a:ea typeface="MS PGothic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charset="0"/>
          <a:ea typeface="MS PGothic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charset="0"/>
          <a:ea typeface="MS PGothic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charset="0"/>
          <a:ea typeface="MS PGothic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69696"/>
        </a:buClr>
        <a:buSzPct val="80000"/>
        <a:buFont typeface="Wingdings" pitchFamily="2" charset="2"/>
        <a:buBlip>
          <a:blip r:embed="rId15"/>
        </a:buBlip>
        <a:defRPr sz="24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Blip>
          <a:blip r:embed="rId15"/>
        </a:buBlip>
        <a:defRPr sz="24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15"/>
        </a:buBlip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0"/>
        <a:buBlip>
          <a:blip r:embed="rId15"/>
        </a:buBlip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0"/>
        <a:buBlip>
          <a:blip r:embed="rId15"/>
        </a:buBlip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0"/>
        <a:buBlip>
          <a:blip r:embed="rId15"/>
        </a:buBlip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0"/>
        <a:buBlip>
          <a:blip r:embed="rId15"/>
        </a:buBlip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5F5F5"/>
            </a:gs>
            <a:gs pos="100000">
              <a:srgbClr val="E4E4E4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gradFill rotWithShape="1">
            <a:gsLst>
              <a:gs pos="0">
                <a:srgbClr val="00287D"/>
              </a:gs>
              <a:gs pos="100000">
                <a:srgbClr val="00287D">
                  <a:gamma/>
                  <a:shade val="75686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pic>
        <p:nvPicPr>
          <p:cNvPr id="7171" name="Picture 3" descr="zahlavi CZ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323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725" y="1125538"/>
            <a:ext cx="8234363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2232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17775" y="6248400"/>
            <a:ext cx="4032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  <a:latin typeface="Trebuchet MS" pitchFamily="34" charset="0"/>
              </a:defRPr>
            </a:lvl1pPr>
          </a:lstStyle>
          <a:p>
            <a:r>
              <a:rPr lang="pl-PL" smtClean="0"/>
              <a:t>Projekt: Cizí jazyky v kinantropologii, reg. č.: CZ.1.07/2.2.00/15.0199</a:t>
            </a:r>
            <a:endParaRPr lang="cs-CZ"/>
          </a:p>
        </p:txBody>
      </p:sp>
      <p:sp>
        <p:nvSpPr>
          <p:cNvPr id="2232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  <a:latin typeface="Trebuchet MS" pitchFamily="34" charset="0"/>
              </a:defRPr>
            </a:lvl1pPr>
          </a:lstStyle>
          <a:p>
            <a:fld id="{E6C81097-B050-4ADB-A55F-95FACBC4A45D}" type="slidenum">
              <a:rPr lang="cs-CZ"/>
              <a:pPr/>
              <a:t>‹#›</a:t>
            </a:fld>
            <a:endParaRPr lang="cs-CZ"/>
          </a:p>
        </p:txBody>
      </p:sp>
      <p:pic>
        <p:nvPicPr>
          <p:cNvPr id="7175" name="Picture 8" descr="OPVK_MU_stred_2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19138" y="2789238"/>
            <a:ext cx="7697787" cy="188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+mj-lt"/>
          <a:ea typeface="MS PGothic" pitchFamily="34" charset="-128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  <a:ea typeface="MS PGothic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  <a:ea typeface="MS PGothic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  <a:ea typeface="MS PGothic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  <a:ea typeface="MS PGothic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69696"/>
        </a:buClr>
        <a:buSzPct val="80000"/>
        <a:buFont typeface="Wingdings" pitchFamily="2" charset="2"/>
        <a:buBlip>
          <a:blip r:embed="rId15"/>
        </a:buBlip>
        <a:defRPr sz="24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Blip>
          <a:blip r:embed="rId15"/>
        </a:buBlip>
        <a:defRPr sz="24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15"/>
        </a:buBlip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0"/>
        <a:buBlip>
          <a:blip r:embed="rId15"/>
        </a:buBlip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0"/>
        <a:buBlip>
          <a:blip r:embed="rId15"/>
        </a:buBlip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0"/>
        <a:buBlip>
          <a:blip r:embed="rId15"/>
        </a:buBlip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0"/>
        <a:buBlip>
          <a:blip r:embed="rId15"/>
        </a:buBlip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5F5F5"/>
            </a:gs>
            <a:gs pos="100000">
              <a:srgbClr val="E4E4E4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6" name="Rectangle 4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gradFill rotWithShape="1">
            <a:gsLst>
              <a:gs pos="0">
                <a:srgbClr val="00287D"/>
              </a:gs>
              <a:gs pos="100000">
                <a:srgbClr val="00287D">
                  <a:gamma/>
                  <a:shade val="75686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pic>
        <p:nvPicPr>
          <p:cNvPr id="4099" name="Picture 10" descr="zahlavi CZ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059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20950" y="1125538"/>
            <a:ext cx="6434138" cy="500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1059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17775" y="6248400"/>
            <a:ext cx="4032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  <a:latin typeface="Trebuchet MS" pitchFamily="34" charset="0"/>
              </a:defRPr>
            </a:lvl1pPr>
          </a:lstStyle>
          <a:p>
            <a:r>
              <a:rPr lang="pl-PL" smtClean="0"/>
              <a:t>Projekt: Cizí jazyky v kinantropologii, reg. č.: CZ.1.07/2.2.00/15.0199</a:t>
            </a:r>
            <a:endParaRPr lang="cs-CZ"/>
          </a:p>
        </p:txBody>
      </p:sp>
      <p:sp>
        <p:nvSpPr>
          <p:cNvPr id="11060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  <a:latin typeface="Trebuchet MS" pitchFamily="34" charset="0"/>
              </a:defRPr>
            </a:lvl1pPr>
          </a:lstStyle>
          <a:p>
            <a:fld id="{88BF2514-BD70-48C9-9A42-440900017411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+mj-lt"/>
          <a:ea typeface="MS PGothic" pitchFamily="34" charset="-128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  <a:ea typeface="MS PGothic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  <a:ea typeface="MS PGothic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  <a:ea typeface="MS PGothic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  <a:ea typeface="MS PGothic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69696"/>
        </a:buClr>
        <a:buSzPct val="80000"/>
        <a:buFont typeface="Wingdings" pitchFamily="2" charset="2"/>
        <a:buBlip>
          <a:blip r:embed="rId15"/>
        </a:buBlip>
        <a:defRPr sz="24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Blip>
          <a:blip r:embed="rId15"/>
        </a:buBlip>
        <a:defRPr sz="24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15"/>
        </a:buBlip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0"/>
        <a:buBlip>
          <a:blip r:embed="rId15"/>
        </a:buBlip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0"/>
        <a:buBlip>
          <a:blip r:embed="rId15"/>
        </a:buBlip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0"/>
        <a:buBlip>
          <a:blip r:embed="rId15"/>
        </a:buBlip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0"/>
        <a:buBlip>
          <a:blip r:embed="rId15"/>
        </a:buBlip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5F5F5"/>
            </a:gs>
            <a:gs pos="100000">
              <a:srgbClr val="E4E4E4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gradFill rotWithShape="1">
            <a:gsLst>
              <a:gs pos="0">
                <a:srgbClr val="00287D"/>
              </a:gs>
              <a:gs pos="100000">
                <a:srgbClr val="00287D">
                  <a:gamma/>
                  <a:shade val="75686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pic>
        <p:nvPicPr>
          <p:cNvPr id="5123" name="Picture 3" descr="zahlavi CZ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118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720725" y="1125538"/>
            <a:ext cx="782796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22118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725" y="2017713"/>
            <a:ext cx="8234363" cy="178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22119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17775" y="6248400"/>
            <a:ext cx="4032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  <a:latin typeface="Trebuchet MS" pitchFamily="34" charset="0"/>
              </a:defRPr>
            </a:lvl1pPr>
          </a:lstStyle>
          <a:p>
            <a:r>
              <a:rPr lang="pl-PL" smtClean="0"/>
              <a:t>Projekt: Cizí jazyky v kinantropologii, reg. č.: CZ.1.07/2.2.00/15.0199</a:t>
            </a:r>
            <a:endParaRPr lang="cs-CZ"/>
          </a:p>
        </p:txBody>
      </p:sp>
      <p:sp>
        <p:nvSpPr>
          <p:cNvPr id="22119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  <a:latin typeface="Trebuchet MS" pitchFamily="34" charset="0"/>
              </a:defRPr>
            </a:lvl1pPr>
          </a:lstStyle>
          <a:p>
            <a:fld id="{725B6CCB-543B-49BA-A3DC-D129ACD594FE}" type="slidenum">
              <a:rPr lang="cs-CZ"/>
              <a:pPr/>
              <a:t>‹#›</a:t>
            </a:fld>
            <a:endParaRPr lang="cs-CZ"/>
          </a:p>
        </p:txBody>
      </p:sp>
      <p:pic>
        <p:nvPicPr>
          <p:cNvPr id="5128" name="Picture 8" descr="OPVK_MU_vlevo_2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19138" y="4313238"/>
            <a:ext cx="6118225" cy="145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710" r:id="rId12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+mj-lt"/>
          <a:ea typeface="MS PGothic" pitchFamily="34" charset="-128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charset="0"/>
          <a:ea typeface="MS PGothic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charset="0"/>
          <a:ea typeface="MS PGothic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charset="0"/>
          <a:ea typeface="MS PGothic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charset="0"/>
          <a:ea typeface="MS PGothic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69696"/>
        </a:buClr>
        <a:buSzPct val="80000"/>
        <a:buFont typeface="Wingdings" pitchFamily="2" charset="2"/>
        <a:buBlip>
          <a:blip r:embed="rId16"/>
        </a:buBlip>
        <a:defRPr sz="24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Blip>
          <a:blip r:embed="rId16"/>
        </a:buBlip>
        <a:defRPr sz="24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16"/>
        </a:buBlip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0"/>
        <a:buBlip>
          <a:blip r:embed="rId16"/>
        </a:buBlip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0"/>
        <a:buBlip>
          <a:blip r:embed="rId16"/>
        </a:buBlip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0"/>
        <a:buBlip>
          <a:blip r:embed="rId16"/>
        </a:buBlip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0"/>
        <a:buBlip>
          <a:blip r:embed="rId16"/>
        </a:buBlip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5F5F5"/>
            </a:gs>
            <a:gs pos="100000">
              <a:srgbClr val="E4E4E4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gradFill rotWithShape="1">
            <a:gsLst>
              <a:gs pos="0">
                <a:srgbClr val="00287D"/>
              </a:gs>
              <a:gs pos="100000">
                <a:srgbClr val="00287D">
                  <a:gamma/>
                  <a:shade val="75686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pic>
        <p:nvPicPr>
          <p:cNvPr id="7171" name="Picture 3" descr="zahlavi CZ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323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725" y="1125538"/>
            <a:ext cx="8234363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2232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17775" y="6248400"/>
            <a:ext cx="4032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  <a:latin typeface="Trebuchet MS" pitchFamily="34" charset="0"/>
              </a:defRPr>
            </a:lvl1pPr>
          </a:lstStyle>
          <a:p>
            <a:r>
              <a:rPr lang="pl-PL" smtClean="0"/>
              <a:t>Projekt: Cizí jazyky v kinantropologii, reg. č.: CZ.1.07/2.2.00/15.0199</a:t>
            </a:r>
            <a:endParaRPr lang="cs-CZ"/>
          </a:p>
        </p:txBody>
      </p:sp>
      <p:sp>
        <p:nvSpPr>
          <p:cNvPr id="2232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  <a:latin typeface="Trebuchet MS" pitchFamily="34" charset="0"/>
              </a:defRPr>
            </a:lvl1pPr>
          </a:lstStyle>
          <a:p>
            <a:fld id="{A4262A85-F9D9-4060-A03F-2200BF373932}" type="slidenum">
              <a:rPr lang="cs-CZ"/>
              <a:pPr/>
              <a:t>‹#›</a:t>
            </a:fld>
            <a:endParaRPr lang="cs-CZ"/>
          </a:p>
        </p:txBody>
      </p:sp>
      <p:pic>
        <p:nvPicPr>
          <p:cNvPr id="7175" name="Picture 8" descr="OPVK_MU_stred_2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19138" y="2789238"/>
            <a:ext cx="7697787" cy="188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+mj-lt"/>
          <a:ea typeface="MS PGothic" pitchFamily="34" charset="-128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  <a:ea typeface="MS PGothic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  <a:ea typeface="MS PGothic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  <a:ea typeface="MS PGothic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  <a:ea typeface="MS PGothic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69696"/>
        </a:buClr>
        <a:buSzPct val="80000"/>
        <a:buFont typeface="Wingdings" pitchFamily="2" charset="2"/>
        <a:buBlip>
          <a:blip r:embed="rId15"/>
        </a:buBlip>
        <a:defRPr sz="24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Blip>
          <a:blip r:embed="rId15"/>
        </a:buBlip>
        <a:defRPr sz="24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15"/>
        </a:buBlip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0"/>
        <a:buBlip>
          <a:blip r:embed="rId15"/>
        </a:buBlip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0"/>
        <a:buBlip>
          <a:blip r:embed="rId15"/>
        </a:buBlip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0"/>
        <a:buBlip>
          <a:blip r:embed="rId15"/>
        </a:buBlip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0"/>
        <a:buBlip>
          <a:blip r:embed="rId15"/>
        </a:buBlip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5F5F5"/>
            </a:gs>
            <a:gs pos="100000">
              <a:srgbClr val="E4E4E4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31" name="Rectangle 19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gradFill rotWithShape="1">
            <a:gsLst>
              <a:gs pos="0">
                <a:srgbClr val="00287D"/>
              </a:gs>
              <a:gs pos="100000">
                <a:srgbClr val="00287D">
                  <a:gamma/>
                  <a:shade val="75686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pic>
        <p:nvPicPr>
          <p:cNvPr id="1027" name="Picture 25" descr="zahlavi CZ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2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720725" y="1125538"/>
            <a:ext cx="782796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6452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725" y="2017713"/>
            <a:ext cx="8234363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17775" y="6248400"/>
            <a:ext cx="4032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  <a:latin typeface="Trebuchet MS" pitchFamily="34" charset="0"/>
              </a:defRPr>
            </a:lvl1pPr>
          </a:lstStyle>
          <a:p>
            <a:r>
              <a:rPr lang="pl-PL" smtClean="0"/>
              <a:t>Projekt: Cizí jazyky v kinantropologii, reg. č.: CZ.1.07/2.2.00/15.0199</a:t>
            </a:r>
            <a:endParaRPr lang="cs-CZ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  <a:latin typeface="Trebuchet MS" pitchFamily="34" charset="0"/>
              </a:defRPr>
            </a:lvl1pPr>
          </a:lstStyle>
          <a:p>
            <a:fld id="{873148B7-2B33-4A10-B3C5-44D9C9E02F4B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+mj-lt"/>
          <a:ea typeface="MS PGothic" pitchFamily="34" charset="-128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charset="0"/>
          <a:ea typeface="MS PGothic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charset="0"/>
          <a:ea typeface="MS PGothic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charset="0"/>
          <a:ea typeface="MS PGothic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charset="0"/>
          <a:ea typeface="MS PGothic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69696"/>
        </a:buClr>
        <a:buSzPct val="80000"/>
        <a:buFont typeface="Wingdings" pitchFamily="2" charset="2"/>
        <a:buBlip>
          <a:blip r:embed="rId15"/>
        </a:buBlip>
        <a:defRPr sz="24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Blip>
          <a:blip r:embed="rId15"/>
        </a:buBlip>
        <a:defRPr sz="24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15"/>
        </a:buBlip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0"/>
        <a:buBlip>
          <a:blip r:embed="rId15"/>
        </a:buBlip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0"/>
        <a:buBlip>
          <a:blip r:embed="rId15"/>
        </a:buBlip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0"/>
        <a:buBlip>
          <a:blip r:embed="rId15"/>
        </a:buBlip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0"/>
        <a:buBlip>
          <a:blip r:embed="rId15"/>
        </a:buBlip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5F5F5"/>
            </a:gs>
            <a:gs pos="100000">
              <a:srgbClr val="E4E4E4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8" name="Rectangle 4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gradFill rotWithShape="1">
            <a:gsLst>
              <a:gs pos="0">
                <a:srgbClr val="00287D"/>
              </a:gs>
              <a:gs pos="100000">
                <a:srgbClr val="00287D">
                  <a:gamma/>
                  <a:shade val="75686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pic>
        <p:nvPicPr>
          <p:cNvPr id="3075" name="Picture 12" descr="zahlavi CZ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55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725" y="1125538"/>
            <a:ext cx="8234363" cy="500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855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17775" y="6248400"/>
            <a:ext cx="4032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  <a:latin typeface="Trebuchet MS" pitchFamily="34" charset="0"/>
              </a:defRPr>
            </a:lvl1pPr>
          </a:lstStyle>
          <a:p>
            <a:r>
              <a:rPr lang="pl-PL" smtClean="0"/>
              <a:t>Projekt: Cizí jazyky v kinantropologii, reg. č.: CZ.1.07/2.2.00/15.0199</a:t>
            </a:r>
            <a:endParaRPr lang="cs-CZ"/>
          </a:p>
        </p:txBody>
      </p:sp>
      <p:sp>
        <p:nvSpPr>
          <p:cNvPr id="10855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  <a:latin typeface="Trebuchet MS" pitchFamily="34" charset="0"/>
              </a:defRPr>
            </a:lvl1pPr>
          </a:lstStyle>
          <a:p>
            <a:fld id="{E193AD70-0748-40B0-8C42-05BAA9377DD0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+mj-lt"/>
          <a:ea typeface="MS PGothic" pitchFamily="34" charset="-128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  <a:ea typeface="MS PGothic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  <a:ea typeface="MS PGothic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  <a:ea typeface="MS PGothic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  <a:ea typeface="MS PGothic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69696"/>
        </a:buClr>
        <a:buSzPct val="8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0"/>
        <a:buBlip>
          <a:blip r:embed="rId14"/>
        </a:buBlip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0"/>
        <a:buBlip>
          <a:blip r:embed="rId14"/>
        </a:buBlip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0"/>
        <a:buBlip>
          <a:blip r:embed="rId14"/>
        </a:buBlip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0"/>
        <a:buBlip>
          <a:blip r:embed="rId14"/>
        </a:buBlip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5F5F5"/>
            </a:gs>
            <a:gs pos="100000">
              <a:srgbClr val="E4E4E4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6" name="Rectangle 4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gradFill rotWithShape="1">
            <a:gsLst>
              <a:gs pos="0">
                <a:srgbClr val="00287D"/>
              </a:gs>
              <a:gs pos="100000">
                <a:srgbClr val="00287D">
                  <a:gamma/>
                  <a:shade val="75686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pic>
        <p:nvPicPr>
          <p:cNvPr id="4099" name="Picture 10" descr="zahlavi CZ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059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20950" y="1125538"/>
            <a:ext cx="6434138" cy="500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1059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17775" y="6248400"/>
            <a:ext cx="4032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  <a:latin typeface="Trebuchet MS" pitchFamily="34" charset="0"/>
              </a:defRPr>
            </a:lvl1pPr>
          </a:lstStyle>
          <a:p>
            <a:r>
              <a:rPr lang="pl-PL" smtClean="0"/>
              <a:t>Projekt: Cizí jazyky v kinantropologii, reg. č.: CZ.1.07/2.2.00/15.0199</a:t>
            </a:r>
            <a:endParaRPr lang="cs-CZ"/>
          </a:p>
        </p:txBody>
      </p:sp>
      <p:sp>
        <p:nvSpPr>
          <p:cNvPr id="11060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  <a:latin typeface="Trebuchet MS" pitchFamily="34" charset="0"/>
              </a:defRPr>
            </a:lvl1pPr>
          </a:lstStyle>
          <a:p>
            <a:fld id="{7A3A80DA-C06B-4E12-AA74-7353CA5C226E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+mj-lt"/>
          <a:ea typeface="MS PGothic" pitchFamily="34" charset="-128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  <a:ea typeface="MS PGothic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  <a:ea typeface="MS PGothic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  <a:ea typeface="MS PGothic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  <a:ea typeface="MS PGothic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69696"/>
        </a:buClr>
        <a:buSzPct val="8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0"/>
        <a:buBlip>
          <a:blip r:embed="rId14"/>
        </a:buBlip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0"/>
        <a:buBlip>
          <a:blip r:embed="rId14"/>
        </a:buBlip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0"/>
        <a:buBlip>
          <a:blip r:embed="rId14"/>
        </a:buBlip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0"/>
        <a:buBlip>
          <a:blip r:embed="rId14"/>
        </a:buBlip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5F5F5"/>
            </a:gs>
            <a:gs pos="100000">
              <a:srgbClr val="E4E4E4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gradFill rotWithShape="1">
            <a:gsLst>
              <a:gs pos="0">
                <a:srgbClr val="00287D"/>
              </a:gs>
              <a:gs pos="100000">
                <a:srgbClr val="00287D">
                  <a:gamma/>
                  <a:shade val="75686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pic>
        <p:nvPicPr>
          <p:cNvPr id="5123" name="Picture 3" descr="zahlavi CZ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118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720725" y="1125538"/>
            <a:ext cx="782796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22118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725" y="2017713"/>
            <a:ext cx="8234363" cy="178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22119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17775" y="6248400"/>
            <a:ext cx="4032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  <a:latin typeface="Trebuchet MS" pitchFamily="34" charset="0"/>
              </a:defRPr>
            </a:lvl1pPr>
          </a:lstStyle>
          <a:p>
            <a:r>
              <a:rPr lang="pl-PL" smtClean="0"/>
              <a:t>Projekt: Cizí jazyky v kinantropologii, reg. č.: CZ.1.07/2.2.00/15.0199</a:t>
            </a:r>
            <a:endParaRPr lang="cs-CZ"/>
          </a:p>
        </p:txBody>
      </p:sp>
      <p:sp>
        <p:nvSpPr>
          <p:cNvPr id="22119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  <a:latin typeface="Trebuchet MS" pitchFamily="34" charset="0"/>
              </a:defRPr>
            </a:lvl1pPr>
          </a:lstStyle>
          <a:p>
            <a:fld id="{DED8C153-02B7-4825-AE81-4972CB1D6CBA}" type="slidenum">
              <a:rPr lang="cs-CZ"/>
              <a:pPr/>
              <a:t>‹#›</a:t>
            </a:fld>
            <a:endParaRPr lang="cs-CZ"/>
          </a:p>
        </p:txBody>
      </p:sp>
      <p:pic>
        <p:nvPicPr>
          <p:cNvPr id="5128" name="Picture 8" descr="OPVK_MU_vlevo_2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19138" y="4313238"/>
            <a:ext cx="6118225" cy="145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834" r:id="rId12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+mj-lt"/>
          <a:ea typeface="MS PGothic" pitchFamily="34" charset="-128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charset="0"/>
          <a:ea typeface="MS PGothic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charset="0"/>
          <a:ea typeface="MS PGothic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charset="0"/>
          <a:ea typeface="MS PGothic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charset="0"/>
          <a:ea typeface="MS PGothic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69696"/>
        </a:buClr>
        <a:buSzPct val="80000"/>
        <a:buFont typeface="Wingdings" pitchFamily="2" charset="2"/>
        <a:buBlip>
          <a:blip r:embed="rId16"/>
        </a:buBlip>
        <a:defRPr sz="24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Blip>
          <a:blip r:embed="rId16"/>
        </a:buBlip>
        <a:defRPr sz="24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16"/>
        </a:buBlip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0"/>
        <a:buBlip>
          <a:blip r:embed="rId16"/>
        </a:buBlip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0"/>
        <a:buBlip>
          <a:blip r:embed="rId16"/>
        </a:buBlip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0"/>
        <a:buBlip>
          <a:blip r:embed="rId16"/>
        </a:buBlip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0"/>
        <a:buBlip>
          <a:blip r:embed="rId16"/>
        </a:buBlip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5F5F5"/>
            </a:gs>
            <a:gs pos="100000">
              <a:srgbClr val="E4E4E4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gradFill rotWithShape="1">
            <a:gsLst>
              <a:gs pos="0">
                <a:srgbClr val="00287D"/>
              </a:gs>
              <a:gs pos="100000">
                <a:srgbClr val="00287D">
                  <a:gamma/>
                  <a:shade val="75686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pic>
        <p:nvPicPr>
          <p:cNvPr id="7171" name="Picture 3" descr="zahlavi CZ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323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725" y="1125538"/>
            <a:ext cx="8234363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2232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17775" y="6248400"/>
            <a:ext cx="4032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  <a:latin typeface="Trebuchet MS" pitchFamily="34" charset="0"/>
              </a:defRPr>
            </a:lvl1pPr>
          </a:lstStyle>
          <a:p>
            <a:r>
              <a:rPr lang="pl-PL" smtClean="0"/>
              <a:t>Projekt: Cizí jazyky v kinantropologii, reg. č.: CZ.1.07/2.2.00/15.0199</a:t>
            </a:r>
            <a:endParaRPr lang="cs-CZ"/>
          </a:p>
        </p:txBody>
      </p:sp>
      <p:sp>
        <p:nvSpPr>
          <p:cNvPr id="2232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  <a:latin typeface="Trebuchet MS" pitchFamily="34" charset="0"/>
              </a:defRPr>
            </a:lvl1pPr>
          </a:lstStyle>
          <a:p>
            <a:fld id="{E6C81097-B050-4ADB-A55F-95FACBC4A45D}" type="slidenum">
              <a:rPr lang="cs-CZ"/>
              <a:pPr/>
              <a:t>‹#›</a:t>
            </a:fld>
            <a:endParaRPr lang="cs-CZ"/>
          </a:p>
        </p:txBody>
      </p:sp>
      <p:pic>
        <p:nvPicPr>
          <p:cNvPr id="7175" name="Picture 8" descr="OPVK_MU_stred_2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19138" y="2789238"/>
            <a:ext cx="7697787" cy="188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+mj-lt"/>
          <a:ea typeface="MS PGothic" pitchFamily="34" charset="-128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  <a:ea typeface="MS PGothic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  <a:ea typeface="MS PGothic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  <a:ea typeface="MS PGothic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  <a:ea typeface="MS PGothic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69696"/>
        </a:buClr>
        <a:buSzPct val="80000"/>
        <a:buFont typeface="Wingdings" pitchFamily="2" charset="2"/>
        <a:buBlip>
          <a:blip r:embed="rId15"/>
        </a:buBlip>
        <a:defRPr sz="24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Blip>
          <a:blip r:embed="rId15"/>
        </a:buBlip>
        <a:defRPr sz="24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15"/>
        </a:buBlip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0"/>
        <a:buBlip>
          <a:blip r:embed="rId15"/>
        </a:buBlip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0"/>
        <a:buBlip>
          <a:blip r:embed="rId15"/>
        </a:buBlip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0"/>
        <a:buBlip>
          <a:blip r:embed="rId15"/>
        </a:buBlip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0"/>
        <a:buBlip>
          <a:blip r:embed="rId15"/>
        </a:buBlip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2976" y="1428736"/>
            <a:ext cx="7772400" cy="1470025"/>
          </a:xfrm>
        </p:spPr>
        <p:txBody>
          <a:bodyPr/>
          <a:lstStyle/>
          <a:p>
            <a:r>
              <a:rPr lang="cs-CZ" sz="2800" dirty="0" smtClean="0"/>
              <a:t>Volejbal</a:t>
            </a:r>
            <a:endParaRPr lang="cs-CZ" sz="28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75656" y="2204864"/>
            <a:ext cx="6400800" cy="1752600"/>
          </a:xfrm>
        </p:spPr>
        <p:txBody>
          <a:bodyPr/>
          <a:lstStyle/>
          <a:p>
            <a:r>
              <a:rPr lang="cs-CZ" sz="1400" dirty="0"/>
              <a:t>d</a:t>
            </a:r>
            <a:r>
              <a:rPr lang="cs-CZ" sz="1400" dirty="0" smtClean="0"/>
              <a:t>oc. PaedDr. Jan </a:t>
            </a:r>
            <a:r>
              <a:rPr lang="cs-CZ" sz="1400" dirty="0" err="1" smtClean="0"/>
              <a:t>Štumbauer</a:t>
            </a:r>
            <a:r>
              <a:rPr lang="cs-CZ" sz="1400" dirty="0" smtClean="0"/>
              <a:t>, CSc.</a:t>
            </a:r>
            <a:endParaRPr lang="cs-CZ" sz="14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Projekt: Cizí jazyky v kinantropologii, reg. č.: CZ.1.07/2.2.00/15.0199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14282" y="1071546"/>
            <a:ext cx="7772400" cy="428629"/>
          </a:xfrm>
        </p:spPr>
        <p:txBody>
          <a:bodyPr/>
          <a:lstStyle/>
          <a:p>
            <a:r>
              <a:rPr lang="cs-CZ" dirty="0" smtClean="0"/>
              <a:t>Historie volejbalu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67364" y="1556792"/>
            <a:ext cx="8572560" cy="4786346"/>
          </a:xfrm>
        </p:spPr>
        <p:txBody>
          <a:bodyPr/>
          <a:lstStyle/>
          <a:p>
            <a:pPr algn="l"/>
            <a:r>
              <a:rPr lang="cs-CZ" sz="1800" dirty="0" smtClean="0"/>
              <a:t>Z písemných pramenů různých kontinentů (S. Ameriky, J. Ameriky, Asie, Evropy) se dozvídáme, že autorem volejbalu je ředitel </a:t>
            </a:r>
            <a:r>
              <a:rPr lang="cs-CZ" sz="1800" dirty="0" err="1" smtClean="0"/>
              <a:t>holyokské</a:t>
            </a:r>
            <a:r>
              <a:rPr lang="cs-CZ" sz="1800" dirty="0" smtClean="0"/>
              <a:t> koleje, prof. tělesné výchovy W. G. Morgan. Chtěl nahradit méně emocionální gymnastická cvičení nenáročnou a přitažlivou formou tělocvičné činnosti. V tělocvičně, kterou rozdělil tenisovou sítí (výška asi 183 cm) na dvě poloviny, nechal studenty odbíjet basketbalový míč z jedné poloviny na druhou. Volejbal vznikl r. 1895 ve </a:t>
            </a:r>
            <a:r>
              <a:rPr lang="cs-CZ" sz="1800" dirty="0" err="1" smtClean="0"/>
              <a:t>Springfieldu</a:t>
            </a:r>
            <a:r>
              <a:rPr lang="cs-CZ" sz="1800" dirty="0" smtClean="0"/>
              <a:t> v Massachusetts (USA). Původní název „</a:t>
            </a:r>
            <a:r>
              <a:rPr lang="cs-CZ" sz="1800" dirty="0" err="1" smtClean="0"/>
              <a:t>minonette</a:t>
            </a:r>
            <a:r>
              <a:rPr lang="cs-CZ" sz="1800" dirty="0" smtClean="0"/>
              <a:t>“ byl v r. 1896 při předvedení této nové hry ředitelům ZMCA přejmenován na </a:t>
            </a:r>
            <a:r>
              <a:rPr lang="cs-CZ" sz="1800" i="1" dirty="0" smtClean="0"/>
              <a:t>to </a:t>
            </a:r>
            <a:r>
              <a:rPr lang="cs-CZ" sz="1800" i="1" dirty="0" err="1" smtClean="0"/>
              <a:t>volley</a:t>
            </a:r>
            <a:r>
              <a:rPr lang="cs-CZ" sz="1800" i="1" dirty="0" smtClean="0"/>
              <a:t> </a:t>
            </a:r>
            <a:r>
              <a:rPr lang="cs-CZ" sz="1800" i="1" dirty="0" err="1" smtClean="0"/>
              <a:t>the</a:t>
            </a:r>
            <a:r>
              <a:rPr lang="cs-CZ" sz="1800" i="1" dirty="0" smtClean="0"/>
              <a:t> </a:t>
            </a:r>
            <a:r>
              <a:rPr lang="cs-CZ" sz="1800" i="1" dirty="0" err="1" smtClean="0"/>
              <a:t>ball</a:t>
            </a:r>
            <a:r>
              <a:rPr lang="cs-CZ" sz="1800" dirty="0" smtClean="0"/>
              <a:t>.</a:t>
            </a:r>
          </a:p>
          <a:p>
            <a:pPr algn="l"/>
            <a:endParaRPr lang="cs-CZ" sz="1800" dirty="0"/>
          </a:p>
        </p:txBody>
      </p:sp>
      <p:pic>
        <p:nvPicPr>
          <p:cNvPr id="259074" name="il_fi" descr="126255_m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544" y="3861048"/>
            <a:ext cx="364333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Projekt: Cizí jazyky v kinantropologii, reg. č.: CZ.1.07/2.2.00/15.0199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57158" y="1142984"/>
            <a:ext cx="7772400" cy="1470025"/>
          </a:xfrm>
        </p:spPr>
        <p:txBody>
          <a:bodyPr/>
          <a:lstStyle/>
          <a:p>
            <a:r>
              <a:rPr lang="cs-CZ" dirty="0" smtClean="0"/>
              <a:t>Historie volejbalu v ČR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67544" y="1772816"/>
            <a:ext cx="7000924" cy="1752600"/>
          </a:xfrm>
        </p:spPr>
        <p:txBody>
          <a:bodyPr/>
          <a:lstStyle/>
          <a:p>
            <a:pPr algn="l"/>
            <a:r>
              <a:rPr lang="cs-CZ" sz="1800" dirty="0" smtClean="0"/>
              <a:t>V našich zemích se volejbal začíná rozvíjet až po první světové válce. Patří tedy mezi relativně mladé sporty. Jedním z předních propagátorů volejbalu byl J. A. </a:t>
            </a:r>
            <a:r>
              <a:rPr lang="cs-CZ" sz="1800" dirty="0" err="1" smtClean="0"/>
              <a:t>Pipal</a:t>
            </a:r>
            <a:r>
              <a:rPr lang="cs-CZ" sz="1800" dirty="0" smtClean="0"/>
              <a:t>, který od r. 1919 působil v Praze jako ředitel YMCA (</a:t>
            </a:r>
            <a:r>
              <a:rPr lang="cs-CZ" sz="1800" dirty="0" err="1" smtClean="0"/>
              <a:t>Young</a:t>
            </a:r>
            <a:r>
              <a:rPr lang="cs-CZ" sz="1800" dirty="0" smtClean="0"/>
              <a:t> Mens Christian </a:t>
            </a:r>
            <a:r>
              <a:rPr lang="cs-CZ" sz="1800" dirty="0" err="1" smtClean="0"/>
              <a:t>Association</a:t>
            </a:r>
            <a:r>
              <a:rPr lang="cs-CZ" sz="1800" dirty="0" smtClean="0"/>
              <a:t>). V roce 1921 YMCA ustanovila první volejbalovou organizaci u nás – Volejbalový svaz (Kaplan, 1987).</a:t>
            </a:r>
            <a:endParaRPr lang="cs-CZ" sz="1800" dirty="0"/>
          </a:p>
        </p:txBody>
      </p:sp>
      <p:pic>
        <p:nvPicPr>
          <p:cNvPr id="260098" name="Picture 2" descr="http://historie.volejbal-metodika.cz/img/fotos/a71bcf47dc198598ce91d33984ff70e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1960" y="3501008"/>
            <a:ext cx="3667108" cy="2578435"/>
          </a:xfrm>
          <a:prstGeom prst="rect">
            <a:avLst/>
          </a:prstGeom>
          <a:noFill/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Projekt: Cizí jazyky v kinantropologii, reg. č.: CZ.1.07/2.2.00/15.0199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28596" y="1643050"/>
            <a:ext cx="7772400" cy="1470025"/>
          </a:xfrm>
        </p:spPr>
        <p:txBody>
          <a:bodyPr/>
          <a:lstStyle/>
          <a:p>
            <a:r>
              <a:rPr lang="cs-CZ" dirty="0" smtClean="0"/>
              <a:t>Charakteristika hry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85786" y="2786058"/>
            <a:ext cx="7129490" cy="1752600"/>
          </a:xfrm>
        </p:spPr>
        <p:txBody>
          <a:bodyPr/>
          <a:lstStyle/>
          <a:p>
            <a:pPr algn="l"/>
            <a:r>
              <a:rPr lang="cs-CZ" sz="1800" dirty="0" smtClean="0"/>
              <a:t>Volejbal je neinvazivní sportovní hrou síťového typu, ve které se utkávají dva týmy po šesti hráčích, kteří ovládají míč částmi svého těla. Střídají se zde úkoly útočné i obranné a jedinou herní akcí můžeme body jak získat, tak i ztratit. Trvání utkání je dáno ziskem stanoveného počtu bodů v setech a dosažením určeného počtu vítězných setů.</a:t>
            </a:r>
          </a:p>
          <a:p>
            <a:pPr algn="l"/>
            <a:endParaRPr lang="cs-CZ" sz="18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Projekt: Cizí jazyky v kinantropologii, reg. č.: CZ.1.07/2.2.00/15.0199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00034" y="1000108"/>
            <a:ext cx="7772400" cy="1470025"/>
          </a:xfrm>
        </p:spPr>
        <p:txBody>
          <a:bodyPr/>
          <a:lstStyle/>
          <a:p>
            <a:r>
              <a:rPr lang="cs-CZ" dirty="0" smtClean="0"/>
              <a:t>Základní pravidla volejbalu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14348" y="1714488"/>
            <a:ext cx="4929222" cy="3857652"/>
          </a:xfrm>
        </p:spPr>
        <p:txBody>
          <a:bodyPr/>
          <a:lstStyle/>
          <a:p>
            <a:pPr algn="l">
              <a:buFont typeface="Arial" pitchFamily="34" charset="0"/>
              <a:buChar char="•"/>
            </a:pPr>
            <a:r>
              <a:rPr lang="cs-CZ" sz="2000" dirty="0" smtClean="0"/>
              <a:t>Utkání se hraje na 3 vítězné sety</a:t>
            </a:r>
          </a:p>
          <a:p>
            <a:pPr algn="l">
              <a:buFont typeface="Arial" pitchFamily="34" charset="0"/>
              <a:buChar char="•"/>
            </a:pPr>
            <a:r>
              <a:rPr lang="cs-CZ" sz="2000" dirty="0" smtClean="0"/>
              <a:t>Sety se hrají na 25 bodů (kromě 5 setu ten       se hraje pouze na 15 bodů) </a:t>
            </a:r>
          </a:p>
          <a:p>
            <a:pPr algn="l">
              <a:buFont typeface="Arial" pitchFamily="34" charset="0"/>
              <a:buChar char="•"/>
            </a:pPr>
            <a:r>
              <a:rPr lang="cs-CZ" sz="2000" dirty="0" smtClean="0"/>
              <a:t>Hřiště je obdélník o rozměrech 18 x 9 m </a:t>
            </a:r>
          </a:p>
          <a:p>
            <a:pPr algn="l">
              <a:buFont typeface="Arial" pitchFamily="34" charset="0"/>
              <a:buChar char="•"/>
            </a:pPr>
            <a:r>
              <a:rPr lang="cs-CZ" sz="2000" dirty="0" smtClean="0"/>
              <a:t>Síť ve výšce 2,43 m pro muže a 2,24 m  pro ženy</a:t>
            </a:r>
          </a:p>
          <a:p>
            <a:pPr algn="l">
              <a:buFont typeface="Arial" pitchFamily="34" charset="0"/>
              <a:buChar char="•"/>
            </a:pPr>
            <a:r>
              <a:rPr lang="cs-CZ" sz="2000" dirty="0" smtClean="0"/>
              <a:t>Účelem hry je poslat míč přes síť na zem do pole soupeře </a:t>
            </a:r>
          </a:p>
          <a:p>
            <a:pPr algn="l">
              <a:buFont typeface="Arial" pitchFamily="34" charset="0"/>
              <a:buChar char="•"/>
            </a:pPr>
            <a:r>
              <a:rPr lang="cs-CZ" sz="2000" dirty="0" smtClean="0"/>
              <a:t>Míč musí být kulatý</a:t>
            </a:r>
          </a:p>
          <a:p>
            <a:pPr algn="l">
              <a:buFont typeface="Arial" pitchFamily="34" charset="0"/>
              <a:buChar char="•"/>
            </a:pPr>
            <a:endParaRPr lang="cs-CZ" sz="20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Projekt: Cizí jazyky v kinantropologii, reg. č.: CZ.1.07/2.2.00/15.0199</a:t>
            </a:r>
            <a:endParaRPr lang="cs-CZ"/>
          </a:p>
        </p:txBody>
      </p:sp>
      <p:pic>
        <p:nvPicPr>
          <p:cNvPr id="1026" name="Picture 2" descr="http://www.volny.cz/sportin/foto/prav-volejbal1-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5150" y="2143116"/>
            <a:ext cx="3498850" cy="439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14282" y="1357298"/>
            <a:ext cx="7772400" cy="1470025"/>
          </a:xfrm>
        </p:spPr>
        <p:txBody>
          <a:bodyPr/>
          <a:lstStyle/>
          <a:p>
            <a:r>
              <a:rPr lang="cs-CZ" dirty="0" smtClean="0"/>
              <a:t>Plážový volejbal - BEACH VOLEJBAL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3568" y="1988840"/>
            <a:ext cx="7358114" cy="1752600"/>
          </a:xfrm>
        </p:spPr>
        <p:txBody>
          <a:bodyPr/>
          <a:lstStyle/>
          <a:p>
            <a:pPr algn="l"/>
            <a:r>
              <a:rPr lang="cs-CZ" sz="1800" dirty="0" smtClean="0"/>
              <a:t>Plážový volejbal (</a:t>
            </a:r>
            <a:r>
              <a:rPr lang="cs-CZ" sz="1800" i="1" dirty="0" err="1" smtClean="0"/>
              <a:t>beach</a:t>
            </a:r>
            <a:r>
              <a:rPr lang="cs-CZ" sz="1800" i="1" dirty="0" smtClean="0"/>
              <a:t> </a:t>
            </a:r>
            <a:r>
              <a:rPr lang="cs-CZ" sz="1800" i="1" dirty="0" err="1" smtClean="0"/>
              <a:t>volleyball</a:t>
            </a:r>
            <a:r>
              <a:rPr lang="cs-CZ" sz="1800" dirty="0" smtClean="0"/>
              <a:t>) je atraktivní míčový sport, který se vyvinul z klasického šestkového volejbalu. Od doby svého vzniku si získal ve světě mnoho příznivců, z toho důvodu byl zařazen mezi sporty konající se na letních olympijských hrách. Většina pravidel je převzata z pravidel klasického volejbalu, objevují se zde ale některé odlišnosti. Např. družstvo je tvořeno pouze dvěma hráči a velikost hřiště je menší. </a:t>
            </a:r>
            <a:endParaRPr lang="cs-CZ" sz="1800" dirty="0"/>
          </a:p>
        </p:txBody>
      </p:sp>
      <p:pic>
        <p:nvPicPr>
          <p:cNvPr id="261122" name="il_fi" descr="plazovy-volejb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81246" y="3717032"/>
            <a:ext cx="3714776" cy="2455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Projekt: Cizí jazyky v kinantropologii, reg. č.: CZ.1.07/2.2.00/15.0199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1406" y="1000108"/>
            <a:ext cx="7772400" cy="1470025"/>
          </a:xfrm>
        </p:spPr>
        <p:txBody>
          <a:bodyPr/>
          <a:lstStyle/>
          <a:p>
            <a:r>
              <a:rPr lang="cs-CZ" dirty="0" smtClean="0"/>
              <a:t>Přehled herních činností, kombinací a systémů hry ve volejbale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62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5776" y="1412776"/>
            <a:ext cx="5050929" cy="48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Projekt: Cizí jazyky v kinantropologii, reg. č.: CZ.1.07/2.2.00/15.0199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Děkuji za pozornost.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Projekt: Cizí jazyky v kinantropologii, reg. č.: CZ.1.07/2.2.00/15.0199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1">
  <a:themeElements>
    <a:clrScheme name="1_Směsi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1_Směsi">
      <a:majorFont>
        <a:latin typeface="Tahoma"/>
        <a:ea typeface="ＭＳ Ｐゴシック"/>
        <a:cs typeface=""/>
      </a:majorFont>
      <a:minorFont>
        <a:latin typeface="Trebuchet MS"/>
        <a:ea typeface="ＭＳ Ｐゴシック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charset="0"/>
            <a:ea typeface="ＭＳ Ｐゴシック" charset="0"/>
          </a:defRPr>
        </a:defPPr>
      </a:lstStyle>
    </a:lnDef>
  </a:objectDefaults>
  <a:extraClrSchemeLst>
    <a:extraClrScheme>
      <a:clrScheme name="1_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_Motiv4">
  <a:themeElements>
    <a:clrScheme name="MU_PPTprezentace_sablona_CZ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MU_PPTprezentace_sablona_CZ">
      <a:majorFont>
        <a:latin typeface="Trebuchet MS"/>
        <a:ea typeface="ＭＳ Ｐゴシック"/>
        <a:cs typeface=""/>
      </a:majorFont>
      <a:minorFont>
        <a:latin typeface="Trebuchet MS"/>
        <a:ea typeface="ＭＳ Ｐゴシック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charset="0"/>
            <a:ea typeface="ＭＳ Ｐゴシック" charset="0"/>
          </a:defRPr>
        </a:defPPr>
      </a:lstStyle>
    </a:lnDef>
  </a:objectDefaults>
  <a:extraClrSchemeLst>
    <a:extraClrScheme>
      <a:clrScheme name="MU_PPTprezentace_sablona_CZ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U_PPTprezentace_sablona_CZ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U_PPTprezentace_sablona_CZ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U_PPTprezentace_sablona_CZ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U_PPTprezentace_sablona_CZ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U_PPTprezentace_sablona_CZ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U_PPTprezentace_sablona_CZ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6_Směsi">
  <a:themeElements>
    <a:clrScheme name="1_Směsi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1_Směsi">
      <a:majorFont>
        <a:latin typeface="Tahoma"/>
        <a:ea typeface="ＭＳ Ｐゴシック"/>
        <a:cs typeface=""/>
      </a:majorFont>
      <a:minorFont>
        <a:latin typeface="Trebuchet M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charset="0"/>
            <a:ea typeface="ＭＳ Ｐゴシック" charset="0"/>
          </a:defRPr>
        </a:defPPr>
      </a:lstStyle>
    </a:lnDef>
  </a:objectDefaults>
  <a:extraClrSchemeLst>
    <a:extraClrScheme>
      <a:clrScheme name="1_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7_Směsi">
  <a:themeElements>
    <a:clrScheme name="2_Směsi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2_Směsi">
      <a:majorFont>
        <a:latin typeface="Tahoma"/>
        <a:ea typeface="ＭＳ Ｐゴシック"/>
        <a:cs typeface=""/>
      </a:majorFont>
      <a:minorFont>
        <a:latin typeface="Trebuchet M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charset="0"/>
            <a:ea typeface="ＭＳ Ｐゴシック" charset="0"/>
          </a:defRPr>
        </a:defPPr>
      </a:lstStyle>
    </a:lnDef>
  </a:objectDefaults>
  <a:extraClrSchemeLst>
    <a:extraClrScheme>
      <a:clrScheme name="2_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3_MU_PPTprezentace_sablona_CZ">
  <a:themeElements>
    <a:clrScheme name="1_MU_PPTprezentace_sablona_CZ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1_MU_PPTprezentace_sablona_CZ">
      <a:majorFont>
        <a:latin typeface="Trebuchet MS"/>
        <a:ea typeface="ＭＳ Ｐゴシック"/>
        <a:cs typeface=""/>
      </a:majorFont>
      <a:minorFont>
        <a:latin typeface="Trebuchet M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charset="0"/>
            <a:ea typeface="ＭＳ Ｐゴシック" charset="0"/>
          </a:defRPr>
        </a:defPPr>
      </a:lstStyle>
    </a:lnDef>
  </a:objectDefaults>
  <a:extraClrSchemeLst>
    <a:extraClrScheme>
      <a:clrScheme name="1_MU_PPTprezentace_sablona_CZ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U_PPTprezentace_sablona_CZ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U_PPTprezentace_sablona_CZ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U_PPTprezentace_sablona_CZ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U_PPTprezentace_sablona_CZ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U_PPTprezentace_sablona_CZ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U_PPTprezentace_sablona_CZ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8_Směsi">
  <a:themeElements>
    <a:clrScheme name="3_Směsi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3_Směsi">
      <a:majorFont>
        <a:latin typeface="Tahoma"/>
        <a:ea typeface="ＭＳ Ｐゴシック"/>
        <a:cs typeface=""/>
      </a:majorFont>
      <a:minorFont>
        <a:latin typeface="Trebuchet M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charset="0"/>
            <a:ea typeface="ＭＳ Ｐゴシック" charset="0"/>
          </a:defRPr>
        </a:defPPr>
      </a:lstStyle>
    </a:lnDef>
  </a:objectDefaults>
  <a:extraClrSchemeLst>
    <a:extraClrScheme>
      <a:clrScheme name="3_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2_Motiv4">
  <a:themeElements>
    <a:clrScheme name="MU_PPTprezentace_sablona_CZ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MU_PPTprezentace_sablona_CZ">
      <a:majorFont>
        <a:latin typeface="Trebuchet MS"/>
        <a:ea typeface="ＭＳ Ｐゴシック"/>
        <a:cs typeface=""/>
      </a:majorFont>
      <a:minorFont>
        <a:latin typeface="Trebuchet MS"/>
        <a:ea typeface="ＭＳ Ｐゴシック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charset="0"/>
            <a:ea typeface="ＭＳ Ｐゴシック" charset="0"/>
          </a:defRPr>
        </a:defPPr>
      </a:lstStyle>
    </a:lnDef>
  </a:objectDefaults>
  <a:extraClrSchemeLst>
    <a:extraClrScheme>
      <a:clrScheme name="MU_PPTprezentace_sablona_CZ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U_PPTprezentace_sablona_CZ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U_PPTprezentace_sablona_CZ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U_PPTprezentace_sablona_CZ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U_PPTprezentace_sablona_CZ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U_PPTprezentace_sablona_CZ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U_PPTprezentace_sablona_CZ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9_Směsi">
  <a:themeElements>
    <a:clrScheme name="1_Směsi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1_Směsi">
      <a:majorFont>
        <a:latin typeface="Tahoma"/>
        <a:ea typeface="ＭＳ Ｐゴシック"/>
        <a:cs typeface=""/>
      </a:majorFont>
      <a:minorFont>
        <a:latin typeface="Trebuchet M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charset="0"/>
            <a:ea typeface="ＭＳ Ｐゴシック" charset="0"/>
          </a:defRPr>
        </a:defPPr>
      </a:lstStyle>
    </a:lnDef>
  </a:objectDefaults>
  <a:extraClrSchemeLst>
    <a:extraClrScheme>
      <a:clrScheme name="1_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0_Směsi">
  <a:themeElements>
    <a:clrScheme name="2_Směsi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2_Směsi">
      <a:majorFont>
        <a:latin typeface="Tahoma"/>
        <a:ea typeface="ＭＳ Ｐゴシック"/>
        <a:cs typeface=""/>
      </a:majorFont>
      <a:minorFont>
        <a:latin typeface="Trebuchet M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charset="0"/>
            <a:ea typeface="ＭＳ Ｐゴシック" charset="0"/>
          </a:defRPr>
        </a:defPPr>
      </a:lstStyle>
    </a:lnDef>
  </a:objectDefaults>
  <a:extraClrSchemeLst>
    <a:extraClrScheme>
      <a:clrScheme name="2_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4_MU_PPTprezentace_sablona_CZ">
  <a:themeElements>
    <a:clrScheme name="1_MU_PPTprezentace_sablona_CZ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1_MU_PPTprezentace_sablona_CZ">
      <a:majorFont>
        <a:latin typeface="Trebuchet MS"/>
        <a:ea typeface="ＭＳ Ｐゴシック"/>
        <a:cs typeface=""/>
      </a:majorFont>
      <a:minorFont>
        <a:latin typeface="Trebuchet M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charset="0"/>
            <a:ea typeface="ＭＳ Ｐゴシック" charset="0"/>
          </a:defRPr>
        </a:defPPr>
      </a:lstStyle>
    </a:lnDef>
  </a:objectDefaults>
  <a:extraClrSchemeLst>
    <a:extraClrScheme>
      <a:clrScheme name="1_MU_PPTprezentace_sablona_CZ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U_PPTprezentace_sablona_CZ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U_PPTprezentace_sablona_CZ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U_PPTprezentace_sablona_CZ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U_PPTprezentace_sablona_CZ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U_PPTprezentace_sablona_CZ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U_PPTprezentace_sablona_CZ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1_Směsi">
  <a:themeElements>
    <a:clrScheme name="3_Směsi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3_Směsi">
      <a:majorFont>
        <a:latin typeface="Tahoma"/>
        <a:ea typeface="ＭＳ Ｐゴシック"/>
        <a:cs typeface=""/>
      </a:majorFont>
      <a:minorFont>
        <a:latin typeface="Trebuchet M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charset="0"/>
            <a:ea typeface="ＭＳ Ｐゴシック" charset="0"/>
          </a:defRPr>
        </a:defPPr>
      </a:lstStyle>
    </a:lnDef>
  </a:objectDefaults>
  <a:extraClrSchemeLst>
    <a:extraClrScheme>
      <a:clrScheme name="3_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Směsi">
  <a:themeElements>
    <a:clrScheme name="2_Směsi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2_Směsi">
      <a:majorFont>
        <a:latin typeface="Tahoma"/>
        <a:ea typeface="ＭＳ Ｐゴシック"/>
        <a:cs typeface=""/>
      </a:majorFont>
      <a:minorFont>
        <a:latin typeface="Trebuchet M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charset="0"/>
            <a:ea typeface="ＭＳ Ｐゴシック" charset="0"/>
          </a:defRPr>
        </a:defPPr>
      </a:lstStyle>
    </a:lnDef>
  </a:objectDefaults>
  <a:extraClrSchemeLst>
    <a:extraClrScheme>
      <a:clrScheme name="2_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MU_PPTprezentace_sablona_CZ">
  <a:themeElements>
    <a:clrScheme name="1_MU_PPTprezentace_sablona_CZ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1_MU_PPTprezentace_sablona_CZ">
      <a:majorFont>
        <a:latin typeface="Trebuchet MS"/>
        <a:ea typeface="ＭＳ Ｐゴシック"/>
        <a:cs typeface=""/>
      </a:majorFont>
      <a:minorFont>
        <a:latin typeface="Trebuchet M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charset="0"/>
            <a:ea typeface="ＭＳ Ｐゴシック" charset="0"/>
          </a:defRPr>
        </a:defPPr>
      </a:lstStyle>
    </a:lnDef>
  </a:objectDefaults>
  <a:extraClrSchemeLst>
    <a:extraClrScheme>
      <a:clrScheme name="1_MU_PPTprezentace_sablona_CZ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U_PPTprezentace_sablona_CZ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U_PPTprezentace_sablona_CZ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U_PPTprezentace_sablona_CZ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U_PPTprezentace_sablona_CZ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U_PPTprezentace_sablona_CZ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U_PPTprezentace_sablona_CZ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Směsi">
  <a:themeElements>
    <a:clrScheme name="3_Směsi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3_Směsi">
      <a:majorFont>
        <a:latin typeface="Tahoma"/>
        <a:ea typeface="ＭＳ Ｐゴシック"/>
        <a:cs typeface=""/>
      </a:majorFont>
      <a:minorFont>
        <a:latin typeface="Trebuchet M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charset="0"/>
            <a:ea typeface="ＭＳ Ｐゴシック" charset="0"/>
          </a:defRPr>
        </a:defPPr>
      </a:lstStyle>
    </a:lnDef>
  </a:objectDefaults>
  <a:extraClrSchemeLst>
    <a:extraClrScheme>
      <a:clrScheme name="3_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Motiv4">
  <a:themeElements>
    <a:clrScheme name="MU_PPTprezentace_sablona_CZ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MU_PPTprezentace_sablona_CZ">
      <a:majorFont>
        <a:latin typeface="Trebuchet MS"/>
        <a:ea typeface="ＭＳ Ｐゴシック"/>
        <a:cs typeface=""/>
      </a:majorFont>
      <a:minorFont>
        <a:latin typeface="Trebuchet MS"/>
        <a:ea typeface="ＭＳ Ｐゴシック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charset="0"/>
            <a:ea typeface="ＭＳ Ｐゴシック" charset="0"/>
          </a:defRPr>
        </a:defPPr>
      </a:lstStyle>
    </a:lnDef>
  </a:objectDefaults>
  <a:extraClrSchemeLst>
    <a:extraClrScheme>
      <a:clrScheme name="MU_PPTprezentace_sablona_CZ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U_PPTprezentace_sablona_CZ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U_PPTprezentace_sablona_CZ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U_PPTprezentace_sablona_CZ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U_PPTprezentace_sablona_CZ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U_PPTprezentace_sablona_CZ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U_PPTprezentace_sablona_CZ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Směsi">
  <a:themeElements>
    <a:clrScheme name="1_Směsi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1_Směsi">
      <a:majorFont>
        <a:latin typeface="Tahoma"/>
        <a:ea typeface="ＭＳ Ｐゴシック"/>
        <a:cs typeface=""/>
      </a:majorFont>
      <a:minorFont>
        <a:latin typeface="Trebuchet M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charset="0"/>
            <a:ea typeface="ＭＳ Ｐゴシック" charset="0"/>
          </a:defRPr>
        </a:defPPr>
      </a:lstStyle>
    </a:lnDef>
  </a:objectDefaults>
  <a:extraClrSchemeLst>
    <a:extraClrScheme>
      <a:clrScheme name="1_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Směsi">
  <a:themeElements>
    <a:clrScheme name="2_Směsi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2_Směsi">
      <a:majorFont>
        <a:latin typeface="Tahoma"/>
        <a:ea typeface="ＭＳ Ｐゴシック"/>
        <a:cs typeface=""/>
      </a:majorFont>
      <a:minorFont>
        <a:latin typeface="Trebuchet M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charset="0"/>
            <a:ea typeface="ＭＳ Ｐゴシック" charset="0"/>
          </a:defRPr>
        </a:defPPr>
      </a:lstStyle>
    </a:lnDef>
  </a:objectDefaults>
  <a:extraClrSchemeLst>
    <a:extraClrScheme>
      <a:clrScheme name="2_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_MU_PPTprezentace_sablona_CZ">
  <a:themeElements>
    <a:clrScheme name="1_MU_PPTprezentace_sablona_CZ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1_MU_PPTprezentace_sablona_CZ">
      <a:majorFont>
        <a:latin typeface="Trebuchet MS"/>
        <a:ea typeface="ＭＳ Ｐゴシック"/>
        <a:cs typeface=""/>
      </a:majorFont>
      <a:minorFont>
        <a:latin typeface="Trebuchet M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charset="0"/>
            <a:ea typeface="ＭＳ Ｐゴシック" charset="0"/>
          </a:defRPr>
        </a:defPPr>
      </a:lstStyle>
    </a:lnDef>
  </a:objectDefaults>
  <a:extraClrSchemeLst>
    <a:extraClrScheme>
      <a:clrScheme name="1_MU_PPTprezentace_sablona_CZ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U_PPTprezentace_sablona_CZ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U_PPTprezentace_sablona_CZ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U_PPTprezentace_sablona_CZ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U_PPTprezentace_sablona_CZ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U_PPTprezentace_sablona_CZ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U_PPTprezentace_sablona_CZ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5_Směsi">
  <a:themeElements>
    <a:clrScheme name="3_Směsi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3_Směsi">
      <a:majorFont>
        <a:latin typeface="Tahoma"/>
        <a:ea typeface="ＭＳ Ｐゴシック"/>
        <a:cs typeface=""/>
      </a:majorFont>
      <a:minorFont>
        <a:latin typeface="Trebuchet M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charset="0"/>
            <a:ea typeface="ＭＳ Ｐゴシック" charset="0"/>
          </a:defRPr>
        </a:defPPr>
      </a:lstStyle>
    </a:lnDef>
  </a:objectDefaults>
  <a:extraClrSchemeLst>
    <a:extraClrScheme>
      <a:clrScheme name="3_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Motiv1</Template>
  <TotalTime>54</TotalTime>
  <Words>328</Words>
  <Application>Microsoft Office PowerPoint</Application>
  <PresentationFormat>Předvádění na obrazovce (4:3)</PresentationFormat>
  <Paragraphs>27</Paragraphs>
  <Slides>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19</vt:i4>
      </vt:variant>
      <vt:variant>
        <vt:lpstr>Nadpisy snímků</vt:lpstr>
      </vt:variant>
      <vt:variant>
        <vt:i4>8</vt:i4>
      </vt:variant>
    </vt:vector>
  </HeadingPairs>
  <TitlesOfParts>
    <vt:vector size="27" baseType="lpstr">
      <vt:lpstr>Motiv1</vt:lpstr>
      <vt:lpstr>2_Směsi</vt:lpstr>
      <vt:lpstr>1_MU_PPTprezentace_sablona_CZ</vt:lpstr>
      <vt:lpstr>3_Směsi</vt:lpstr>
      <vt:lpstr>Motiv4</vt:lpstr>
      <vt:lpstr>1_Směsi</vt:lpstr>
      <vt:lpstr>4_Směsi</vt:lpstr>
      <vt:lpstr>2_MU_PPTprezentace_sablona_CZ</vt:lpstr>
      <vt:lpstr>5_Směsi</vt:lpstr>
      <vt:lpstr>1_Motiv4</vt:lpstr>
      <vt:lpstr>6_Směsi</vt:lpstr>
      <vt:lpstr>7_Směsi</vt:lpstr>
      <vt:lpstr>3_MU_PPTprezentace_sablona_CZ</vt:lpstr>
      <vt:lpstr>8_Směsi</vt:lpstr>
      <vt:lpstr>2_Motiv4</vt:lpstr>
      <vt:lpstr>9_Směsi</vt:lpstr>
      <vt:lpstr>10_Směsi</vt:lpstr>
      <vt:lpstr>4_MU_PPTprezentace_sablona_CZ</vt:lpstr>
      <vt:lpstr>11_Směsi</vt:lpstr>
      <vt:lpstr>Volejbal</vt:lpstr>
      <vt:lpstr>Historie volejbalu </vt:lpstr>
      <vt:lpstr>Historie volejbalu v ČR </vt:lpstr>
      <vt:lpstr>Charakteristika hry</vt:lpstr>
      <vt:lpstr>Základní pravidla volejbalu </vt:lpstr>
      <vt:lpstr>Plážový volejbal - BEACH VOLEJBAL</vt:lpstr>
      <vt:lpstr>Přehled herních činností, kombinací a systémů hry ve volejbale </vt:lpstr>
      <vt:lpstr>Děkuji za pozornost.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Volejbal</dc:title>
  <dc:creator>Josef</dc:creator>
  <cp:lastModifiedBy>zálešáková</cp:lastModifiedBy>
  <cp:revision>8</cp:revision>
  <dcterms:created xsi:type="dcterms:W3CDTF">2012-11-16T13:24:34Z</dcterms:created>
  <dcterms:modified xsi:type="dcterms:W3CDTF">2013-01-11T09:48:57Z</dcterms:modified>
</cp:coreProperties>
</file>