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157162-148C-48FB-A4DF-07313AA8462F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FA020D-C840-47BE-AED4-05D0994AE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850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D89160-4B38-41B8-8391-0604EA6017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040E9-84F4-4020-B0F1-EEF7F39BF27A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B3C5-5044-4B7D-839A-D745730335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2C2E-C2B3-4421-888F-31D54FD2A457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3B32-1133-4E4A-8371-51A82C8D4C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308D-E8E5-490B-8F78-7A66629398B8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EA35-6448-44A2-A4C2-D5FA28860A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2304C-C8AB-430C-96A3-49EA7760DD75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1E8DF-D921-4A29-96CE-4ABB612BBB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92D58-6C00-40A0-B22C-73CE3564E051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17E8-4027-4A76-AE61-0D9872EB5F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131B0-E2EF-4495-A645-8A4A1A068AEA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4AB05-92E8-43CA-9D87-379819387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2223-BD0C-4541-9169-F788C479B55D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7AF09-7EC3-4F96-B498-032DF20105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A156-E3FD-4BA1-AB9A-DF83E568ADA1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905C5-C650-4F04-8687-FA8BD76B5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D70B2-9F51-4C23-ACDD-FEF93A1848B0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B231-AA61-4F6F-90B2-F148AE92DB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4D12-9530-400F-AD03-57CF8C5523C8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78956-D00E-41BC-B4A4-B877B68D4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4A6E5-79E7-482E-8AA8-3E15A8368BFF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E2767-9DEB-4278-AE6E-FBC1E6AE2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49B51A-5410-4B98-97D0-379573811F99}" type="datetimeFigureOut">
              <a:rPr lang="cs-CZ"/>
              <a:pPr>
                <a:defRPr/>
              </a:pPr>
              <a:t>23.9.2012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5E0879-25D9-4F30-A858-21D74E5BC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1844825"/>
            <a:ext cx="8458200" cy="136815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The Theory of Sport Training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Basic Principles 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1331913" y="3933825"/>
            <a:ext cx="6400800" cy="982663"/>
          </a:xfrm>
        </p:spPr>
        <p:txBody>
          <a:bodyPr/>
          <a:lstStyle/>
          <a:p>
            <a:r>
              <a:rPr lang="en-GB" sz="4000" b="1" smtClean="0">
                <a:solidFill>
                  <a:srgbClr val="C00000"/>
                </a:solidFill>
              </a:rPr>
              <a:t>Lesson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Shape</a:t>
            </a:r>
            <a:r>
              <a:rPr lang="cs-CZ" b="1" dirty="0" smtClean="0">
                <a:solidFill>
                  <a:srgbClr val="0070C0"/>
                </a:solidFill>
              </a:rPr>
              <a:t> (</a:t>
            </a:r>
            <a:r>
              <a:rPr lang="cs-CZ" b="1" dirty="0" err="1" smtClean="0">
                <a:solidFill>
                  <a:srgbClr val="0070C0"/>
                </a:solidFill>
              </a:rPr>
              <a:t>Form</a:t>
            </a:r>
            <a:r>
              <a:rPr lang="cs-CZ" b="1" dirty="0" smtClean="0">
                <a:solidFill>
                  <a:srgbClr val="0070C0"/>
                </a:solidFill>
              </a:rPr>
              <a:t>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 state of optimal specialized preparedness for competition, during which the athlete is able to perform on the maximal individual level</a:t>
            </a:r>
          </a:p>
          <a:p>
            <a:r>
              <a:rPr lang="en-GB" smtClean="0"/>
              <a:t>Sport shape corresponds to fitness level</a:t>
            </a:r>
          </a:p>
          <a:p>
            <a:r>
              <a:rPr lang="en-GB" smtClean="0"/>
              <a:t>What time interval can the athlete hold max. sport shape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Negative states during ST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Over reaching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</a:t>
            </a:r>
            <a:r>
              <a:rPr lang="en-GB" dirty="0" err="1" smtClean="0"/>
              <a:t>horter</a:t>
            </a:r>
            <a:r>
              <a:rPr lang="en-GB" dirty="0" smtClean="0"/>
              <a:t> state after competition, race or very demanding training load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GB" dirty="0" smtClean="0"/>
              <a:t>Usually after one-shot great effort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GB" dirty="0" smtClean="0"/>
              <a:t>Symptoms: extreme exhaustion, lethargy,  weak, higher HR, headache, vomiting, lower blood pressure, muscle pain, short pain in the area of heart, disturbing sleep, loss of appetite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Negative states during ST</a:t>
            </a: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err="1" smtClean="0">
                <a:solidFill>
                  <a:srgbClr val="0070C0"/>
                </a:solidFill>
              </a:rPr>
              <a:t>Over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3000" smtClean="0"/>
              <a:t>General negative health state of sportsman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For longer time decrease of performance and fitness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Serious health state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Imbalance of load and recovery </a:t>
            </a:r>
            <a:r>
              <a:rPr lang="cs-CZ" sz="3000" smtClean="0">
                <a:latin typeface="Arial" charset="0"/>
              </a:rPr>
              <a:t>, b</a:t>
            </a:r>
            <a:r>
              <a:rPr lang="en-GB" sz="3000" smtClean="0"/>
              <a:t>ad and slow regeneration, recovery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Symptoms: long term fatigue and  weakness, higher rest HR, headache, lower blood pressure, pain or</a:t>
            </a:r>
            <a:r>
              <a:rPr lang="cs-CZ" sz="3000" smtClean="0"/>
              <a:t> </a:t>
            </a:r>
            <a:r>
              <a:rPr lang="en-GB" sz="3000" smtClean="0"/>
              <a:t>press in the area of heart, loss of appetite, loss of weight , bad biochemical parameters </a:t>
            </a:r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Over training</a:t>
            </a:r>
            <a:endParaRPr lang="en-GB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GB" b="1" smtClean="0"/>
              <a:t>Psychological symptoms and consequences:</a:t>
            </a:r>
          </a:p>
          <a:p>
            <a:r>
              <a:rPr lang="en-GB" smtClean="0"/>
              <a:t>lethargy, disturbing sleep for long time, nervousness, aversion to the training, bad mood, higher irritate, bad mood for long time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 smtClean="0">
                <a:solidFill>
                  <a:srgbClr val="0070C0"/>
                </a:solidFill>
              </a:rPr>
              <a:t>Introduction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Subject – Sport training- integrated subject</a:t>
            </a:r>
            <a:br>
              <a:rPr lang="en-GB" dirty="0" smtClean="0"/>
            </a:br>
            <a:r>
              <a:rPr lang="en-GB" dirty="0" smtClean="0"/>
              <a:t> 	         - human disciplines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	</a:t>
            </a:r>
            <a:r>
              <a:rPr lang="en-GB" dirty="0" smtClean="0"/>
              <a:t>	 - medical science</a:t>
            </a:r>
            <a:br>
              <a:rPr lang="en-GB" dirty="0" smtClean="0"/>
            </a:br>
            <a:r>
              <a:rPr lang="en-GB" dirty="0" smtClean="0"/>
              <a:t>		 - natural science</a:t>
            </a:r>
            <a:br>
              <a:rPr lang="en-GB" dirty="0" smtClean="0"/>
            </a:br>
            <a:r>
              <a:rPr lang="en-GB" dirty="0" smtClean="0"/>
              <a:t> 	         - social science</a:t>
            </a:r>
            <a:br>
              <a:rPr lang="en-GB" dirty="0" smtClean="0"/>
            </a:br>
            <a:r>
              <a:rPr lang="en-GB" dirty="0" smtClean="0"/>
              <a:t>	         - technical science</a:t>
            </a:r>
          </a:p>
          <a:p>
            <a:r>
              <a:rPr lang="en-GB" dirty="0" smtClean="0"/>
              <a:t>ST – pedagogical process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History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Old Greek games</a:t>
            </a:r>
          </a:p>
          <a:p>
            <a:r>
              <a:rPr lang="en-GB" dirty="0" err="1" smtClean="0"/>
              <a:t>Milon</a:t>
            </a:r>
            <a:r>
              <a:rPr lang="en-GB" dirty="0" smtClean="0"/>
              <a:t> – wrestler, </a:t>
            </a:r>
            <a:r>
              <a:rPr lang="en-GB" dirty="0" err="1" smtClean="0"/>
              <a:t>Philostratus</a:t>
            </a:r>
            <a:endParaRPr lang="en-GB" dirty="0" smtClean="0"/>
          </a:p>
          <a:p>
            <a:r>
              <a:rPr lang="en-GB" dirty="0" smtClean="0"/>
              <a:t>Roma Empire - gladiators </a:t>
            </a:r>
          </a:p>
          <a:p>
            <a:r>
              <a:rPr lang="en-GB" dirty="0" smtClean="0"/>
              <a:t>Sport movement – England</a:t>
            </a:r>
          </a:p>
          <a:p>
            <a:r>
              <a:rPr lang="en-GB" dirty="0" smtClean="0"/>
              <a:t>First research on the field of PA</a:t>
            </a:r>
          </a:p>
          <a:p>
            <a:r>
              <a:rPr lang="en-GB" dirty="0" smtClean="0"/>
              <a:t>Science              new theory of ST, </a:t>
            </a:r>
            <a:br>
              <a:rPr lang="en-GB" dirty="0" smtClean="0"/>
            </a:br>
            <a:r>
              <a:rPr lang="en-GB" dirty="0" smtClean="0"/>
              <a:t>General Adaptation Syndrome – </a:t>
            </a:r>
            <a:r>
              <a:rPr lang="en-GB" dirty="0" err="1" smtClean="0"/>
              <a:t>H.Seley</a:t>
            </a:r>
            <a:endParaRPr lang="en-GB" dirty="0" smtClean="0"/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268538" y="4724400"/>
            <a:ext cx="977900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rgbClr val="0070C0"/>
                </a:solidFill>
              </a:rPr>
              <a:t>The aim of the ST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b="1" dirty="0" smtClean="0"/>
              <a:t>Two </a:t>
            </a:r>
            <a:r>
              <a:rPr lang="cs-CZ" b="1" dirty="0" err="1" smtClean="0"/>
              <a:t>sphere</a:t>
            </a:r>
            <a:r>
              <a:rPr lang="en-GB" b="1" dirty="0" smtClean="0"/>
              <a:t> </a:t>
            </a:r>
            <a:r>
              <a:rPr lang="en-GB" b="1" dirty="0" smtClean="0"/>
              <a:t>of </a:t>
            </a:r>
            <a:r>
              <a:rPr lang="en-GB" b="1" dirty="0" smtClean="0"/>
              <a:t>ST: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- ST for </a:t>
            </a:r>
            <a:r>
              <a:rPr lang="cs-CZ" dirty="0" err="1" smtClean="0"/>
              <a:t>maintaining</a:t>
            </a:r>
            <a:r>
              <a:rPr lang="en-GB" dirty="0" smtClean="0"/>
              <a:t> or improving the health </a:t>
            </a:r>
            <a:br>
              <a:rPr lang="en-GB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- </a:t>
            </a:r>
            <a:r>
              <a:rPr lang="cs-CZ" dirty="0" smtClean="0">
                <a:latin typeface="Arial" charset="0"/>
              </a:rPr>
              <a:t>ST as a t</a:t>
            </a:r>
            <a:r>
              <a:rPr lang="en-GB" dirty="0" smtClean="0"/>
              <a:t>raining process for competitors, for</a:t>
            </a:r>
            <a:r>
              <a:rPr lang="cs-CZ" dirty="0" smtClean="0"/>
              <a:t> </a:t>
            </a:r>
            <a:r>
              <a:rPr lang="en-GB" dirty="0" smtClean="0"/>
              <a:t>improvement of performance</a:t>
            </a:r>
            <a:br>
              <a:rPr lang="en-GB" dirty="0" smtClean="0"/>
            </a:br>
            <a:endParaRPr lang="en-GB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70C0"/>
                </a:solidFill>
              </a:rPr>
              <a:t>The aim of the</a:t>
            </a:r>
            <a:r>
              <a:rPr lang="cs-CZ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ST</a:t>
            </a:r>
            <a:endParaRPr lang="cs-CZ" dirty="0" smtClean="0">
              <a:solidFill>
                <a:srgbClr val="7B9899"/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/>
              <a:t>The aim of competitive sport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 reach</a:t>
            </a:r>
            <a:r>
              <a:rPr lang="cs-CZ" dirty="0" smtClean="0"/>
              <a:t> the</a:t>
            </a:r>
            <a:r>
              <a:rPr lang="en-GB" dirty="0" smtClean="0"/>
              <a:t> individual</a:t>
            </a:r>
            <a:r>
              <a:rPr lang="cs-CZ" dirty="0" smtClean="0"/>
              <a:t> </a:t>
            </a:r>
            <a:r>
              <a:rPr lang="en-GB" dirty="0" smtClean="0"/>
              <a:t>highest</a:t>
            </a:r>
            <a:r>
              <a:rPr lang="cs-CZ" dirty="0" smtClean="0"/>
              <a:t> </a:t>
            </a:r>
            <a:r>
              <a:rPr lang="en-GB" dirty="0" smtClean="0"/>
              <a:t>performance in chosen sport or discipline with the help of </a:t>
            </a:r>
            <a:r>
              <a:rPr lang="cs-CZ" dirty="0" err="1" smtClean="0"/>
              <a:t>specific</a:t>
            </a:r>
            <a:r>
              <a:rPr lang="en-GB" dirty="0" smtClean="0"/>
              <a:t> development of athlete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task of ST </a:t>
            </a:r>
            <a:br>
              <a:rPr lang="en-GB" dirty="0" smtClean="0"/>
            </a:br>
            <a:r>
              <a:rPr lang="en-GB" dirty="0" smtClean="0"/>
              <a:t>- to learn skills and </a:t>
            </a:r>
            <a:r>
              <a:rPr lang="cs-CZ" dirty="0" smtClean="0"/>
              <a:t>to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GB" dirty="0" smtClean="0"/>
              <a:t>ability to use these  skills during co</a:t>
            </a:r>
            <a:r>
              <a:rPr lang="cs-CZ" dirty="0" smtClean="0"/>
              <a:t>m</a:t>
            </a:r>
            <a:r>
              <a:rPr lang="en-GB" dirty="0" smtClean="0"/>
              <a:t>petition</a:t>
            </a:r>
            <a:br>
              <a:rPr lang="en-GB" dirty="0" smtClean="0"/>
            </a:br>
            <a:r>
              <a:rPr lang="en-GB" dirty="0" smtClean="0"/>
              <a:t>- the development</a:t>
            </a:r>
            <a:r>
              <a:rPr lang="cs-CZ" dirty="0" smtClean="0"/>
              <a:t> </a:t>
            </a:r>
            <a:r>
              <a:rPr lang="en-GB" dirty="0" smtClean="0"/>
              <a:t>of motor abilities during fitness  preparation</a:t>
            </a:r>
            <a:br>
              <a:rPr lang="en-GB" dirty="0" smtClean="0"/>
            </a:br>
            <a:r>
              <a:rPr lang="en-GB" dirty="0" smtClean="0"/>
              <a:t>- the development of mental side of athlete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en-GB" dirty="0" smtClean="0"/>
              <a:t>Complicated, effectively organized process of the athlete speci</a:t>
            </a:r>
            <a:r>
              <a:rPr lang="en-GB" dirty="0" smtClean="0">
                <a:latin typeface="Arial" charset="0"/>
              </a:rPr>
              <a:t>fic</a:t>
            </a:r>
            <a:r>
              <a:rPr lang="en-GB" dirty="0" smtClean="0"/>
              <a:t> performance development in the chosen sport.</a:t>
            </a:r>
          </a:p>
          <a:p>
            <a:r>
              <a:rPr lang="en-GB" dirty="0" smtClean="0"/>
              <a:t>Process with two main variables – time</a:t>
            </a:r>
            <a:br>
              <a:rPr lang="en-GB" dirty="0" smtClean="0"/>
            </a:br>
            <a:r>
              <a:rPr lang="en-GB" dirty="0" smtClean="0"/>
              <a:t> 						   -  content</a:t>
            </a:r>
            <a:br>
              <a:rPr lang="en-GB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70C0"/>
                </a:solidFill>
              </a:rPr>
              <a:t>Sport </a:t>
            </a:r>
            <a:r>
              <a:rPr lang="cs-CZ" b="1" dirty="0" err="1" smtClean="0">
                <a:solidFill>
                  <a:srgbClr val="0070C0"/>
                </a:solidFill>
              </a:rPr>
              <a:t>Training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ST has to be very good organized and planed process</a:t>
            </a:r>
          </a:p>
          <a:p>
            <a:r>
              <a:rPr lang="en-GB" smtClean="0"/>
              <a:t>ST is long term process of the specific performance development</a:t>
            </a:r>
          </a:p>
          <a:p>
            <a:r>
              <a:rPr lang="en-GB" smtClean="0"/>
              <a:t>ST is the specific process in the chosen sport or discipline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Sport Performance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ability to perform on good individual level repeatedly  for longer time interval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en-GB" dirty="0" smtClean="0"/>
              <a:t>Product 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GB" dirty="0" smtClean="0"/>
              <a:t>long </a:t>
            </a:r>
            <a:r>
              <a:rPr lang="cs-CZ" dirty="0" err="1" smtClean="0"/>
              <a:t>time</a:t>
            </a:r>
            <a:r>
              <a:rPr lang="en-GB" dirty="0" smtClean="0"/>
              <a:t> training process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 smtClean="0"/>
          </a:p>
          <a:p>
            <a:pPr>
              <a:buFont typeface="Wingdings 2" pitchFamily="18" charset="2"/>
              <a:buNone/>
            </a:pPr>
            <a:r>
              <a:rPr lang="en-GB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70C0"/>
                </a:solidFill>
              </a:rPr>
              <a:t>Fitness, Physical Fitness,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 Sport-Specific Fitness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en-GB" dirty="0" smtClean="0"/>
              <a:t>The complex level of athletes preparedness, it is the contemporary rate of adaptation to the demands of concrete sport specialization.</a:t>
            </a:r>
          </a:p>
          <a:p>
            <a:r>
              <a:rPr lang="en-GB" dirty="0" smtClean="0"/>
              <a:t>Fitness must precede the sport performance </a:t>
            </a:r>
          </a:p>
          <a:p>
            <a:r>
              <a:rPr lang="en-GB" dirty="0" smtClean="0"/>
              <a:t>Fitness –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en-GB" dirty="0" smtClean="0"/>
              <a:t> of motor abilities</a:t>
            </a:r>
            <a:br>
              <a:rPr lang="en-GB" dirty="0" smtClean="0"/>
            </a:br>
            <a:r>
              <a:rPr lang="en-GB" dirty="0" smtClean="0"/>
              <a:t> 	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748</TotalTime>
  <Words>390</Words>
  <Application>Microsoft Office PowerPoint</Application>
  <PresentationFormat>Předvádění na obrazovce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The Theory of Sport Training Basic Principles </vt:lpstr>
      <vt:lpstr>Introduction</vt:lpstr>
      <vt:lpstr>History</vt:lpstr>
      <vt:lpstr>The aim of the ST</vt:lpstr>
      <vt:lpstr>The aim of the ST</vt:lpstr>
      <vt:lpstr>Sport Training</vt:lpstr>
      <vt:lpstr>Sport Training</vt:lpstr>
      <vt:lpstr>Sport Performance</vt:lpstr>
      <vt:lpstr>Fitness, Physical Fitness,  Sport-Specific Fitness</vt:lpstr>
      <vt:lpstr>Sport Shape (Form)</vt:lpstr>
      <vt:lpstr>Negative states during ST Over reaching</vt:lpstr>
      <vt:lpstr>Negative states during ST Over training</vt:lpstr>
      <vt:lpstr>Over training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Theory of Sport Training Basic Principles</dc:title>
  <dc:creator>pavel</dc:creator>
  <cp:lastModifiedBy>host</cp:lastModifiedBy>
  <cp:revision>50</cp:revision>
  <dcterms:created xsi:type="dcterms:W3CDTF">2011-09-24T12:12:48Z</dcterms:created>
  <dcterms:modified xsi:type="dcterms:W3CDTF">2012-09-23T18:31:30Z</dcterms:modified>
</cp:coreProperties>
</file>