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94" r:id="rId2"/>
    <p:sldId id="299" r:id="rId3"/>
    <p:sldId id="296" r:id="rId4"/>
    <p:sldId id="298" r:id="rId5"/>
    <p:sldId id="300" r:id="rId6"/>
    <p:sldId id="301" r:id="rId7"/>
    <p:sldId id="30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81" autoAdjust="0"/>
  </p:normalViewPr>
  <p:slideViewPr>
    <p:cSldViewPr>
      <p:cViewPr>
        <p:scale>
          <a:sx n="60" d="100"/>
          <a:sy n="60" d="100"/>
        </p:scale>
        <p:origin x="-786" y="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D3BCC7E-C66E-4852-8364-7A45BBE49A64}" type="datetimeFigureOut">
              <a:rPr lang="cs-CZ"/>
              <a:pPr>
                <a:defRPr/>
              </a:pPr>
              <a:t>11.9.2013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BF28C46-DBA2-4CD3-8651-6D73BAD0EA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A8CD10-E9E6-43FA-8273-613CE07E93AE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4174A2-2EE3-492B-8821-37FEA1AA3C64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249858-F8A4-49EF-8186-0941540C3D3E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964036-2744-40DA-A189-C1EF565A5255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86406B-AE88-49FC-A0A7-E0DEB01B8D22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C99FC8-DA56-4C53-8F12-E0D1E113AB46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19D81C-845B-4E0C-A605-B2EC2CB9A081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257175" y="-23813"/>
            <a:ext cx="9518650" cy="7229476"/>
            <a:chOff x="-162" y="-15"/>
            <a:chExt cx="5996" cy="455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162" y="-14"/>
              <a:ext cx="5996" cy="4553"/>
              <a:chOff x="-162" y="-14"/>
              <a:chExt cx="5996" cy="4553"/>
            </a:xfrm>
          </p:grpSpPr>
          <p:sp>
            <p:nvSpPr>
              <p:cNvPr id="20" name="Freeform 4"/>
              <p:cNvSpPr>
                <a:spLocks/>
              </p:cNvSpPr>
              <p:nvPr userDrawn="1"/>
            </p:nvSpPr>
            <p:spPr bwMode="hidden">
              <a:xfrm>
                <a:off x="3314" y="299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5"/>
              <p:cNvSpPr>
                <a:spLocks/>
              </p:cNvSpPr>
              <p:nvPr userDrawn="1"/>
            </p:nvSpPr>
            <p:spPr bwMode="hidden">
              <a:xfrm>
                <a:off x="2200" y="258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6"/>
              <p:cNvSpPr>
                <a:spLocks/>
              </p:cNvSpPr>
              <p:nvPr userDrawn="1"/>
            </p:nvSpPr>
            <p:spPr bwMode="hidden">
              <a:xfrm>
                <a:off x="2288" y="3047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7"/>
              <p:cNvSpPr>
                <a:spLocks/>
              </p:cNvSpPr>
              <p:nvPr userDrawn="1"/>
            </p:nvSpPr>
            <p:spPr bwMode="hidden">
              <a:xfrm>
                <a:off x="2609" y="355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8"/>
              <p:cNvSpPr>
                <a:spLocks/>
              </p:cNvSpPr>
              <p:nvPr userDrawn="1"/>
            </p:nvSpPr>
            <p:spPr bwMode="hidden">
              <a:xfrm>
                <a:off x="3980" y="1830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9"/>
              <p:cNvSpPr>
                <a:spLocks/>
              </p:cNvSpPr>
              <p:nvPr userDrawn="1"/>
            </p:nvSpPr>
            <p:spPr bwMode="hidden">
              <a:xfrm>
                <a:off x="3089" y="206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10"/>
              <p:cNvSpPr>
                <a:spLocks/>
              </p:cNvSpPr>
              <p:nvPr userDrawn="1"/>
            </p:nvSpPr>
            <p:spPr bwMode="hidden">
              <a:xfrm rot="3318475">
                <a:off x="2254" y="189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11"/>
              <p:cNvSpPr>
                <a:spLocks/>
              </p:cNvSpPr>
              <p:nvPr userDrawn="1"/>
            </p:nvSpPr>
            <p:spPr bwMode="hidden">
              <a:xfrm rot="20976686" flipH="1">
                <a:off x="2956" y="338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12"/>
              <p:cNvSpPr>
                <a:spLocks/>
              </p:cNvSpPr>
              <p:nvPr userDrawn="1"/>
            </p:nvSpPr>
            <p:spPr bwMode="hidden">
              <a:xfrm>
                <a:off x="1821" y="3000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13"/>
              <p:cNvSpPr>
                <a:spLocks/>
              </p:cNvSpPr>
              <p:nvPr userDrawn="1"/>
            </p:nvSpPr>
            <p:spPr bwMode="hidden">
              <a:xfrm rot="16244410" flipH="1">
                <a:off x="3615" y="375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Freeform 14"/>
              <p:cNvSpPr>
                <a:spLocks/>
              </p:cNvSpPr>
              <p:nvPr userDrawn="1"/>
            </p:nvSpPr>
            <p:spPr bwMode="hidden">
              <a:xfrm rot="6018034">
                <a:off x="1966" y="3575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15"/>
              <p:cNvSpPr>
                <a:spLocks/>
              </p:cNvSpPr>
              <p:nvPr userDrawn="1"/>
            </p:nvSpPr>
            <p:spPr bwMode="hidden">
              <a:xfrm rot="6284068">
                <a:off x="3400" y="3066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Freeform 16"/>
              <p:cNvSpPr>
                <a:spLocks/>
              </p:cNvSpPr>
              <p:nvPr userDrawn="1"/>
            </p:nvSpPr>
            <p:spPr bwMode="hidden">
              <a:xfrm rot="19272242" flipV="1">
                <a:off x="3188" y="226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Freeform 17"/>
              <p:cNvSpPr>
                <a:spLocks/>
              </p:cNvSpPr>
              <p:nvPr userDrawn="1"/>
            </p:nvSpPr>
            <p:spPr bwMode="hidden">
              <a:xfrm rot="563450" flipH="1">
                <a:off x="1796" y="235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Freeform 18"/>
              <p:cNvSpPr>
                <a:spLocks/>
              </p:cNvSpPr>
              <p:nvPr userDrawn="1"/>
            </p:nvSpPr>
            <p:spPr bwMode="hidden">
              <a:xfrm>
                <a:off x="1227" y="273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Freeform 19"/>
              <p:cNvSpPr>
                <a:spLocks/>
              </p:cNvSpPr>
              <p:nvPr userDrawn="1"/>
            </p:nvSpPr>
            <p:spPr bwMode="hidden">
              <a:xfrm>
                <a:off x="113" y="2578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Freeform 20"/>
              <p:cNvSpPr>
                <a:spLocks/>
              </p:cNvSpPr>
              <p:nvPr userDrawn="1"/>
            </p:nvSpPr>
            <p:spPr bwMode="hidden">
              <a:xfrm>
                <a:off x="153" y="3003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Freeform 21"/>
              <p:cNvSpPr>
                <a:spLocks/>
              </p:cNvSpPr>
              <p:nvPr userDrawn="1"/>
            </p:nvSpPr>
            <p:spPr bwMode="hidden">
              <a:xfrm rot="-2130091">
                <a:off x="738" y="374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Freeform 22"/>
              <p:cNvSpPr>
                <a:spLocks/>
              </p:cNvSpPr>
              <p:nvPr userDrawn="1"/>
            </p:nvSpPr>
            <p:spPr bwMode="hidden">
              <a:xfrm>
                <a:off x="1821" y="195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Freeform 23"/>
              <p:cNvSpPr>
                <a:spLocks/>
              </p:cNvSpPr>
              <p:nvPr userDrawn="1"/>
            </p:nvSpPr>
            <p:spPr bwMode="hidden">
              <a:xfrm>
                <a:off x="1002" y="2055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Freeform 24"/>
              <p:cNvSpPr>
                <a:spLocks/>
              </p:cNvSpPr>
              <p:nvPr userDrawn="1"/>
            </p:nvSpPr>
            <p:spPr bwMode="hidden">
              <a:xfrm rot="3318475">
                <a:off x="-73" y="200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Freeform 25"/>
              <p:cNvSpPr>
                <a:spLocks/>
              </p:cNvSpPr>
              <p:nvPr userDrawn="1"/>
            </p:nvSpPr>
            <p:spPr bwMode="hidden">
              <a:xfrm rot="20976686" flipH="1">
                <a:off x="869" y="337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Freeform 26"/>
              <p:cNvSpPr>
                <a:spLocks/>
              </p:cNvSpPr>
              <p:nvPr userDrawn="1"/>
            </p:nvSpPr>
            <p:spPr bwMode="hidden">
              <a:xfrm>
                <a:off x="-14" y="2956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Freeform 27"/>
              <p:cNvSpPr>
                <a:spLocks/>
              </p:cNvSpPr>
              <p:nvPr userDrawn="1"/>
            </p:nvSpPr>
            <p:spPr bwMode="hidden">
              <a:xfrm rot="16244410" flipH="1">
                <a:off x="1516" y="372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Freeform 28"/>
              <p:cNvSpPr>
                <a:spLocks/>
              </p:cNvSpPr>
              <p:nvPr userDrawn="1"/>
            </p:nvSpPr>
            <p:spPr bwMode="hidden">
              <a:xfrm rot="5508134">
                <a:off x="-25" y="3520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Freeform 29"/>
              <p:cNvSpPr>
                <a:spLocks/>
              </p:cNvSpPr>
              <p:nvPr userDrawn="1"/>
            </p:nvSpPr>
            <p:spPr bwMode="hidden">
              <a:xfrm rot="6284068">
                <a:off x="1169" y="290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Freeform 30"/>
              <p:cNvSpPr>
                <a:spLocks/>
              </p:cNvSpPr>
              <p:nvPr userDrawn="1"/>
            </p:nvSpPr>
            <p:spPr bwMode="hidden">
              <a:xfrm rot="19272242" flipV="1">
                <a:off x="945" y="204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Freeform 31"/>
              <p:cNvSpPr>
                <a:spLocks/>
              </p:cNvSpPr>
              <p:nvPr userDrawn="1"/>
            </p:nvSpPr>
            <p:spPr bwMode="hidden">
              <a:xfrm rot="563450" flipH="1">
                <a:off x="501" y="221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Freeform 32"/>
              <p:cNvSpPr>
                <a:spLocks/>
              </p:cNvSpPr>
              <p:nvPr userDrawn="1"/>
            </p:nvSpPr>
            <p:spPr bwMode="hidden">
              <a:xfrm>
                <a:off x="1210" y="87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Freeform 33"/>
              <p:cNvSpPr>
                <a:spLocks/>
              </p:cNvSpPr>
              <p:nvPr userDrawn="1"/>
            </p:nvSpPr>
            <p:spPr bwMode="hidden">
              <a:xfrm>
                <a:off x="96" y="46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Freeform 34"/>
              <p:cNvSpPr>
                <a:spLocks/>
              </p:cNvSpPr>
              <p:nvPr userDrawn="1"/>
            </p:nvSpPr>
            <p:spPr bwMode="hidden">
              <a:xfrm>
                <a:off x="-20" y="1119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Freeform 35"/>
              <p:cNvSpPr>
                <a:spLocks/>
              </p:cNvSpPr>
              <p:nvPr userDrawn="1"/>
            </p:nvSpPr>
            <p:spPr bwMode="hidden">
              <a:xfrm>
                <a:off x="721" y="163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2" name="Freeform 36"/>
              <p:cNvSpPr>
                <a:spLocks/>
              </p:cNvSpPr>
              <p:nvPr userDrawn="1"/>
            </p:nvSpPr>
            <p:spPr bwMode="hidden">
              <a:xfrm>
                <a:off x="1804" y="-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3" name="Freeform 37"/>
              <p:cNvSpPr>
                <a:spLocks/>
              </p:cNvSpPr>
              <p:nvPr userDrawn="1"/>
            </p:nvSpPr>
            <p:spPr bwMode="hidden">
              <a:xfrm>
                <a:off x="985" y="99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Freeform 38"/>
              <p:cNvSpPr>
                <a:spLocks/>
              </p:cNvSpPr>
              <p:nvPr userDrawn="1"/>
            </p:nvSpPr>
            <p:spPr bwMode="hidden">
              <a:xfrm rot="3318475">
                <a:off x="185" y="-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Freeform 39"/>
              <p:cNvSpPr>
                <a:spLocks/>
              </p:cNvSpPr>
              <p:nvPr userDrawn="1"/>
            </p:nvSpPr>
            <p:spPr bwMode="hidden">
              <a:xfrm rot="20976686" flipH="1">
                <a:off x="852" y="126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Freeform 40"/>
              <p:cNvSpPr>
                <a:spLocks/>
              </p:cNvSpPr>
              <p:nvPr userDrawn="1"/>
            </p:nvSpPr>
            <p:spPr bwMode="hidden">
              <a:xfrm>
                <a:off x="185" y="95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" name="Freeform 41"/>
              <p:cNvSpPr>
                <a:spLocks/>
              </p:cNvSpPr>
              <p:nvPr userDrawn="1"/>
            </p:nvSpPr>
            <p:spPr bwMode="hidden">
              <a:xfrm rot="16244410" flipH="1">
                <a:off x="1487" y="1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Freeform 42"/>
              <p:cNvSpPr>
                <a:spLocks/>
              </p:cNvSpPr>
              <p:nvPr userDrawn="1"/>
            </p:nvSpPr>
            <p:spPr bwMode="hidden">
              <a:xfrm rot="2428453">
                <a:off x="-162" y="1684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Freeform 43"/>
              <p:cNvSpPr>
                <a:spLocks/>
              </p:cNvSpPr>
              <p:nvPr userDrawn="1"/>
            </p:nvSpPr>
            <p:spPr bwMode="hidden">
              <a:xfrm rot="6284068">
                <a:off x="1296" y="9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Freeform 44"/>
              <p:cNvSpPr>
                <a:spLocks/>
              </p:cNvSpPr>
              <p:nvPr userDrawn="1"/>
            </p:nvSpPr>
            <p:spPr bwMode="hidden">
              <a:xfrm rot="19272242" flipV="1">
                <a:off x="928" y="8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Freeform 45"/>
              <p:cNvSpPr>
                <a:spLocks/>
              </p:cNvSpPr>
              <p:nvPr userDrawn="1"/>
            </p:nvSpPr>
            <p:spPr bwMode="hidden">
              <a:xfrm rot="563450" flipH="1">
                <a:off x="-20" y="23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Freeform 46"/>
              <p:cNvSpPr>
                <a:spLocks/>
              </p:cNvSpPr>
              <p:nvPr userDrawn="1"/>
            </p:nvSpPr>
            <p:spPr bwMode="hidden">
              <a:xfrm>
                <a:off x="3305" y="87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Freeform 47"/>
              <p:cNvSpPr>
                <a:spLocks/>
              </p:cNvSpPr>
              <p:nvPr userDrawn="1"/>
            </p:nvSpPr>
            <p:spPr bwMode="hidden">
              <a:xfrm>
                <a:off x="2191" y="46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Freeform 48"/>
              <p:cNvSpPr>
                <a:spLocks/>
              </p:cNvSpPr>
              <p:nvPr userDrawn="1"/>
            </p:nvSpPr>
            <p:spPr bwMode="hidden">
              <a:xfrm>
                <a:off x="2075" y="1119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Freeform 49"/>
              <p:cNvSpPr>
                <a:spLocks/>
              </p:cNvSpPr>
              <p:nvPr userDrawn="1"/>
            </p:nvSpPr>
            <p:spPr bwMode="hidden">
              <a:xfrm>
                <a:off x="2816" y="163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Freeform 50"/>
              <p:cNvSpPr>
                <a:spLocks/>
              </p:cNvSpPr>
              <p:nvPr userDrawn="1"/>
            </p:nvSpPr>
            <p:spPr bwMode="hidden">
              <a:xfrm>
                <a:off x="3899" y="-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Freeform 51"/>
              <p:cNvSpPr>
                <a:spLocks/>
              </p:cNvSpPr>
              <p:nvPr userDrawn="1"/>
            </p:nvSpPr>
            <p:spPr bwMode="hidden">
              <a:xfrm>
                <a:off x="3080" y="99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" name="Freeform 52"/>
              <p:cNvSpPr>
                <a:spLocks/>
              </p:cNvSpPr>
              <p:nvPr userDrawn="1"/>
            </p:nvSpPr>
            <p:spPr bwMode="hidden">
              <a:xfrm rot="3318475">
                <a:off x="2005" y="5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9" name="Freeform 53"/>
              <p:cNvSpPr>
                <a:spLocks/>
              </p:cNvSpPr>
              <p:nvPr userDrawn="1"/>
            </p:nvSpPr>
            <p:spPr bwMode="hidden">
              <a:xfrm rot="20976686" flipH="1">
                <a:off x="2947" y="126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0" name="Freeform 54"/>
              <p:cNvSpPr>
                <a:spLocks/>
              </p:cNvSpPr>
              <p:nvPr userDrawn="1"/>
            </p:nvSpPr>
            <p:spPr bwMode="hidden">
              <a:xfrm>
                <a:off x="1908" y="107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1" name="Freeform 55"/>
              <p:cNvSpPr>
                <a:spLocks/>
              </p:cNvSpPr>
              <p:nvPr userDrawn="1"/>
            </p:nvSpPr>
            <p:spPr bwMode="hidden">
              <a:xfrm rot="16244410" flipH="1">
                <a:off x="3582" y="1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2" name="Freeform 56"/>
              <p:cNvSpPr>
                <a:spLocks/>
              </p:cNvSpPr>
              <p:nvPr userDrawn="1"/>
            </p:nvSpPr>
            <p:spPr bwMode="hidden">
              <a:xfrm rot="2428453">
                <a:off x="1933" y="1684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" name="Freeform 57"/>
              <p:cNvSpPr>
                <a:spLocks/>
              </p:cNvSpPr>
              <p:nvPr userDrawn="1"/>
            </p:nvSpPr>
            <p:spPr bwMode="hidden">
              <a:xfrm rot="6284068">
                <a:off x="3391" y="9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4" name="Freeform 58"/>
              <p:cNvSpPr>
                <a:spLocks/>
              </p:cNvSpPr>
              <p:nvPr userDrawn="1"/>
            </p:nvSpPr>
            <p:spPr bwMode="hidden">
              <a:xfrm rot="19272242" flipV="1">
                <a:off x="3023" y="8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5" name="Freeform 59"/>
              <p:cNvSpPr>
                <a:spLocks/>
              </p:cNvSpPr>
              <p:nvPr userDrawn="1"/>
            </p:nvSpPr>
            <p:spPr bwMode="hidden">
              <a:xfrm rot="563450" flipH="1">
                <a:off x="1847" y="23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6" name="Freeform 60"/>
              <p:cNvSpPr>
                <a:spLocks/>
              </p:cNvSpPr>
              <p:nvPr userDrawn="1"/>
            </p:nvSpPr>
            <p:spPr bwMode="hidden">
              <a:xfrm flipH="1">
                <a:off x="5075" y="867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" name="Freeform 61"/>
              <p:cNvSpPr>
                <a:spLocks/>
              </p:cNvSpPr>
              <p:nvPr userDrawn="1"/>
            </p:nvSpPr>
            <p:spPr bwMode="hidden">
              <a:xfrm>
                <a:off x="4287" y="475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8" name="Freeform 62"/>
              <p:cNvSpPr>
                <a:spLocks/>
              </p:cNvSpPr>
              <p:nvPr userDrawn="1"/>
            </p:nvSpPr>
            <p:spPr bwMode="hidden">
              <a:xfrm>
                <a:off x="4171" y="1128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9" name="Freeform 63"/>
              <p:cNvSpPr>
                <a:spLocks/>
              </p:cNvSpPr>
              <p:nvPr userDrawn="1"/>
            </p:nvSpPr>
            <p:spPr bwMode="hidden">
              <a:xfrm>
                <a:off x="5092" y="157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0" name="Freeform 64"/>
              <p:cNvSpPr>
                <a:spLocks/>
              </p:cNvSpPr>
              <p:nvPr userDrawn="1"/>
            </p:nvSpPr>
            <p:spPr bwMode="hidden">
              <a:xfrm>
                <a:off x="4828" y="24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1" name="Freeform 65"/>
              <p:cNvSpPr>
                <a:spLocks/>
              </p:cNvSpPr>
              <p:nvPr userDrawn="1"/>
            </p:nvSpPr>
            <p:spPr bwMode="hidden">
              <a:xfrm rot="3318475">
                <a:off x="4137" y="-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2" name="Freeform 66"/>
              <p:cNvSpPr>
                <a:spLocks/>
              </p:cNvSpPr>
              <p:nvPr userDrawn="1"/>
            </p:nvSpPr>
            <p:spPr bwMode="hidden">
              <a:xfrm rot="20976686" flipH="1">
                <a:off x="5043" y="127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3" name="Freeform 67"/>
              <p:cNvSpPr>
                <a:spLocks/>
              </p:cNvSpPr>
              <p:nvPr userDrawn="1"/>
            </p:nvSpPr>
            <p:spPr bwMode="hidden">
              <a:xfrm>
                <a:off x="4328" y="949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4" name="Freeform 68"/>
              <p:cNvSpPr>
                <a:spLocks/>
              </p:cNvSpPr>
              <p:nvPr userDrawn="1"/>
            </p:nvSpPr>
            <p:spPr bwMode="hidden">
              <a:xfrm rot="16244410" flipH="1">
                <a:off x="5172" y="321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5" name="Freeform 69"/>
              <p:cNvSpPr>
                <a:spLocks/>
              </p:cNvSpPr>
              <p:nvPr userDrawn="1"/>
            </p:nvSpPr>
            <p:spPr bwMode="hidden">
              <a:xfrm rot="2428453">
                <a:off x="4161" y="1609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6" name="Freeform 70"/>
              <p:cNvSpPr>
                <a:spLocks/>
              </p:cNvSpPr>
              <p:nvPr userDrawn="1"/>
            </p:nvSpPr>
            <p:spPr bwMode="hidden">
              <a:xfrm rot="6284068">
                <a:off x="4899" y="77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7" name="Freeform 71"/>
              <p:cNvSpPr>
                <a:spLocks/>
              </p:cNvSpPr>
              <p:nvPr userDrawn="1"/>
            </p:nvSpPr>
            <p:spPr bwMode="hidden">
              <a:xfrm rot="21011466" flipV="1">
                <a:off x="5122" y="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8" name="Freeform 72"/>
              <p:cNvSpPr>
                <a:spLocks/>
              </p:cNvSpPr>
              <p:nvPr userDrawn="1"/>
            </p:nvSpPr>
            <p:spPr bwMode="hidden">
              <a:xfrm rot="563450" flipH="1">
                <a:off x="3823" y="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9" name="Freeform 73"/>
              <p:cNvSpPr>
                <a:spLocks/>
              </p:cNvSpPr>
              <p:nvPr userDrawn="1"/>
            </p:nvSpPr>
            <p:spPr bwMode="hidden">
              <a:xfrm rot="6521641">
                <a:off x="5097" y="2955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0" name="Freeform 74"/>
              <p:cNvSpPr>
                <a:spLocks/>
              </p:cNvSpPr>
              <p:nvPr userDrawn="1"/>
            </p:nvSpPr>
            <p:spPr bwMode="hidden">
              <a:xfrm>
                <a:off x="4287" y="2587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1" name="Freeform 75"/>
              <p:cNvSpPr>
                <a:spLocks/>
              </p:cNvSpPr>
              <p:nvPr userDrawn="1"/>
            </p:nvSpPr>
            <p:spPr bwMode="hidden">
              <a:xfrm>
                <a:off x="4171" y="3240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" name="Freeform 76"/>
              <p:cNvSpPr>
                <a:spLocks/>
              </p:cNvSpPr>
              <p:nvPr userDrawn="1"/>
            </p:nvSpPr>
            <p:spPr bwMode="hidden">
              <a:xfrm rot="5844778">
                <a:off x="5044" y="361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" name="Freeform 77"/>
              <p:cNvSpPr>
                <a:spLocks/>
              </p:cNvSpPr>
              <p:nvPr userDrawn="1"/>
            </p:nvSpPr>
            <p:spPr bwMode="hidden">
              <a:xfrm>
                <a:off x="4852" y="204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4" name="Freeform 78"/>
              <p:cNvSpPr>
                <a:spLocks/>
              </p:cNvSpPr>
              <p:nvPr userDrawn="1"/>
            </p:nvSpPr>
            <p:spPr bwMode="hidden">
              <a:xfrm rot="3318475">
                <a:off x="4101" y="201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5" name="Freeform 79"/>
              <p:cNvSpPr>
                <a:spLocks/>
              </p:cNvSpPr>
              <p:nvPr userDrawn="1"/>
            </p:nvSpPr>
            <p:spPr bwMode="hidden">
              <a:xfrm rot="20976686" flipH="1">
                <a:off x="4923" y="368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6" name="Freeform 80"/>
              <p:cNvSpPr>
                <a:spLocks/>
              </p:cNvSpPr>
              <p:nvPr userDrawn="1"/>
            </p:nvSpPr>
            <p:spPr bwMode="hidden">
              <a:xfrm>
                <a:off x="4004" y="3193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7" name="Freeform 81"/>
              <p:cNvSpPr>
                <a:spLocks/>
              </p:cNvSpPr>
              <p:nvPr userDrawn="1"/>
            </p:nvSpPr>
            <p:spPr bwMode="hidden">
              <a:xfrm rot="6820033">
                <a:off x="4161" y="363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8" name="Freeform 82"/>
              <p:cNvSpPr>
                <a:spLocks/>
              </p:cNvSpPr>
              <p:nvPr userDrawn="1"/>
            </p:nvSpPr>
            <p:spPr bwMode="hidden">
              <a:xfrm rot="6284068">
                <a:off x="4587" y="257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9" name="Freeform 83"/>
              <p:cNvSpPr>
                <a:spLocks/>
              </p:cNvSpPr>
              <p:nvPr userDrawn="1"/>
            </p:nvSpPr>
            <p:spPr bwMode="hidden">
              <a:xfrm rot="15949041" flipV="1">
                <a:off x="5116" y="210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0" name="Freeform 84"/>
              <p:cNvSpPr>
                <a:spLocks/>
              </p:cNvSpPr>
              <p:nvPr userDrawn="1"/>
            </p:nvSpPr>
            <p:spPr bwMode="hidden">
              <a:xfrm rot="563450" flipH="1">
                <a:off x="3979" y="24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6" name="Group 85"/>
            <p:cNvGrpSpPr>
              <a:grpSpLocks/>
            </p:cNvGrpSpPr>
            <p:nvPr userDrawn="1"/>
          </p:nvGrpSpPr>
          <p:grpSpPr bwMode="auto">
            <a:xfrm>
              <a:off x="76" y="1905"/>
              <a:ext cx="5577" cy="1255"/>
              <a:chOff x="76" y="1905"/>
              <a:chExt cx="5577" cy="1255"/>
            </a:xfrm>
          </p:grpSpPr>
          <p:sp>
            <p:nvSpPr>
              <p:cNvPr id="7" name="Freeform 86"/>
              <p:cNvSpPr>
                <a:spLocks/>
              </p:cNvSpPr>
              <p:nvPr/>
            </p:nvSpPr>
            <p:spPr bwMode="ltGray">
              <a:xfrm rot="-3632084">
                <a:off x="225" y="2083"/>
                <a:ext cx="1123" cy="1031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rgbClr val="808080">
                  <a:alpha val="50000"/>
                </a:srgb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8" name="Group 87"/>
              <p:cNvGrpSpPr>
                <a:grpSpLocks/>
              </p:cNvGrpSpPr>
              <p:nvPr/>
            </p:nvGrpSpPr>
            <p:grpSpPr bwMode="auto">
              <a:xfrm>
                <a:off x="144" y="2221"/>
                <a:ext cx="5509" cy="141"/>
                <a:chOff x="150" y="543"/>
                <a:chExt cx="5309" cy="200"/>
              </a:xfrm>
            </p:grpSpPr>
            <p:sp>
              <p:nvSpPr>
                <p:cNvPr id="18" name="AutoShape 88"/>
                <p:cNvSpPr>
                  <a:spLocks noChangeArrowheads="1"/>
                </p:cNvSpPr>
                <p:nvPr/>
              </p:nvSpPr>
              <p:spPr bwMode="ltGray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08080">
                    <a:alpha val="5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9" name="Rectangle 89"/>
                <p:cNvSpPr>
                  <a:spLocks noChangeArrowheads="1"/>
                </p:cNvSpPr>
                <p:nvPr/>
              </p:nvSpPr>
              <p:spPr bwMode="ltGray">
                <a:xfrm>
                  <a:off x="175" y="600"/>
                  <a:ext cx="5251" cy="50"/>
                </a:xfrm>
                <a:prstGeom prst="rect">
                  <a:avLst/>
                </a:prstGeom>
                <a:solidFill>
                  <a:srgbClr val="808080">
                    <a:alpha val="5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9" name="Group 90"/>
              <p:cNvGrpSpPr>
                <a:grpSpLocks/>
              </p:cNvGrpSpPr>
              <p:nvPr/>
            </p:nvGrpSpPr>
            <p:grpSpPr bwMode="auto">
              <a:xfrm>
                <a:off x="76" y="2164"/>
                <a:ext cx="5509" cy="141"/>
                <a:chOff x="150" y="543"/>
                <a:chExt cx="5309" cy="200"/>
              </a:xfrm>
            </p:grpSpPr>
            <p:sp>
              <p:nvSpPr>
                <p:cNvPr id="16" name="AutoShape 91"/>
                <p:cNvSpPr>
                  <a:spLocks noChangeArrowheads="1"/>
                </p:cNvSpPr>
                <p:nvPr/>
              </p:nvSpPr>
              <p:spPr bwMode="auto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7" name="Rectangle 92"/>
                <p:cNvSpPr>
                  <a:spLocks noChangeArrowheads="1"/>
                </p:cNvSpPr>
                <p:nvPr/>
              </p:nvSpPr>
              <p:spPr bwMode="auto">
                <a:xfrm>
                  <a:off x="175" y="600"/>
                  <a:ext cx="5251" cy="50"/>
                </a:xfrm>
                <a:prstGeom prst="rect">
                  <a:avLst/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rgbClr val="B2B2B2">
                        <a:gamma/>
                        <a:tint val="27451"/>
                        <a:invGamma/>
                      </a:srgbClr>
                    </a:gs>
                    <a:gs pos="100000">
                      <a:srgbClr val="B2B2B2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" name="Group 93"/>
              <p:cNvGrpSpPr>
                <a:grpSpLocks/>
              </p:cNvGrpSpPr>
              <p:nvPr/>
            </p:nvGrpSpPr>
            <p:grpSpPr bwMode="auto">
              <a:xfrm rot="-3629538">
                <a:off x="242" y="1942"/>
                <a:ext cx="1025" cy="952"/>
                <a:chOff x="1028" y="936"/>
                <a:chExt cx="2844" cy="2640"/>
              </a:xfrm>
            </p:grpSpPr>
            <p:sp>
              <p:nvSpPr>
                <p:cNvPr id="11" name="Freeform 94"/>
                <p:cNvSpPr>
                  <a:spLocks/>
                </p:cNvSpPr>
                <p:nvPr/>
              </p:nvSpPr>
              <p:spPr bwMode="auto">
                <a:xfrm>
                  <a:off x="1033" y="958"/>
                  <a:ext cx="2844" cy="2609"/>
                </a:xfrm>
                <a:custGeom>
                  <a:avLst/>
                  <a:gdLst/>
                  <a:ahLst/>
                  <a:cxnLst>
                    <a:cxn ang="0">
                      <a:pos x="17" y="180"/>
                    </a:cxn>
                    <a:cxn ang="0">
                      <a:pos x="284" y="720"/>
                    </a:cxn>
                    <a:cxn ang="0">
                      <a:pos x="380" y="687"/>
                    </a:cxn>
                    <a:cxn ang="0">
                      <a:pos x="647" y="249"/>
                    </a:cxn>
                    <a:cxn ang="0">
                      <a:pos x="716" y="138"/>
                    </a:cxn>
                    <a:cxn ang="0">
                      <a:pos x="182" y="0"/>
                    </a:cxn>
                    <a:cxn ang="0">
                      <a:pos x="17" y="180"/>
                    </a:cxn>
                  </a:cxnLst>
                  <a:rect l="0" t="0" r="r" b="b"/>
                  <a:pathLst>
                    <a:path w="866" h="795">
                      <a:moveTo>
                        <a:pt x="17" y="180"/>
                      </a:moveTo>
                      <a:cubicBezTo>
                        <a:pt x="49" y="413"/>
                        <a:pt x="206" y="636"/>
                        <a:pt x="284" y="720"/>
                      </a:cubicBezTo>
                      <a:cubicBezTo>
                        <a:pt x="359" y="795"/>
                        <a:pt x="422" y="771"/>
                        <a:pt x="380" y="687"/>
                      </a:cubicBezTo>
                      <a:cubicBezTo>
                        <a:pt x="284" y="378"/>
                        <a:pt x="197" y="183"/>
                        <a:pt x="647" y="249"/>
                      </a:cubicBezTo>
                      <a:cubicBezTo>
                        <a:pt x="866" y="276"/>
                        <a:pt x="791" y="175"/>
                        <a:pt x="716" y="138"/>
                      </a:cubicBezTo>
                      <a:cubicBezTo>
                        <a:pt x="575" y="63"/>
                        <a:pt x="317" y="6"/>
                        <a:pt x="182" y="0"/>
                      </a:cubicBezTo>
                      <a:cubicBezTo>
                        <a:pt x="95" y="0"/>
                        <a:pt x="0" y="32"/>
                        <a:pt x="17" y="18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2700" cmpd="sng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2" name="Freeform 95"/>
                <p:cNvSpPr>
                  <a:spLocks/>
                </p:cNvSpPr>
                <p:nvPr/>
              </p:nvSpPr>
              <p:spPr bwMode="auto">
                <a:xfrm>
                  <a:off x="1090" y="974"/>
                  <a:ext cx="641" cy="1916"/>
                </a:xfrm>
                <a:custGeom>
                  <a:avLst/>
                  <a:gdLst/>
                  <a:ahLst/>
                  <a:cxnLst>
                    <a:cxn ang="0">
                      <a:pos x="209" y="42"/>
                    </a:cxn>
                    <a:cxn ang="0">
                      <a:pos x="1" y="551"/>
                    </a:cxn>
                    <a:cxn ang="0">
                      <a:pos x="218" y="1319"/>
                    </a:cxn>
                    <a:cxn ang="0">
                      <a:pos x="518" y="1845"/>
                    </a:cxn>
                    <a:cxn ang="0">
                      <a:pos x="551" y="1761"/>
                    </a:cxn>
                    <a:cxn ang="0">
                      <a:pos x="259" y="1060"/>
                    </a:cxn>
                    <a:cxn ang="0">
                      <a:pos x="218" y="559"/>
                    </a:cxn>
                    <a:cxn ang="0">
                      <a:pos x="343" y="192"/>
                    </a:cxn>
                    <a:cxn ang="0">
                      <a:pos x="476" y="117"/>
                    </a:cxn>
                    <a:cxn ang="0">
                      <a:pos x="635" y="58"/>
                    </a:cxn>
                    <a:cxn ang="0">
                      <a:pos x="518" y="8"/>
                    </a:cxn>
                    <a:cxn ang="0">
                      <a:pos x="326" y="8"/>
                    </a:cxn>
                    <a:cxn ang="0">
                      <a:pos x="209" y="42"/>
                    </a:cxn>
                  </a:cxnLst>
                  <a:rect l="0" t="0" r="r" b="b"/>
                  <a:pathLst>
                    <a:path w="642" h="1919">
                      <a:moveTo>
                        <a:pt x="209" y="42"/>
                      </a:moveTo>
                      <a:cubicBezTo>
                        <a:pt x="59" y="125"/>
                        <a:pt x="0" y="338"/>
                        <a:pt x="1" y="551"/>
                      </a:cubicBezTo>
                      <a:cubicBezTo>
                        <a:pt x="2" y="764"/>
                        <a:pt x="132" y="1103"/>
                        <a:pt x="218" y="1319"/>
                      </a:cubicBezTo>
                      <a:cubicBezTo>
                        <a:pt x="304" y="1535"/>
                        <a:pt x="462" y="1771"/>
                        <a:pt x="518" y="1845"/>
                      </a:cubicBezTo>
                      <a:cubicBezTo>
                        <a:pt x="574" y="1919"/>
                        <a:pt x="594" y="1892"/>
                        <a:pt x="551" y="1761"/>
                      </a:cubicBezTo>
                      <a:cubicBezTo>
                        <a:pt x="508" y="1630"/>
                        <a:pt x="314" y="1260"/>
                        <a:pt x="259" y="1060"/>
                      </a:cubicBezTo>
                      <a:cubicBezTo>
                        <a:pt x="204" y="860"/>
                        <a:pt x="204" y="704"/>
                        <a:pt x="218" y="559"/>
                      </a:cubicBezTo>
                      <a:cubicBezTo>
                        <a:pt x="232" y="414"/>
                        <a:pt x="300" y="266"/>
                        <a:pt x="343" y="192"/>
                      </a:cubicBezTo>
                      <a:cubicBezTo>
                        <a:pt x="386" y="118"/>
                        <a:pt x="427" y="139"/>
                        <a:pt x="476" y="117"/>
                      </a:cubicBezTo>
                      <a:cubicBezTo>
                        <a:pt x="525" y="95"/>
                        <a:pt x="628" y="76"/>
                        <a:pt x="635" y="58"/>
                      </a:cubicBezTo>
                      <a:cubicBezTo>
                        <a:pt x="642" y="40"/>
                        <a:pt x="569" y="16"/>
                        <a:pt x="518" y="8"/>
                      </a:cubicBezTo>
                      <a:cubicBezTo>
                        <a:pt x="467" y="0"/>
                        <a:pt x="378" y="2"/>
                        <a:pt x="326" y="8"/>
                      </a:cubicBezTo>
                      <a:cubicBezTo>
                        <a:pt x="274" y="14"/>
                        <a:pt x="259" y="0"/>
                        <a:pt x="209" y="42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3" name="Freeform 96"/>
                <p:cNvSpPr>
                  <a:spLocks/>
                </p:cNvSpPr>
                <p:nvPr/>
              </p:nvSpPr>
              <p:spPr bwMode="auto">
                <a:xfrm>
                  <a:off x="1215" y="931"/>
                  <a:ext cx="2411" cy="627"/>
                </a:xfrm>
                <a:custGeom>
                  <a:avLst/>
                  <a:gdLst/>
                  <a:ahLst/>
                  <a:cxnLst>
                    <a:cxn ang="0">
                      <a:pos x="11" y="117"/>
                    </a:cxn>
                    <a:cxn ang="0">
                      <a:pos x="250" y="10"/>
                    </a:cxn>
                    <a:cxn ang="0">
                      <a:pos x="765" y="58"/>
                    </a:cxn>
                    <a:cxn ang="0">
                      <a:pos x="1574" y="256"/>
                    </a:cxn>
                    <a:cxn ang="0">
                      <a:pos x="2162" y="470"/>
                    </a:cxn>
                    <a:cxn ang="0">
                      <a:pos x="2359" y="586"/>
                    </a:cxn>
                    <a:cxn ang="0">
                      <a:pos x="2307" y="601"/>
                    </a:cxn>
                    <a:cxn ang="0">
                      <a:pos x="1741" y="415"/>
                    </a:cxn>
                    <a:cxn ang="0">
                      <a:pos x="874" y="212"/>
                    </a:cxn>
                    <a:cxn ang="0">
                      <a:pos x="382" y="179"/>
                    </a:cxn>
                    <a:cxn ang="0">
                      <a:pos x="198" y="270"/>
                    </a:cxn>
                    <a:cxn ang="0">
                      <a:pos x="31" y="187"/>
                    </a:cxn>
                    <a:cxn ang="0">
                      <a:pos x="11" y="117"/>
                    </a:cxn>
                  </a:cxnLst>
                  <a:rect l="0" t="0" r="r" b="b"/>
                  <a:pathLst>
                    <a:path w="2411" h="630">
                      <a:moveTo>
                        <a:pt x="11" y="117"/>
                      </a:moveTo>
                      <a:cubicBezTo>
                        <a:pt x="41" y="92"/>
                        <a:pt x="124" y="20"/>
                        <a:pt x="250" y="10"/>
                      </a:cubicBezTo>
                      <a:cubicBezTo>
                        <a:pt x="375" y="0"/>
                        <a:pt x="545" y="18"/>
                        <a:pt x="765" y="58"/>
                      </a:cubicBezTo>
                      <a:cubicBezTo>
                        <a:pt x="986" y="100"/>
                        <a:pt x="1341" y="187"/>
                        <a:pt x="1574" y="256"/>
                      </a:cubicBezTo>
                      <a:cubicBezTo>
                        <a:pt x="1807" y="324"/>
                        <a:pt x="2032" y="415"/>
                        <a:pt x="2162" y="470"/>
                      </a:cubicBezTo>
                      <a:cubicBezTo>
                        <a:pt x="2293" y="525"/>
                        <a:pt x="2336" y="565"/>
                        <a:pt x="2359" y="586"/>
                      </a:cubicBezTo>
                      <a:cubicBezTo>
                        <a:pt x="2383" y="607"/>
                        <a:pt x="2411" y="630"/>
                        <a:pt x="2307" y="601"/>
                      </a:cubicBezTo>
                      <a:cubicBezTo>
                        <a:pt x="2204" y="573"/>
                        <a:pt x="1980" y="481"/>
                        <a:pt x="1741" y="415"/>
                      </a:cubicBezTo>
                      <a:cubicBezTo>
                        <a:pt x="1502" y="351"/>
                        <a:pt x="1100" y="251"/>
                        <a:pt x="874" y="212"/>
                      </a:cubicBezTo>
                      <a:cubicBezTo>
                        <a:pt x="648" y="173"/>
                        <a:pt x="495" y="169"/>
                        <a:pt x="382" y="179"/>
                      </a:cubicBezTo>
                      <a:cubicBezTo>
                        <a:pt x="269" y="189"/>
                        <a:pt x="256" y="269"/>
                        <a:pt x="198" y="270"/>
                      </a:cubicBezTo>
                      <a:cubicBezTo>
                        <a:pt x="140" y="271"/>
                        <a:pt x="62" y="212"/>
                        <a:pt x="31" y="187"/>
                      </a:cubicBezTo>
                      <a:cubicBezTo>
                        <a:pt x="0" y="162"/>
                        <a:pt x="15" y="132"/>
                        <a:pt x="11" y="117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4" name="Freeform 97"/>
                <p:cNvSpPr>
                  <a:spLocks/>
                </p:cNvSpPr>
                <p:nvPr/>
              </p:nvSpPr>
              <p:spPr bwMode="auto">
                <a:xfrm>
                  <a:off x="1843" y="1635"/>
                  <a:ext cx="1548" cy="1506"/>
                </a:xfrm>
                <a:custGeom>
                  <a:avLst/>
                  <a:gdLst/>
                  <a:ahLst/>
                  <a:cxnLst>
                    <a:cxn ang="0">
                      <a:pos x="54" y="275"/>
                    </a:cxn>
                    <a:cxn ang="0">
                      <a:pos x="388" y="33"/>
                    </a:cxn>
                    <a:cxn ang="0">
                      <a:pos x="1323" y="74"/>
                    </a:cxn>
                    <a:cxn ang="0">
                      <a:pos x="1448" y="149"/>
                    </a:cxn>
                    <a:cxn ang="0">
                      <a:pos x="730" y="108"/>
                    </a:cxn>
                    <a:cxn ang="0">
                      <a:pos x="305" y="216"/>
                    </a:cxn>
                    <a:cxn ang="0">
                      <a:pos x="146" y="525"/>
                    </a:cxn>
                    <a:cxn ang="0">
                      <a:pos x="246" y="1126"/>
                    </a:cxn>
                    <a:cxn ang="0">
                      <a:pos x="338" y="1435"/>
                    </a:cxn>
                    <a:cxn ang="0">
                      <a:pos x="280" y="1435"/>
                    </a:cxn>
                    <a:cxn ang="0">
                      <a:pos x="121" y="1034"/>
                    </a:cxn>
                    <a:cxn ang="0">
                      <a:pos x="38" y="617"/>
                    </a:cxn>
                    <a:cxn ang="0">
                      <a:pos x="54" y="275"/>
                    </a:cxn>
                  </a:cxnLst>
                  <a:rect l="0" t="0" r="r" b="b"/>
                  <a:pathLst>
                    <a:path w="1547" h="1502">
                      <a:moveTo>
                        <a:pt x="54" y="275"/>
                      </a:moveTo>
                      <a:cubicBezTo>
                        <a:pt x="112" y="178"/>
                        <a:pt x="177" y="66"/>
                        <a:pt x="388" y="33"/>
                      </a:cubicBezTo>
                      <a:cubicBezTo>
                        <a:pt x="599" y="0"/>
                        <a:pt x="1146" y="55"/>
                        <a:pt x="1323" y="74"/>
                      </a:cubicBezTo>
                      <a:cubicBezTo>
                        <a:pt x="1500" y="93"/>
                        <a:pt x="1547" y="143"/>
                        <a:pt x="1448" y="149"/>
                      </a:cubicBezTo>
                      <a:cubicBezTo>
                        <a:pt x="1349" y="155"/>
                        <a:pt x="920" y="97"/>
                        <a:pt x="730" y="108"/>
                      </a:cubicBezTo>
                      <a:cubicBezTo>
                        <a:pt x="540" y="119"/>
                        <a:pt x="402" y="147"/>
                        <a:pt x="305" y="216"/>
                      </a:cubicBezTo>
                      <a:cubicBezTo>
                        <a:pt x="208" y="285"/>
                        <a:pt x="156" y="373"/>
                        <a:pt x="146" y="525"/>
                      </a:cubicBezTo>
                      <a:cubicBezTo>
                        <a:pt x="136" y="677"/>
                        <a:pt x="214" y="974"/>
                        <a:pt x="246" y="1126"/>
                      </a:cubicBezTo>
                      <a:cubicBezTo>
                        <a:pt x="278" y="1278"/>
                        <a:pt x="332" y="1383"/>
                        <a:pt x="338" y="1435"/>
                      </a:cubicBezTo>
                      <a:cubicBezTo>
                        <a:pt x="344" y="1487"/>
                        <a:pt x="316" y="1502"/>
                        <a:pt x="280" y="1435"/>
                      </a:cubicBezTo>
                      <a:cubicBezTo>
                        <a:pt x="244" y="1368"/>
                        <a:pt x="161" y="1170"/>
                        <a:pt x="121" y="1034"/>
                      </a:cubicBezTo>
                      <a:cubicBezTo>
                        <a:pt x="81" y="898"/>
                        <a:pt x="49" y="743"/>
                        <a:pt x="38" y="617"/>
                      </a:cubicBezTo>
                      <a:cubicBezTo>
                        <a:pt x="27" y="491"/>
                        <a:pt x="0" y="375"/>
                        <a:pt x="54" y="275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50000">
                      <a:schemeClr val="accent1">
                        <a:gamma/>
                        <a:tint val="15294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5" name="Freeform 98"/>
                <p:cNvSpPr>
                  <a:spLocks/>
                </p:cNvSpPr>
                <p:nvPr/>
              </p:nvSpPr>
              <p:spPr bwMode="auto">
                <a:xfrm>
                  <a:off x="1629" y="1452"/>
                  <a:ext cx="921" cy="910"/>
                </a:xfrm>
                <a:custGeom>
                  <a:avLst/>
                  <a:gdLst/>
                  <a:ahLst/>
                  <a:cxnLst>
                    <a:cxn ang="0">
                      <a:pos x="14" y="164"/>
                    </a:cxn>
                    <a:cxn ang="0">
                      <a:pos x="216" y="33"/>
                    </a:cxn>
                    <a:cxn ang="0">
                      <a:pos x="871" y="217"/>
                    </a:cxn>
                    <a:cxn ang="0">
                      <a:pos x="613" y="258"/>
                    </a:cxn>
                    <a:cxn ang="0">
                      <a:pos x="396" y="400"/>
                    </a:cxn>
                    <a:cxn ang="0">
                      <a:pos x="287" y="576"/>
                    </a:cxn>
                    <a:cxn ang="0">
                      <a:pos x="262" y="843"/>
                    </a:cxn>
                    <a:cxn ang="0">
                      <a:pos x="14" y="164"/>
                    </a:cxn>
                  </a:cxnLst>
                  <a:rect l="0" t="0" r="r" b="b"/>
                  <a:pathLst>
                    <a:path w="921" h="912">
                      <a:moveTo>
                        <a:pt x="14" y="164"/>
                      </a:moveTo>
                      <a:cubicBezTo>
                        <a:pt x="0" y="66"/>
                        <a:pt x="67" y="0"/>
                        <a:pt x="216" y="33"/>
                      </a:cubicBezTo>
                      <a:cubicBezTo>
                        <a:pt x="419" y="54"/>
                        <a:pt x="487" y="8"/>
                        <a:pt x="871" y="217"/>
                      </a:cubicBezTo>
                      <a:cubicBezTo>
                        <a:pt x="921" y="234"/>
                        <a:pt x="692" y="228"/>
                        <a:pt x="613" y="258"/>
                      </a:cubicBezTo>
                      <a:cubicBezTo>
                        <a:pt x="534" y="288"/>
                        <a:pt x="450" y="347"/>
                        <a:pt x="396" y="400"/>
                      </a:cubicBezTo>
                      <a:cubicBezTo>
                        <a:pt x="342" y="453"/>
                        <a:pt x="309" y="502"/>
                        <a:pt x="287" y="576"/>
                      </a:cubicBezTo>
                      <a:cubicBezTo>
                        <a:pt x="265" y="650"/>
                        <a:pt x="308" y="912"/>
                        <a:pt x="262" y="843"/>
                      </a:cubicBezTo>
                      <a:cubicBezTo>
                        <a:pt x="45" y="626"/>
                        <a:pt x="59" y="295"/>
                        <a:pt x="14" y="1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tint val="12157"/>
                        <a:invGamma/>
                      </a:schemeClr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4195" name="Rectangle 99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209800"/>
            <a:ext cx="6858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196" name="Rectangle 10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886200"/>
            <a:ext cx="5334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01" name="Rectangle 10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" name="Rectangle 10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" name="Rectangle 10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E23E1-3AF4-4D5B-A906-6057384CA9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E79C6-CC09-437B-A7BD-EFCF5484B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BDD40-7DC5-4E09-A0C5-803E50150E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6200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5F234-A46E-438A-8EBF-5D78375D2D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6200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28038-652C-486C-823D-E91A869E5A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44E55-0AEA-48E4-BBBD-98E865792B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87BFB-1E5C-4851-BC48-92E66BE755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1ACA3-F015-4F7A-B177-8C6E40D033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6A2C-91E7-44B7-8D85-53E78BBE71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9761A-5F8D-403E-9551-A359923F93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CF09D-5EFB-402F-BC44-180EBECB90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5D7D8-4B49-45C2-8D65-37983D37CC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3E0D2-0CA4-41DF-99A4-869215A075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7C611-A1CE-4F6D-8BDA-E90C630D8C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254000" y="-50800"/>
            <a:ext cx="9518650" cy="7229475"/>
            <a:chOff x="-160" y="-32"/>
            <a:chExt cx="5996" cy="455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-160" y="-32"/>
              <a:ext cx="5996" cy="4554"/>
              <a:chOff x="-160" y="-32"/>
              <a:chExt cx="5996" cy="4554"/>
            </a:xfrm>
          </p:grpSpPr>
          <p:sp>
            <p:nvSpPr>
              <p:cNvPr id="3076" name="Freeform 4"/>
              <p:cNvSpPr>
                <a:spLocks/>
              </p:cNvSpPr>
              <p:nvPr userDrawn="1"/>
            </p:nvSpPr>
            <p:spPr bwMode="hidden">
              <a:xfrm>
                <a:off x="3316" y="297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77" name="Freeform 5"/>
              <p:cNvSpPr>
                <a:spLocks/>
              </p:cNvSpPr>
              <p:nvPr userDrawn="1"/>
            </p:nvSpPr>
            <p:spPr bwMode="hidden">
              <a:xfrm>
                <a:off x="2202" y="256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78" name="Freeform 6"/>
              <p:cNvSpPr>
                <a:spLocks/>
              </p:cNvSpPr>
              <p:nvPr userDrawn="1"/>
            </p:nvSpPr>
            <p:spPr bwMode="hidden">
              <a:xfrm>
                <a:off x="2290" y="3030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79" name="Freeform 7"/>
              <p:cNvSpPr>
                <a:spLocks/>
              </p:cNvSpPr>
              <p:nvPr userDrawn="1"/>
            </p:nvSpPr>
            <p:spPr bwMode="hidden">
              <a:xfrm>
                <a:off x="2611" y="354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0" name="Freeform 8"/>
              <p:cNvSpPr>
                <a:spLocks/>
              </p:cNvSpPr>
              <p:nvPr userDrawn="1"/>
            </p:nvSpPr>
            <p:spPr bwMode="hidden">
              <a:xfrm>
                <a:off x="3982" y="181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1" name="Freeform 9"/>
              <p:cNvSpPr>
                <a:spLocks/>
              </p:cNvSpPr>
              <p:nvPr userDrawn="1"/>
            </p:nvSpPr>
            <p:spPr bwMode="hidden">
              <a:xfrm>
                <a:off x="3091" y="2046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2" name="Freeform 10"/>
              <p:cNvSpPr>
                <a:spLocks/>
              </p:cNvSpPr>
              <p:nvPr userDrawn="1"/>
            </p:nvSpPr>
            <p:spPr bwMode="hidden">
              <a:xfrm rot="3318475">
                <a:off x="2256" y="187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3" name="Freeform 11"/>
              <p:cNvSpPr>
                <a:spLocks/>
              </p:cNvSpPr>
              <p:nvPr userDrawn="1"/>
            </p:nvSpPr>
            <p:spPr bwMode="hidden">
              <a:xfrm rot="20976686" flipH="1">
                <a:off x="2958" y="336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4" name="Freeform 12"/>
              <p:cNvSpPr>
                <a:spLocks/>
              </p:cNvSpPr>
              <p:nvPr userDrawn="1"/>
            </p:nvSpPr>
            <p:spPr bwMode="hidden">
              <a:xfrm>
                <a:off x="1823" y="2983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5" name="Freeform 13"/>
              <p:cNvSpPr>
                <a:spLocks/>
              </p:cNvSpPr>
              <p:nvPr userDrawn="1"/>
            </p:nvSpPr>
            <p:spPr bwMode="hidden">
              <a:xfrm rot="16244410" flipH="1">
                <a:off x="3617" y="373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6" name="Freeform 14"/>
              <p:cNvSpPr>
                <a:spLocks/>
              </p:cNvSpPr>
              <p:nvPr userDrawn="1"/>
            </p:nvSpPr>
            <p:spPr bwMode="hidden">
              <a:xfrm rot="6018034">
                <a:off x="1968" y="3558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7" name="Freeform 15"/>
              <p:cNvSpPr>
                <a:spLocks/>
              </p:cNvSpPr>
              <p:nvPr userDrawn="1"/>
            </p:nvSpPr>
            <p:spPr bwMode="hidden">
              <a:xfrm rot="6284068">
                <a:off x="3402" y="304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8" name="Freeform 16"/>
              <p:cNvSpPr>
                <a:spLocks/>
              </p:cNvSpPr>
              <p:nvPr userDrawn="1"/>
            </p:nvSpPr>
            <p:spPr bwMode="hidden">
              <a:xfrm rot="19272242" flipV="1">
                <a:off x="3190" y="22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9" name="Freeform 17"/>
              <p:cNvSpPr>
                <a:spLocks/>
              </p:cNvSpPr>
              <p:nvPr userDrawn="1"/>
            </p:nvSpPr>
            <p:spPr bwMode="hidden">
              <a:xfrm rot="563450" flipH="1">
                <a:off x="1798" y="234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0" name="Freeform 18"/>
              <p:cNvSpPr>
                <a:spLocks/>
              </p:cNvSpPr>
              <p:nvPr userDrawn="1"/>
            </p:nvSpPr>
            <p:spPr bwMode="hidden">
              <a:xfrm>
                <a:off x="1229" y="271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1" name="Freeform 19"/>
              <p:cNvSpPr>
                <a:spLocks/>
              </p:cNvSpPr>
              <p:nvPr userDrawn="1"/>
            </p:nvSpPr>
            <p:spPr bwMode="hidden">
              <a:xfrm>
                <a:off x="115" y="2561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2" name="Freeform 20"/>
              <p:cNvSpPr>
                <a:spLocks/>
              </p:cNvSpPr>
              <p:nvPr userDrawn="1"/>
            </p:nvSpPr>
            <p:spPr bwMode="hidden">
              <a:xfrm>
                <a:off x="155" y="2986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3" name="Freeform 21"/>
              <p:cNvSpPr>
                <a:spLocks/>
              </p:cNvSpPr>
              <p:nvPr userDrawn="1"/>
            </p:nvSpPr>
            <p:spPr bwMode="hidden">
              <a:xfrm rot="-2130091">
                <a:off x="740" y="372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4" name="Freeform 22"/>
              <p:cNvSpPr>
                <a:spLocks/>
              </p:cNvSpPr>
              <p:nvPr userDrawn="1"/>
            </p:nvSpPr>
            <p:spPr bwMode="hidden">
              <a:xfrm>
                <a:off x="1823" y="193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5" name="Freeform 23"/>
              <p:cNvSpPr>
                <a:spLocks/>
              </p:cNvSpPr>
              <p:nvPr userDrawn="1"/>
            </p:nvSpPr>
            <p:spPr bwMode="hidden">
              <a:xfrm>
                <a:off x="1004" y="2038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6" name="Freeform 24"/>
              <p:cNvSpPr>
                <a:spLocks/>
              </p:cNvSpPr>
              <p:nvPr userDrawn="1"/>
            </p:nvSpPr>
            <p:spPr bwMode="hidden">
              <a:xfrm rot="3318475">
                <a:off x="-71" y="198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7" name="Freeform 25"/>
              <p:cNvSpPr>
                <a:spLocks/>
              </p:cNvSpPr>
              <p:nvPr userDrawn="1"/>
            </p:nvSpPr>
            <p:spPr bwMode="hidden">
              <a:xfrm rot="20976686" flipH="1">
                <a:off x="871" y="335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8" name="Freeform 26"/>
              <p:cNvSpPr>
                <a:spLocks/>
              </p:cNvSpPr>
              <p:nvPr userDrawn="1"/>
            </p:nvSpPr>
            <p:spPr bwMode="hidden">
              <a:xfrm>
                <a:off x="-12" y="2939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9" name="Freeform 27"/>
              <p:cNvSpPr>
                <a:spLocks/>
              </p:cNvSpPr>
              <p:nvPr userDrawn="1"/>
            </p:nvSpPr>
            <p:spPr bwMode="hidden">
              <a:xfrm rot="16244410" flipH="1">
                <a:off x="1518" y="3710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0" name="Freeform 28"/>
              <p:cNvSpPr>
                <a:spLocks/>
              </p:cNvSpPr>
              <p:nvPr userDrawn="1"/>
            </p:nvSpPr>
            <p:spPr bwMode="hidden">
              <a:xfrm rot="5508134">
                <a:off x="-23" y="3503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1" name="Freeform 29"/>
              <p:cNvSpPr>
                <a:spLocks/>
              </p:cNvSpPr>
              <p:nvPr userDrawn="1"/>
            </p:nvSpPr>
            <p:spPr bwMode="hidden">
              <a:xfrm rot="6284068">
                <a:off x="1171" y="288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2" name="Freeform 30"/>
              <p:cNvSpPr>
                <a:spLocks/>
              </p:cNvSpPr>
              <p:nvPr userDrawn="1"/>
            </p:nvSpPr>
            <p:spPr bwMode="hidden">
              <a:xfrm rot="19272242" flipV="1">
                <a:off x="947" y="202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3" name="Freeform 31"/>
              <p:cNvSpPr>
                <a:spLocks/>
              </p:cNvSpPr>
              <p:nvPr userDrawn="1"/>
            </p:nvSpPr>
            <p:spPr bwMode="hidden">
              <a:xfrm rot="563450" flipH="1">
                <a:off x="503" y="220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4" name="Freeform 32"/>
              <p:cNvSpPr>
                <a:spLocks/>
              </p:cNvSpPr>
              <p:nvPr userDrawn="1"/>
            </p:nvSpPr>
            <p:spPr bwMode="hidden">
              <a:xfrm>
                <a:off x="1212" y="85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5" name="Freeform 33"/>
              <p:cNvSpPr>
                <a:spLocks/>
              </p:cNvSpPr>
              <p:nvPr userDrawn="1"/>
            </p:nvSpPr>
            <p:spPr bwMode="hidden">
              <a:xfrm>
                <a:off x="98" y="44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6" name="Freeform 34"/>
              <p:cNvSpPr>
                <a:spLocks/>
              </p:cNvSpPr>
              <p:nvPr userDrawn="1"/>
            </p:nvSpPr>
            <p:spPr bwMode="hidden">
              <a:xfrm>
                <a:off x="-18" y="1102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7" name="Freeform 35"/>
              <p:cNvSpPr>
                <a:spLocks/>
              </p:cNvSpPr>
              <p:nvPr userDrawn="1"/>
            </p:nvSpPr>
            <p:spPr bwMode="hidden">
              <a:xfrm>
                <a:off x="723" y="161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8" name="Freeform 36"/>
              <p:cNvSpPr>
                <a:spLocks/>
              </p:cNvSpPr>
              <p:nvPr userDrawn="1"/>
            </p:nvSpPr>
            <p:spPr bwMode="hidden">
              <a:xfrm>
                <a:off x="1806" y="-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9" name="Freeform 37"/>
              <p:cNvSpPr>
                <a:spLocks/>
              </p:cNvSpPr>
              <p:nvPr userDrawn="1"/>
            </p:nvSpPr>
            <p:spPr bwMode="hidden">
              <a:xfrm>
                <a:off x="987" y="82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0" name="Freeform 38"/>
              <p:cNvSpPr>
                <a:spLocks/>
              </p:cNvSpPr>
              <p:nvPr userDrawn="1"/>
            </p:nvSpPr>
            <p:spPr bwMode="hidden">
              <a:xfrm rot="3318475">
                <a:off x="188" y="-11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1" name="Freeform 39"/>
              <p:cNvSpPr>
                <a:spLocks/>
              </p:cNvSpPr>
              <p:nvPr userDrawn="1"/>
            </p:nvSpPr>
            <p:spPr bwMode="hidden">
              <a:xfrm rot="20976686" flipH="1">
                <a:off x="854" y="124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2" name="Freeform 40"/>
              <p:cNvSpPr>
                <a:spLocks/>
              </p:cNvSpPr>
              <p:nvPr userDrawn="1"/>
            </p:nvSpPr>
            <p:spPr bwMode="hidden">
              <a:xfrm>
                <a:off x="187" y="935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3" name="Freeform 41"/>
              <p:cNvSpPr>
                <a:spLocks/>
              </p:cNvSpPr>
              <p:nvPr userDrawn="1"/>
            </p:nvSpPr>
            <p:spPr bwMode="hidden">
              <a:xfrm rot="16244410" flipH="1">
                <a:off x="1489" y="1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4" name="Freeform 42"/>
              <p:cNvSpPr>
                <a:spLocks/>
              </p:cNvSpPr>
              <p:nvPr userDrawn="1"/>
            </p:nvSpPr>
            <p:spPr bwMode="hidden">
              <a:xfrm rot="2428453">
                <a:off x="-160" y="166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5" name="Freeform 43"/>
              <p:cNvSpPr>
                <a:spLocks/>
              </p:cNvSpPr>
              <p:nvPr userDrawn="1"/>
            </p:nvSpPr>
            <p:spPr bwMode="hidden">
              <a:xfrm rot="6284068">
                <a:off x="1298" y="92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6" name="Freeform 44"/>
              <p:cNvSpPr>
                <a:spLocks/>
              </p:cNvSpPr>
              <p:nvPr userDrawn="1"/>
            </p:nvSpPr>
            <p:spPr bwMode="hidden">
              <a:xfrm rot="19272242" flipV="1">
                <a:off x="930" y="6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7" name="Freeform 45"/>
              <p:cNvSpPr>
                <a:spLocks/>
              </p:cNvSpPr>
              <p:nvPr userDrawn="1"/>
            </p:nvSpPr>
            <p:spPr bwMode="hidden">
              <a:xfrm rot="563450" flipH="1">
                <a:off x="-18" y="22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8" name="Freeform 46"/>
              <p:cNvSpPr>
                <a:spLocks/>
              </p:cNvSpPr>
              <p:nvPr userDrawn="1"/>
            </p:nvSpPr>
            <p:spPr bwMode="hidden">
              <a:xfrm>
                <a:off x="3307" y="85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9" name="Freeform 47"/>
              <p:cNvSpPr>
                <a:spLocks/>
              </p:cNvSpPr>
              <p:nvPr userDrawn="1"/>
            </p:nvSpPr>
            <p:spPr bwMode="hidden">
              <a:xfrm>
                <a:off x="2193" y="44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0" name="Freeform 48"/>
              <p:cNvSpPr>
                <a:spLocks/>
              </p:cNvSpPr>
              <p:nvPr userDrawn="1"/>
            </p:nvSpPr>
            <p:spPr bwMode="hidden">
              <a:xfrm>
                <a:off x="2077" y="1102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1" name="Freeform 49"/>
              <p:cNvSpPr>
                <a:spLocks/>
              </p:cNvSpPr>
              <p:nvPr userDrawn="1"/>
            </p:nvSpPr>
            <p:spPr bwMode="hidden">
              <a:xfrm>
                <a:off x="2818" y="161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2" name="Freeform 50"/>
              <p:cNvSpPr>
                <a:spLocks/>
              </p:cNvSpPr>
              <p:nvPr userDrawn="1"/>
            </p:nvSpPr>
            <p:spPr bwMode="hidden">
              <a:xfrm>
                <a:off x="3901" y="-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3" name="Freeform 51"/>
              <p:cNvSpPr>
                <a:spLocks/>
              </p:cNvSpPr>
              <p:nvPr userDrawn="1"/>
            </p:nvSpPr>
            <p:spPr bwMode="hidden">
              <a:xfrm>
                <a:off x="3082" y="82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4" name="Freeform 52"/>
              <p:cNvSpPr>
                <a:spLocks/>
              </p:cNvSpPr>
              <p:nvPr userDrawn="1"/>
            </p:nvSpPr>
            <p:spPr bwMode="hidden">
              <a:xfrm rot="3318475">
                <a:off x="2007" y="3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5" name="Freeform 53"/>
              <p:cNvSpPr>
                <a:spLocks/>
              </p:cNvSpPr>
              <p:nvPr userDrawn="1"/>
            </p:nvSpPr>
            <p:spPr bwMode="hidden">
              <a:xfrm rot="20976686" flipH="1">
                <a:off x="2949" y="124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6" name="Freeform 54"/>
              <p:cNvSpPr>
                <a:spLocks/>
              </p:cNvSpPr>
              <p:nvPr userDrawn="1"/>
            </p:nvSpPr>
            <p:spPr bwMode="hidden">
              <a:xfrm>
                <a:off x="1910" y="1055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7" name="Freeform 55"/>
              <p:cNvSpPr>
                <a:spLocks/>
              </p:cNvSpPr>
              <p:nvPr userDrawn="1"/>
            </p:nvSpPr>
            <p:spPr bwMode="hidden">
              <a:xfrm rot="16244410" flipH="1">
                <a:off x="3584" y="1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8" name="Freeform 56"/>
              <p:cNvSpPr>
                <a:spLocks/>
              </p:cNvSpPr>
              <p:nvPr userDrawn="1"/>
            </p:nvSpPr>
            <p:spPr bwMode="hidden">
              <a:xfrm rot="2428453">
                <a:off x="1935" y="166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9" name="Freeform 57"/>
              <p:cNvSpPr>
                <a:spLocks/>
              </p:cNvSpPr>
              <p:nvPr userDrawn="1"/>
            </p:nvSpPr>
            <p:spPr bwMode="hidden">
              <a:xfrm rot="6284068">
                <a:off x="3393" y="92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0" name="Freeform 58"/>
              <p:cNvSpPr>
                <a:spLocks/>
              </p:cNvSpPr>
              <p:nvPr userDrawn="1"/>
            </p:nvSpPr>
            <p:spPr bwMode="hidden">
              <a:xfrm rot="19272242" flipV="1">
                <a:off x="3025" y="6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1" name="Freeform 59"/>
              <p:cNvSpPr>
                <a:spLocks/>
              </p:cNvSpPr>
              <p:nvPr userDrawn="1"/>
            </p:nvSpPr>
            <p:spPr bwMode="hidden">
              <a:xfrm rot="563450" flipH="1">
                <a:off x="1849" y="22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2" name="Freeform 60"/>
              <p:cNvSpPr>
                <a:spLocks/>
              </p:cNvSpPr>
              <p:nvPr userDrawn="1"/>
            </p:nvSpPr>
            <p:spPr bwMode="hidden">
              <a:xfrm flipH="1">
                <a:off x="5077" y="85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3" name="Freeform 61"/>
              <p:cNvSpPr>
                <a:spLocks/>
              </p:cNvSpPr>
              <p:nvPr userDrawn="1"/>
            </p:nvSpPr>
            <p:spPr bwMode="hidden">
              <a:xfrm>
                <a:off x="4289" y="458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4" name="Freeform 62"/>
              <p:cNvSpPr>
                <a:spLocks/>
              </p:cNvSpPr>
              <p:nvPr userDrawn="1"/>
            </p:nvSpPr>
            <p:spPr bwMode="hidden">
              <a:xfrm>
                <a:off x="4173" y="1111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5" name="Freeform 63"/>
              <p:cNvSpPr>
                <a:spLocks/>
              </p:cNvSpPr>
              <p:nvPr userDrawn="1"/>
            </p:nvSpPr>
            <p:spPr bwMode="hidden">
              <a:xfrm>
                <a:off x="5094" y="156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6" name="Freeform 64"/>
              <p:cNvSpPr>
                <a:spLocks/>
              </p:cNvSpPr>
              <p:nvPr userDrawn="1"/>
            </p:nvSpPr>
            <p:spPr bwMode="hidden">
              <a:xfrm>
                <a:off x="4830" y="7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7" name="Freeform 65"/>
              <p:cNvSpPr>
                <a:spLocks/>
              </p:cNvSpPr>
              <p:nvPr userDrawn="1"/>
            </p:nvSpPr>
            <p:spPr bwMode="hidden">
              <a:xfrm rot="3318475">
                <a:off x="4139" y="-6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8" name="Freeform 66"/>
              <p:cNvSpPr>
                <a:spLocks/>
              </p:cNvSpPr>
              <p:nvPr userDrawn="1"/>
            </p:nvSpPr>
            <p:spPr bwMode="hidden">
              <a:xfrm rot="20976686" flipH="1">
                <a:off x="5045" y="125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9" name="Freeform 67"/>
              <p:cNvSpPr>
                <a:spLocks/>
              </p:cNvSpPr>
              <p:nvPr userDrawn="1"/>
            </p:nvSpPr>
            <p:spPr bwMode="hidden">
              <a:xfrm>
                <a:off x="4330" y="93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0" name="Freeform 68"/>
              <p:cNvSpPr>
                <a:spLocks/>
              </p:cNvSpPr>
              <p:nvPr userDrawn="1"/>
            </p:nvSpPr>
            <p:spPr bwMode="hidden">
              <a:xfrm rot="16244410" flipH="1">
                <a:off x="5174" y="319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1" name="Freeform 69"/>
              <p:cNvSpPr>
                <a:spLocks/>
              </p:cNvSpPr>
              <p:nvPr userDrawn="1"/>
            </p:nvSpPr>
            <p:spPr bwMode="hidden">
              <a:xfrm rot="2428453">
                <a:off x="4163" y="1592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2" name="Freeform 70"/>
              <p:cNvSpPr>
                <a:spLocks/>
              </p:cNvSpPr>
              <p:nvPr userDrawn="1"/>
            </p:nvSpPr>
            <p:spPr bwMode="hidden">
              <a:xfrm rot="6284068">
                <a:off x="4901" y="75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3" name="Freeform 71"/>
              <p:cNvSpPr>
                <a:spLocks/>
              </p:cNvSpPr>
              <p:nvPr userDrawn="1"/>
            </p:nvSpPr>
            <p:spPr bwMode="hidden">
              <a:xfrm rot="21011466" flipV="1">
                <a:off x="5124" y="-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4" name="Freeform 72"/>
              <p:cNvSpPr>
                <a:spLocks/>
              </p:cNvSpPr>
              <p:nvPr userDrawn="1"/>
            </p:nvSpPr>
            <p:spPr bwMode="hidden">
              <a:xfrm rot="563450" flipH="1">
                <a:off x="3825" y="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5" name="Freeform 73"/>
              <p:cNvSpPr>
                <a:spLocks/>
              </p:cNvSpPr>
              <p:nvPr userDrawn="1"/>
            </p:nvSpPr>
            <p:spPr bwMode="hidden">
              <a:xfrm rot="6521641">
                <a:off x="5099" y="2938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6" name="Freeform 74"/>
              <p:cNvSpPr>
                <a:spLocks/>
              </p:cNvSpPr>
              <p:nvPr userDrawn="1"/>
            </p:nvSpPr>
            <p:spPr bwMode="hidden">
              <a:xfrm>
                <a:off x="4289" y="2570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7" name="Freeform 75"/>
              <p:cNvSpPr>
                <a:spLocks/>
              </p:cNvSpPr>
              <p:nvPr userDrawn="1"/>
            </p:nvSpPr>
            <p:spPr bwMode="hidden">
              <a:xfrm>
                <a:off x="4173" y="3223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8" name="Freeform 76"/>
              <p:cNvSpPr>
                <a:spLocks/>
              </p:cNvSpPr>
              <p:nvPr userDrawn="1"/>
            </p:nvSpPr>
            <p:spPr bwMode="hidden">
              <a:xfrm rot="5844778">
                <a:off x="5046" y="35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9" name="Freeform 77"/>
              <p:cNvSpPr>
                <a:spLocks/>
              </p:cNvSpPr>
              <p:nvPr userDrawn="1"/>
            </p:nvSpPr>
            <p:spPr bwMode="hidden">
              <a:xfrm>
                <a:off x="4854" y="202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0" name="Freeform 78"/>
              <p:cNvSpPr>
                <a:spLocks/>
              </p:cNvSpPr>
              <p:nvPr userDrawn="1"/>
            </p:nvSpPr>
            <p:spPr bwMode="hidden">
              <a:xfrm rot="3318475">
                <a:off x="4103" y="199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1" name="Freeform 79"/>
              <p:cNvSpPr>
                <a:spLocks/>
              </p:cNvSpPr>
              <p:nvPr userDrawn="1"/>
            </p:nvSpPr>
            <p:spPr bwMode="hidden">
              <a:xfrm rot="20976686" flipH="1">
                <a:off x="4925" y="366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2" name="Freeform 80"/>
              <p:cNvSpPr>
                <a:spLocks/>
              </p:cNvSpPr>
              <p:nvPr userDrawn="1"/>
            </p:nvSpPr>
            <p:spPr bwMode="hidden">
              <a:xfrm>
                <a:off x="4006" y="3176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3" name="Freeform 81"/>
              <p:cNvSpPr>
                <a:spLocks/>
              </p:cNvSpPr>
              <p:nvPr userDrawn="1"/>
            </p:nvSpPr>
            <p:spPr bwMode="hidden">
              <a:xfrm rot="6820033">
                <a:off x="4163" y="3620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4" name="Freeform 82"/>
              <p:cNvSpPr>
                <a:spLocks/>
              </p:cNvSpPr>
              <p:nvPr userDrawn="1"/>
            </p:nvSpPr>
            <p:spPr bwMode="hidden">
              <a:xfrm rot="6284068">
                <a:off x="4589" y="255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5" name="Freeform 83"/>
              <p:cNvSpPr>
                <a:spLocks/>
              </p:cNvSpPr>
              <p:nvPr userDrawn="1"/>
            </p:nvSpPr>
            <p:spPr bwMode="hidden">
              <a:xfrm rot="15949041" flipV="1">
                <a:off x="5118" y="20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6" name="Freeform 84"/>
              <p:cNvSpPr>
                <a:spLocks/>
              </p:cNvSpPr>
              <p:nvPr userDrawn="1"/>
            </p:nvSpPr>
            <p:spPr bwMode="hidden">
              <a:xfrm rot="563450" flipH="1">
                <a:off x="3981" y="240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3" name="Group 85"/>
            <p:cNvGrpSpPr>
              <a:grpSpLocks/>
            </p:cNvGrpSpPr>
            <p:nvPr userDrawn="1"/>
          </p:nvGrpSpPr>
          <p:grpSpPr bwMode="auto">
            <a:xfrm>
              <a:off x="120" y="298"/>
              <a:ext cx="5509" cy="141"/>
              <a:chOff x="150" y="543"/>
              <a:chExt cx="5309" cy="200"/>
            </a:xfrm>
          </p:grpSpPr>
          <p:sp>
            <p:nvSpPr>
              <p:cNvPr id="3158" name="AutoShape 86"/>
              <p:cNvSpPr>
                <a:spLocks noChangeArrowheads="1"/>
              </p:cNvSpPr>
              <p:nvPr/>
            </p:nvSpPr>
            <p:spPr bwMode="ltGray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solidFill>
                <a:srgbClr val="80808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9" name="Rectangle 87"/>
              <p:cNvSpPr>
                <a:spLocks noChangeArrowheads="1"/>
              </p:cNvSpPr>
              <p:nvPr/>
            </p:nvSpPr>
            <p:spPr bwMode="ltGray">
              <a:xfrm>
                <a:off x="175" y="600"/>
                <a:ext cx="5251" cy="50"/>
              </a:xfrm>
              <a:prstGeom prst="rect">
                <a:avLst/>
              </a:prstGeom>
              <a:solidFill>
                <a:srgbClr val="80808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4" name="Group 88"/>
            <p:cNvGrpSpPr>
              <a:grpSpLocks/>
            </p:cNvGrpSpPr>
            <p:nvPr userDrawn="1"/>
          </p:nvGrpSpPr>
          <p:grpSpPr bwMode="auto">
            <a:xfrm>
              <a:off x="52" y="241"/>
              <a:ext cx="5509" cy="141"/>
              <a:chOff x="150" y="543"/>
              <a:chExt cx="5309" cy="200"/>
            </a:xfrm>
          </p:grpSpPr>
          <p:sp>
            <p:nvSpPr>
              <p:cNvPr id="3161" name="AutoShape 89"/>
              <p:cNvSpPr>
                <a:spLocks noChangeArrowheads="1"/>
              </p:cNvSpPr>
              <p:nvPr/>
            </p:nvSpPr>
            <p:spPr bwMode="auto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50000">
                    <a:srgbClr val="B2B2B2"/>
                  </a:gs>
                  <a:gs pos="100000">
                    <a:srgbClr val="B2B2B2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2" name="Rectangle 90"/>
              <p:cNvSpPr>
                <a:spLocks noChangeArrowheads="1"/>
              </p:cNvSpPr>
              <p:nvPr/>
            </p:nvSpPr>
            <p:spPr bwMode="auto">
              <a:xfrm>
                <a:off x="175" y="600"/>
                <a:ext cx="5251" cy="50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50000">
                    <a:srgbClr val="B2B2B2">
                      <a:gamma/>
                      <a:tint val="27451"/>
                      <a:invGamma/>
                    </a:srgbClr>
                  </a:gs>
                  <a:gs pos="100000">
                    <a:srgbClr val="B2B2B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3163" name="Freeform 91"/>
            <p:cNvSpPr>
              <a:spLocks/>
            </p:cNvSpPr>
            <p:nvPr userDrawn="1"/>
          </p:nvSpPr>
          <p:spPr bwMode="ltGray">
            <a:xfrm>
              <a:off x="97" y="300"/>
              <a:ext cx="866" cy="795"/>
            </a:xfrm>
            <a:custGeom>
              <a:avLst/>
              <a:gdLst/>
              <a:ahLst/>
              <a:cxnLst>
                <a:cxn ang="0">
                  <a:pos x="17" y="180"/>
                </a:cxn>
                <a:cxn ang="0">
                  <a:pos x="284" y="720"/>
                </a:cxn>
                <a:cxn ang="0">
                  <a:pos x="380" y="687"/>
                </a:cxn>
                <a:cxn ang="0">
                  <a:pos x="647" y="249"/>
                </a:cxn>
                <a:cxn ang="0">
                  <a:pos x="716" y="138"/>
                </a:cxn>
                <a:cxn ang="0">
                  <a:pos x="182" y="0"/>
                </a:cxn>
                <a:cxn ang="0">
                  <a:pos x="17" y="180"/>
                </a:cxn>
              </a:cxnLst>
              <a:rect l="0" t="0" r="r" b="b"/>
              <a:pathLst>
                <a:path w="866" h="795">
                  <a:moveTo>
                    <a:pt x="17" y="180"/>
                  </a:moveTo>
                  <a:cubicBezTo>
                    <a:pt x="49" y="413"/>
                    <a:pt x="206" y="636"/>
                    <a:pt x="284" y="720"/>
                  </a:cubicBezTo>
                  <a:cubicBezTo>
                    <a:pt x="359" y="795"/>
                    <a:pt x="422" y="771"/>
                    <a:pt x="380" y="687"/>
                  </a:cubicBezTo>
                  <a:cubicBezTo>
                    <a:pt x="284" y="378"/>
                    <a:pt x="197" y="183"/>
                    <a:pt x="647" y="249"/>
                  </a:cubicBezTo>
                  <a:cubicBezTo>
                    <a:pt x="866" y="276"/>
                    <a:pt x="791" y="175"/>
                    <a:pt x="716" y="138"/>
                  </a:cubicBezTo>
                  <a:cubicBezTo>
                    <a:pt x="575" y="63"/>
                    <a:pt x="317" y="6"/>
                    <a:pt x="182" y="0"/>
                  </a:cubicBezTo>
                  <a:cubicBezTo>
                    <a:pt x="95" y="0"/>
                    <a:pt x="0" y="32"/>
                    <a:pt x="17" y="180"/>
                  </a:cubicBezTo>
                  <a:close/>
                </a:path>
              </a:pathLst>
            </a:custGeom>
            <a:solidFill>
              <a:srgbClr val="808080">
                <a:alpha val="50000"/>
              </a:srgbClr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36" name="Group 92"/>
            <p:cNvGrpSpPr>
              <a:grpSpLocks/>
            </p:cNvGrpSpPr>
            <p:nvPr userDrawn="1"/>
          </p:nvGrpSpPr>
          <p:grpSpPr bwMode="auto">
            <a:xfrm>
              <a:off x="136" y="94"/>
              <a:ext cx="790" cy="737"/>
              <a:chOff x="138" y="104"/>
              <a:chExt cx="790" cy="737"/>
            </a:xfrm>
          </p:grpSpPr>
          <p:sp>
            <p:nvSpPr>
              <p:cNvPr id="3165" name="Freeform 93"/>
              <p:cNvSpPr>
                <a:spLocks/>
              </p:cNvSpPr>
              <p:nvPr/>
            </p:nvSpPr>
            <p:spPr bwMode="auto">
              <a:xfrm>
                <a:off x="138" y="115"/>
                <a:ext cx="790" cy="726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mpd="sng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6" name="Freeform 94"/>
              <p:cNvSpPr>
                <a:spLocks/>
              </p:cNvSpPr>
              <p:nvPr/>
            </p:nvSpPr>
            <p:spPr bwMode="auto">
              <a:xfrm>
                <a:off x="150" y="119"/>
                <a:ext cx="181" cy="533"/>
              </a:xfrm>
              <a:custGeom>
                <a:avLst/>
                <a:gdLst/>
                <a:ahLst/>
                <a:cxnLst>
                  <a:cxn ang="0">
                    <a:pos x="60" y="12"/>
                  </a:cxn>
                  <a:cxn ang="0">
                    <a:pos x="2" y="153"/>
                  </a:cxn>
                  <a:cxn ang="0">
                    <a:pos x="63" y="366"/>
                  </a:cxn>
                  <a:cxn ang="0">
                    <a:pos x="146" y="512"/>
                  </a:cxn>
                  <a:cxn ang="0">
                    <a:pos x="156" y="489"/>
                  </a:cxn>
                  <a:cxn ang="0">
                    <a:pos x="74" y="294"/>
                  </a:cxn>
                  <a:cxn ang="0">
                    <a:pos x="63" y="155"/>
                  </a:cxn>
                  <a:cxn ang="0">
                    <a:pos x="98" y="53"/>
                  </a:cxn>
                  <a:cxn ang="0">
                    <a:pos x="135" y="32"/>
                  </a:cxn>
                  <a:cxn ang="0">
                    <a:pos x="179" y="16"/>
                  </a:cxn>
                  <a:cxn ang="0">
                    <a:pos x="146" y="2"/>
                  </a:cxn>
                  <a:cxn ang="0">
                    <a:pos x="93" y="2"/>
                  </a:cxn>
                  <a:cxn ang="0">
                    <a:pos x="60" y="12"/>
                  </a:cxn>
                </a:cxnLst>
                <a:rect l="0" t="0" r="r" b="b"/>
                <a:pathLst>
                  <a:path w="181" h="533">
                    <a:moveTo>
                      <a:pt x="60" y="12"/>
                    </a:moveTo>
                    <a:cubicBezTo>
                      <a:pt x="18" y="35"/>
                      <a:pt x="0" y="83"/>
                      <a:pt x="2" y="153"/>
                    </a:cubicBezTo>
                    <a:cubicBezTo>
                      <a:pt x="3" y="212"/>
                      <a:pt x="39" y="306"/>
                      <a:pt x="63" y="366"/>
                    </a:cubicBezTo>
                    <a:cubicBezTo>
                      <a:pt x="87" y="426"/>
                      <a:pt x="131" y="492"/>
                      <a:pt x="146" y="512"/>
                    </a:cubicBezTo>
                    <a:cubicBezTo>
                      <a:pt x="162" y="533"/>
                      <a:pt x="168" y="526"/>
                      <a:pt x="156" y="489"/>
                    </a:cubicBezTo>
                    <a:cubicBezTo>
                      <a:pt x="144" y="453"/>
                      <a:pt x="90" y="350"/>
                      <a:pt x="74" y="294"/>
                    </a:cubicBezTo>
                    <a:cubicBezTo>
                      <a:pt x="59" y="239"/>
                      <a:pt x="59" y="196"/>
                      <a:pt x="63" y="155"/>
                    </a:cubicBezTo>
                    <a:cubicBezTo>
                      <a:pt x="67" y="115"/>
                      <a:pt x="86" y="74"/>
                      <a:pt x="98" y="53"/>
                    </a:cubicBezTo>
                    <a:cubicBezTo>
                      <a:pt x="110" y="33"/>
                      <a:pt x="121" y="39"/>
                      <a:pt x="135" y="32"/>
                    </a:cubicBezTo>
                    <a:cubicBezTo>
                      <a:pt x="148" y="26"/>
                      <a:pt x="177" y="21"/>
                      <a:pt x="179" y="16"/>
                    </a:cubicBezTo>
                    <a:cubicBezTo>
                      <a:pt x="181" y="11"/>
                      <a:pt x="161" y="4"/>
                      <a:pt x="146" y="2"/>
                    </a:cubicBezTo>
                    <a:cubicBezTo>
                      <a:pt x="132" y="0"/>
                      <a:pt x="107" y="1"/>
                      <a:pt x="93" y="2"/>
                    </a:cubicBezTo>
                    <a:cubicBezTo>
                      <a:pt x="78" y="4"/>
                      <a:pt x="74" y="0"/>
                      <a:pt x="60" y="1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7" name="Freeform 95"/>
              <p:cNvSpPr>
                <a:spLocks/>
              </p:cNvSpPr>
              <p:nvPr/>
            </p:nvSpPr>
            <p:spPr bwMode="auto">
              <a:xfrm>
                <a:off x="190" y="104"/>
                <a:ext cx="666" cy="195"/>
              </a:xfrm>
              <a:custGeom>
                <a:avLst/>
                <a:gdLst/>
                <a:ahLst/>
                <a:cxnLst>
                  <a:cxn ang="0">
                    <a:pos x="10" y="32"/>
                  </a:cxn>
                  <a:cxn ang="0">
                    <a:pos x="72" y="3"/>
                  </a:cxn>
                  <a:cxn ang="0">
                    <a:pos x="214" y="16"/>
                  </a:cxn>
                  <a:cxn ang="0">
                    <a:pos x="440" y="74"/>
                  </a:cxn>
                  <a:cxn ang="0">
                    <a:pos x="604" y="140"/>
                  </a:cxn>
                  <a:cxn ang="0">
                    <a:pos x="653" y="182"/>
                  </a:cxn>
                  <a:cxn ang="0">
                    <a:pos x="638" y="186"/>
                  </a:cxn>
                  <a:cxn ang="0">
                    <a:pos x="483" y="129"/>
                  </a:cxn>
                  <a:cxn ang="0">
                    <a:pos x="244" y="64"/>
                  </a:cxn>
                  <a:cxn ang="0">
                    <a:pos x="107" y="51"/>
                  </a:cxn>
                  <a:cxn ang="0">
                    <a:pos x="55" y="74"/>
                  </a:cxn>
                  <a:cxn ang="0">
                    <a:pos x="10" y="50"/>
                  </a:cxn>
                  <a:cxn ang="0">
                    <a:pos x="10" y="32"/>
                  </a:cxn>
                </a:cxnLst>
                <a:rect l="0" t="0" r="r" b="b"/>
                <a:pathLst>
                  <a:path w="666" h="195">
                    <a:moveTo>
                      <a:pt x="10" y="32"/>
                    </a:moveTo>
                    <a:cubicBezTo>
                      <a:pt x="20" y="24"/>
                      <a:pt x="38" y="6"/>
                      <a:pt x="72" y="3"/>
                    </a:cubicBezTo>
                    <a:cubicBezTo>
                      <a:pt x="106" y="0"/>
                      <a:pt x="153" y="4"/>
                      <a:pt x="214" y="16"/>
                    </a:cubicBezTo>
                    <a:cubicBezTo>
                      <a:pt x="275" y="28"/>
                      <a:pt x="375" y="53"/>
                      <a:pt x="440" y="74"/>
                    </a:cubicBezTo>
                    <a:cubicBezTo>
                      <a:pt x="505" y="95"/>
                      <a:pt x="568" y="122"/>
                      <a:pt x="604" y="140"/>
                    </a:cubicBezTo>
                    <a:cubicBezTo>
                      <a:pt x="640" y="158"/>
                      <a:pt x="647" y="174"/>
                      <a:pt x="653" y="182"/>
                    </a:cubicBezTo>
                    <a:cubicBezTo>
                      <a:pt x="659" y="190"/>
                      <a:pt x="666" y="195"/>
                      <a:pt x="638" y="186"/>
                    </a:cubicBezTo>
                    <a:cubicBezTo>
                      <a:pt x="609" y="177"/>
                      <a:pt x="548" y="150"/>
                      <a:pt x="483" y="129"/>
                    </a:cubicBezTo>
                    <a:cubicBezTo>
                      <a:pt x="416" y="109"/>
                      <a:pt x="306" y="78"/>
                      <a:pt x="244" y="64"/>
                    </a:cubicBezTo>
                    <a:cubicBezTo>
                      <a:pt x="181" y="51"/>
                      <a:pt x="139" y="49"/>
                      <a:pt x="107" y="51"/>
                    </a:cubicBezTo>
                    <a:cubicBezTo>
                      <a:pt x="76" y="53"/>
                      <a:pt x="71" y="75"/>
                      <a:pt x="55" y="74"/>
                    </a:cubicBezTo>
                    <a:cubicBezTo>
                      <a:pt x="39" y="74"/>
                      <a:pt x="18" y="57"/>
                      <a:pt x="10" y="50"/>
                    </a:cubicBezTo>
                    <a:cubicBezTo>
                      <a:pt x="2" y="43"/>
                      <a:pt x="0" y="40"/>
                      <a:pt x="10" y="3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8" name="Freeform 96"/>
              <p:cNvSpPr>
                <a:spLocks/>
              </p:cNvSpPr>
              <p:nvPr/>
            </p:nvSpPr>
            <p:spPr bwMode="auto">
              <a:xfrm>
                <a:off x="369" y="300"/>
                <a:ext cx="430" cy="417"/>
              </a:xfrm>
              <a:custGeom>
                <a:avLst/>
                <a:gdLst/>
                <a:ahLst/>
                <a:cxnLst>
                  <a:cxn ang="0">
                    <a:pos x="54" y="275"/>
                  </a:cxn>
                  <a:cxn ang="0">
                    <a:pos x="388" y="33"/>
                  </a:cxn>
                  <a:cxn ang="0">
                    <a:pos x="1323" y="74"/>
                  </a:cxn>
                  <a:cxn ang="0">
                    <a:pos x="1448" y="149"/>
                  </a:cxn>
                  <a:cxn ang="0">
                    <a:pos x="730" y="108"/>
                  </a:cxn>
                  <a:cxn ang="0">
                    <a:pos x="305" y="216"/>
                  </a:cxn>
                  <a:cxn ang="0">
                    <a:pos x="146" y="525"/>
                  </a:cxn>
                  <a:cxn ang="0">
                    <a:pos x="246" y="1126"/>
                  </a:cxn>
                  <a:cxn ang="0">
                    <a:pos x="338" y="1435"/>
                  </a:cxn>
                  <a:cxn ang="0">
                    <a:pos x="280" y="1435"/>
                  </a:cxn>
                  <a:cxn ang="0">
                    <a:pos x="121" y="1034"/>
                  </a:cxn>
                  <a:cxn ang="0">
                    <a:pos x="38" y="617"/>
                  </a:cxn>
                  <a:cxn ang="0">
                    <a:pos x="54" y="275"/>
                  </a:cxn>
                </a:cxnLst>
                <a:rect l="0" t="0" r="r" b="b"/>
                <a:pathLst>
                  <a:path w="1547" h="1502">
                    <a:moveTo>
                      <a:pt x="54" y="275"/>
                    </a:moveTo>
                    <a:cubicBezTo>
                      <a:pt x="112" y="178"/>
                      <a:pt x="177" y="66"/>
                      <a:pt x="388" y="33"/>
                    </a:cubicBezTo>
                    <a:cubicBezTo>
                      <a:pt x="599" y="0"/>
                      <a:pt x="1146" y="55"/>
                      <a:pt x="1323" y="74"/>
                    </a:cubicBezTo>
                    <a:cubicBezTo>
                      <a:pt x="1500" y="93"/>
                      <a:pt x="1547" y="143"/>
                      <a:pt x="1448" y="149"/>
                    </a:cubicBezTo>
                    <a:cubicBezTo>
                      <a:pt x="1349" y="155"/>
                      <a:pt x="920" y="97"/>
                      <a:pt x="730" y="108"/>
                    </a:cubicBezTo>
                    <a:cubicBezTo>
                      <a:pt x="540" y="119"/>
                      <a:pt x="402" y="147"/>
                      <a:pt x="305" y="216"/>
                    </a:cubicBezTo>
                    <a:cubicBezTo>
                      <a:pt x="208" y="285"/>
                      <a:pt x="156" y="373"/>
                      <a:pt x="146" y="525"/>
                    </a:cubicBezTo>
                    <a:cubicBezTo>
                      <a:pt x="136" y="677"/>
                      <a:pt x="214" y="974"/>
                      <a:pt x="246" y="1126"/>
                    </a:cubicBezTo>
                    <a:cubicBezTo>
                      <a:pt x="278" y="1278"/>
                      <a:pt x="332" y="1383"/>
                      <a:pt x="338" y="1435"/>
                    </a:cubicBezTo>
                    <a:cubicBezTo>
                      <a:pt x="344" y="1487"/>
                      <a:pt x="316" y="1502"/>
                      <a:pt x="280" y="1435"/>
                    </a:cubicBezTo>
                    <a:cubicBezTo>
                      <a:pt x="244" y="1368"/>
                      <a:pt x="161" y="1170"/>
                      <a:pt x="121" y="1034"/>
                    </a:cubicBezTo>
                    <a:cubicBezTo>
                      <a:pt x="81" y="898"/>
                      <a:pt x="49" y="743"/>
                      <a:pt x="38" y="617"/>
                    </a:cubicBezTo>
                    <a:cubicBezTo>
                      <a:pt x="27" y="491"/>
                      <a:pt x="0" y="375"/>
                      <a:pt x="54" y="27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tint val="15294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9" name="Freeform 97"/>
              <p:cNvSpPr>
                <a:spLocks/>
              </p:cNvSpPr>
              <p:nvPr/>
            </p:nvSpPr>
            <p:spPr bwMode="auto">
              <a:xfrm>
                <a:off x="309" y="249"/>
                <a:ext cx="256" cy="254"/>
              </a:xfrm>
              <a:custGeom>
                <a:avLst/>
                <a:gdLst/>
                <a:ahLst/>
                <a:cxnLst>
                  <a:cxn ang="0">
                    <a:pos x="14" y="164"/>
                  </a:cxn>
                  <a:cxn ang="0">
                    <a:pos x="216" y="33"/>
                  </a:cxn>
                  <a:cxn ang="0">
                    <a:pos x="871" y="217"/>
                  </a:cxn>
                  <a:cxn ang="0">
                    <a:pos x="613" y="258"/>
                  </a:cxn>
                  <a:cxn ang="0">
                    <a:pos x="396" y="400"/>
                  </a:cxn>
                  <a:cxn ang="0">
                    <a:pos x="287" y="576"/>
                  </a:cxn>
                  <a:cxn ang="0">
                    <a:pos x="262" y="843"/>
                  </a:cxn>
                  <a:cxn ang="0">
                    <a:pos x="14" y="164"/>
                  </a:cxn>
                </a:cxnLst>
                <a:rect l="0" t="0" r="r" b="b"/>
                <a:pathLst>
                  <a:path w="921" h="912">
                    <a:moveTo>
                      <a:pt x="14" y="164"/>
                    </a:moveTo>
                    <a:cubicBezTo>
                      <a:pt x="0" y="66"/>
                      <a:pt x="67" y="0"/>
                      <a:pt x="216" y="33"/>
                    </a:cubicBezTo>
                    <a:cubicBezTo>
                      <a:pt x="419" y="54"/>
                      <a:pt x="487" y="8"/>
                      <a:pt x="871" y="217"/>
                    </a:cubicBezTo>
                    <a:cubicBezTo>
                      <a:pt x="921" y="234"/>
                      <a:pt x="692" y="228"/>
                      <a:pt x="613" y="258"/>
                    </a:cubicBezTo>
                    <a:cubicBezTo>
                      <a:pt x="534" y="288"/>
                      <a:pt x="450" y="347"/>
                      <a:pt x="396" y="400"/>
                    </a:cubicBezTo>
                    <a:cubicBezTo>
                      <a:pt x="342" y="453"/>
                      <a:pt x="309" y="502"/>
                      <a:pt x="287" y="576"/>
                    </a:cubicBezTo>
                    <a:cubicBezTo>
                      <a:pt x="265" y="650"/>
                      <a:pt x="308" y="912"/>
                      <a:pt x="262" y="843"/>
                    </a:cubicBezTo>
                    <a:cubicBezTo>
                      <a:pt x="45" y="626"/>
                      <a:pt x="59" y="295"/>
                      <a:pt x="14" y="1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1215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3170" name="Rectangle 98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171" name="Rectangle 9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172" name="Rectangle 10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3" name="Rectangle 10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4" name="Rectangle 10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97AEDE-8DF1-4E21-902B-595DEE210C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0" grpId="0"/>
      <p:bldP spid="317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17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Bp a Bk 2216 SPORTOVNÍ HRY I.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400" smtClean="0"/>
              <a:t>   základní výukový předmět  pro studenty s tělovýchovným zaměřením se základními pohybovými předpoklady</a:t>
            </a:r>
          </a:p>
          <a:p>
            <a:pPr>
              <a:buFont typeface="Wingdings" pitchFamily="2" charset="2"/>
              <a:buChar char="q"/>
            </a:pPr>
            <a:r>
              <a:rPr lang="cs-CZ" sz="2400" smtClean="0"/>
              <a:t>Studenti rozumí sportovní přípravě v basketbalu, volejbalu, fotbalu a házené - orientují se v ročním tréninkovém plánu a přípravě  družstva.</a:t>
            </a:r>
          </a:p>
          <a:p>
            <a:pPr>
              <a:buFont typeface="Wingdings" pitchFamily="2" charset="2"/>
              <a:buChar char="q"/>
            </a:pPr>
            <a:r>
              <a:rPr lang="cs-CZ" sz="2400" smtClean="0"/>
              <a:t>Umí analyzovat tréninkový proces, ovládají způsoby hodnocení herního výkonu hráčů, orientují se v pravidlech utkání.</a:t>
            </a:r>
          </a:p>
          <a:p>
            <a:pPr>
              <a:buFont typeface="Wingdings" pitchFamily="2" charset="2"/>
              <a:buChar char="q"/>
            </a:pPr>
            <a:r>
              <a:rPr lang="cs-CZ" sz="2400" smtClean="0"/>
              <a:t>  porozumí prvkům kondiční přípravy, atletické přípravy a zatížení v utkání.</a:t>
            </a:r>
          </a:p>
        </p:txBody>
      </p:sp>
    </p:spTree>
  </p:cSld>
  <p:clrMapOvr>
    <a:masterClrMapping/>
  </p:clrMapOvr>
  <p:transition spd="med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Přednášková část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úvodní přednáška ze sportovních her – definice, dělení</a:t>
            </a:r>
          </a:p>
          <a:p>
            <a:r>
              <a:rPr lang="cs-CZ" smtClean="0"/>
              <a:t>Přednášky basketbal:</a:t>
            </a:r>
          </a:p>
          <a:p>
            <a:r>
              <a:rPr lang="cs-CZ" smtClean="0"/>
              <a:t>1. Teoretický rozbor basketbalu</a:t>
            </a:r>
          </a:p>
          <a:p>
            <a:r>
              <a:rPr lang="cs-CZ" smtClean="0"/>
              <a:t>2. Basketbalová pravidla</a:t>
            </a:r>
          </a:p>
          <a:p>
            <a:r>
              <a:rPr lang="cs-CZ" smtClean="0"/>
              <a:t>3. sportovní příprava, roční tréninkový plán a příprava basketbalového družstva, způsoby hodnocení herního výkonu hráče v~utkání</a:t>
            </a:r>
          </a:p>
        </p:txBody>
      </p:sp>
    </p:spTree>
  </p:cSld>
  <p:clrMapOvr>
    <a:masterClrMapping/>
  </p:clrMapOvr>
  <p:transition spd="med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620000" cy="838200"/>
          </a:xfrm>
        </p:spPr>
        <p:txBody>
          <a:bodyPr/>
          <a:lstStyle/>
          <a:p>
            <a:r>
              <a:rPr lang="cs-CZ" smtClean="0"/>
              <a:t>Praktická část - basketbal</a:t>
            </a:r>
            <a:br>
              <a:rPr lang="cs-CZ" smtClean="0"/>
            </a:br>
            <a:endParaRPr lang="cs-CZ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62000" y="1219200"/>
            <a:ext cx="7696200" cy="5410200"/>
          </a:xfrm>
        </p:spPr>
        <p:txBody>
          <a:bodyPr/>
          <a:lstStyle/>
          <a:p>
            <a:r>
              <a:rPr lang="cs-CZ" smtClean="0"/>
              <a:t>Dynamický strečink, ballhandling – 1 a 2 míče, závodivé pohybové aktivity s~basketbalovým míčem, kompenzační cvičení,statický strečink</a:t>
            </a:r>
          </a:p>
          <a:p>
            <a:endParaRPr lang="cs-CZ" smtClean="0"/>
          </a:p>
          <a:p>
            <a:r>
              <a:rPr lang="cs-CZ" smtClean="0"/>
              <a:t>2. základy driblinku, přihrávek a střelby v basketbalu</a:t>
            </a:r>
          </a:p>
          <a:p>
            <a:endParaRPr lang="cs-CZ" smtClean="0"/>
          </a:p>
          <a:p>
            <a:r>
              <a:rPr lang="cs-CZ" smtClean="0"/>
              <a:t>3. basketbalová pravidla v basketbalovém utkání</a:t>
            </a:r>
          </a:p>
        </p:txBody>
      </p:sp>
    </p:spTree>
  </p:cSld>
  <p:clrMapOvr>
    <a:masterClrMapping/>
  </p:clrMapOvr>
  <p:transition spd="med"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Seminární práce 3-5 stran A4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buFontTx/>
              <a:buNone/>
            </a:pPr>
            <a:r>
              <a:rPr lang="cs-CZ" smtClean="0"/>
              <a:t>Témata</a:t>
            </a:r>
          </a:p>
          <a:p>
            <a:pPr>
              <a:buFont typeface="Wingdings" pitchFamily="2" charset="2"/>
              <a:buChar char="Ø"/>
            </a:pPr>
            <a:r>
              <a:rPr lang="cs-CZ" sz="2000" smtClean="0"/>
              <a:t>Jídelníček a pitný režim na  soustředění</a:t>
            </a:r>
          </a:p>
          <a:p>
            <a:pPr>
              <a:buFont typeface="Wingdings" pitchFamily="2" charset="2"/>
              <a:buChar char="Ø"/>
            </a:pPr>
            <a:r>
              <a:rPr lang="cs-CZ" sz="2000" smtClean="0"/>
              <a:t>Strava a pitný režim v den utkání</a:t>
            </a:r>
          </a:p>
          <a:p>
            <a:pPr>
              <a:buFont typeface="Wingdings" pitchFamily="2" charset="2"/>
              <a:buChar char="Ø"/>
            </a:pPr>
            <a:r>
              <a:rPr lang="cs-CZ" sz="2000" smtClean="0"/>
              <a:t>Regenerace týmu po tréninku nebo utkání</a:t>
            </a:r>
          </a:p>
          <a:p>
            <a:pPr>
              <a:buFont typeface="Wingdings" pitchFamily="2" charset="2"/>
              <a:buChar char="Ø"/>
            </a:pPr>
            <a:r>
              <a:rPr lang="cs-CZ" sz="2000" smtClean="0"/>
              <a:t>Výskyt zranění u vybraného klubu</a:t>
            </a:r>
          </a:p>
          <a:p>
            <a:pPr>
              <a:buFont typeface="Wingdings" pitchFamily="2" charset="2"/>
              <a:buChar char="Ø"/>
            </a:pPr>
            <a:r>
              <a:rPr lang="cs-CZ" sz="2000" smtClean="0"/>
              <a:t>Návrh rehabilitačních cviků po úrazu </a:t>
            </a:r>
          </a:p>
          <a:p>
            <a:pPr>
              <a:buFont typeface="Wingdings" pitchFamily="2" charset="2"/>
              <a:buChar char="Ø"/>
            </a:pPr>
            <a:r>
              <a:rPr lang="cs-CZ" sz="2000" smtClean="0"/>
              <a:t>Svalové dysbalance u vybraného hráče/hráčky </a:t>
            </a:r>
          </a:p>
          <a:p>
            <a:pPr>
              <a:buFontTx/>
              <a:buNone/>
            </a:pPr>
            <a:endParaRPr lang="cs-CZ" sz="1800" smtClean="0"/>
          </a:p>
          <a:p>
            <a:pPr>
              <a:buFont typeface="Wingdings" pitchFamily="2" charset="2"/>
              <a:buChar char="Ø"/>
            </a:pPr>
            <a:r>
              <a:rPr lang="cs-CZ" sz="1800" smtClean="0"/>
              <a:t>1. vyber hráče nebo tým (basketbal, volejbal, házená nebo fotbal)</a:t>
            </a:r>
          </a:p>
          <a:p>
            <a:pPr>
              <a:buFont typeface="Wingdings" pitchFamily="2" charset="2"/>
              <a:buChar char="Ø"/>
            </a:pPr>
            <a:r>
              <a:rPr lang="cs-CZ" sz="1800" smtClean="0"/>
              <a:t>2. pomocí anketního šetření nebo rozhovoru zjisti   praktickou stránku dané problematiky</a:t>
            </a:r>
          </a:p>
          <a:p>
            <a:pPr>
              <a:buFont typeface="Wingdings" pitchFamily="2" charset="2"/>
              <a:buChar char="Ø"/>
            </a:pPr>
            <a:r>
              <a:rPr lang="cs-CZ" sz="1800" smtClean="0"/>
              <a:t>3. nastuduj příslušnou literaturu na dané téma</a:t>
            </a:r>
          </a:p>
          <a:p>
            <a:pPr>
              <a:buFont typeface="Wingdings" pitchFamily="2" charset="2"/>
              <a:buChar char="Ø"/>
            </a:pPr>
            <a:r>
              <a:rPr lang="cs-CZ" sz="1800" smtClean="0"/>
              <a:t>4.srovnej teorii s praxí a doporuč změny</a:t>
            </a:r>
          </a:p>
          <a:p>
            <a:pPr>
              <a:buFont typeface="Wingdings" pitchFamily="2" charset="2"/>
              <a:buChar char="Ø"/>
            </a:pPr>
            <a:endParaRPr lang="cs-CZ" smtClean="0"/>
          </a:p>
          <a:p>
            <a:pPr>
              <a:buFont typeface="Wingdings" pitchFamily="2" charset="2"/>
              <a:buChar char="Ø"/>
            </a:pPr>
            <a:endParaRPr lang="cs-CZ" smtClean="0"/>
          </a:p>
          <a:p>
            <a:pPr>
              <a:buFontTx/>
              <a:buNone/>
            </a:pPr>
            <a:endParaRPr lang="cs-CZ" smtClean="0"/>
          </a:p>
          <a:p>
            <a:pPr>
              <a:buFont typeface="Wingdings" pitchFamily="2" charset="2"/>
              <a:buChar char="Ø"/>
            </a:pPr>
            <a:endParaRPr lang="cs-CZ" sz="2000" smtClean="0"/>
          </a:p>
        </p:txBody>
      </p:sp>
    </p:spTree>
  </p:cSld>
  <p:clrMapOvr>
    <a:masterClrMapping/>
  </p:clrMapOvr>
  <p:transition spd="med"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literatura k předmětu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smtClean="0"/>
              <a:t>VOTÍK, Jaromír. </a:t>
            </a:r>
            <a:r>
              <a:rPr lang="cs-CZ" sz="2800" i="1" smtClean="0"/>
              <a:t>Fotbalová cvičení a hry</a:t>
            </a:r>
            <a:r>
              <a:rPr lang="cs-CZ" sz="2800" smtClean="0"/>
              <a:t>. 1.vyd. Praha: Grada, 2005. 126 s. ISBN 80-247-0925-2</a:t>
            </a:r>
            <a:br>
              <a:rPr lang="cs-CZ" sz="2800" smtClean="0"/>
            </a:br>
            <a:r>
              <a:rPr lang="cs-CZ" sz="2800" smtClean="0"/>
              <a:t>VELENSKÝ, Michael. </a:t>
            </a:r>
            <a:r>
              <a:rPr lang="cs-CZ" sz="2800" i="1" smtClean="0"/>
              <a:t>Basketbal :herní trénink, kondiční trénink, technika-taktika</a:t>
            </a:r>
            <a:r>
              <a:rPr lang="cs-CZ" sz="2800" smtClean="0"/>
              <a:t>. 1. vyd. Praha: Grada, 1999. 99 s. ISBN 80-7169-834-2. </a:t>
            </a:r>
            <a:br>
              <a:rPr lang="cs-CZ" sz="2800" smtClean="0"/>
            </a:br>
            <a:r>
              <a:rPr lang="cs-CZ" sz="2800" smtClean="0"/>
              <a:t>TŮMA, Martin a Jiří TKADLEC. </a:t>
            </a:r>
            <a:r>
              <a:rPr lang="cs-CZ" sz="2800" i="1" smtClean="0"/>
              <a:t>Házená :herní trénink, kondiční trénink, průpravná a herní cvičení</a:t>
            </a:r>
            <a:r>
              <a:rPr lang="cs-CZ" sz="2800" smtClean="0"/>
              <a:t>. 1. vyd. Praha: Grada, 2002. 95 s. ISBN 80-247-0219-3. </a:t>
            </a:r>
            <a:br>
              <a:rPr lang="cs-CZ" sz="2800" smtClean="0"/>
            </a:br>
            <a:r>
              <a:rPr lang="cs-CZ" sz="2800" i="1" smtClean="0"/>
              <a:t>Volejbal.</a:t>
            </a:r>
            <a:r>
              <a:rPr lang="cs-CZ" sz="2800" smtClean="0"/>
              <a:t> Edited by Zdeněk Haník - Jaroslav Vlach. 1. vyd. Praha: Olympia, 2008. 347 s. ISBN 978-80-7376-078.</a:t>
            </a:r>
          </a:p>
        </p:txBody>
      </p:sp>
    </p:spTree>
  </p:cSld>
  <p:clrMapOvr>
    <a:masterClrMapping/>
  </p:clrMapOvr>
  <p:transition spd="med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Doporučená literatura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cs-CZ" sz="2000" smtClean="0"/>
              <a:t>Bedřich, L. Fotbal rituální hra moderní doby. MU: 2006.</a:t>
            </a:r>
          </a:p>
          <a:p>
            <a:r>
              <a:rPr lang="cs-CZ" sz="2000" smtClean="0"/>
              <a:t>Brůna V., Bursová M., Votík J., Zalabák J. Fotbalová školička, Grada: 2007.</a:t>
            </a:r>
          </a:p>
          <a:p>
            <a:r>
              <a:rPr lang="cs-CZ" sz="2000" smtClean="0"/>
              <a:t>Císař, V. Volejbal: technika a taktika hry, průpravná cvičení. 1.vyd. Praha: Grada, 2005. 165 s. ISBN 80-247-0502-8.</a:t>
            </a:r>
          </a:p>
          <a:p>
            <a:r>
              <a:rPr lang="cs-CZ" sz="2000" smtClean="0"/>
              <a:t>Dobrý, L., Semiginovský, B. Sportovní hry: výkon a trénink. 1. vyd. Praha: Olympia, 1988. 197 s.</a:t>
            </a:r>
          </a:p>
          <a:p>
            <a:r>
              <a:rPr lang="cs-CZ" sz="2000" smtClean="0"/>
              <a:t>Dobrý, L. Malá škola basketbalu. Vyd. 1. Praha: Olympia, 1986. 196 s. </a:t>
            </a:r>
          </a:p>
          <a:p>
            <a:r>
              <a:rPr lang="cs-CZ" sz="2000" smtClean="0"/>
              <a:t>Dobrý, L., Velenský, E. Košíková : (teorie a didaktika) a. Vyd. 1. Praha: Státní pedagogické nakladatelství, 1980. 303 s. </a:t>
            </a:r>
          </a:p>
          <a:p>
            <a:r>
              <a:rPr lang="cs-CZ" sz="2000" smtClean="0"/>
              <a:t>Dovalil, J. a kol. Výkon a trénink ve sportu vyd. 1. Praha: Olympia 2002, 331 s.   </a:t>
            </a:r>
          </a:p>
          <a:p>
            <a:r>
              <a:rPr lang="cs-CZ" sz="2000" smtClean="0"/>
              <a:t>Choutka, M., Dobrý, L., Rovný, M. Sportovní hry. Vyd. 2. Praha: Státní pedagogické nakladatelství, 1972. 313 s. </a:t>
            </a:r>
          </a:p>
        </p:txBody>
      </p:sp>
    </p:spTree>
  </p:cSld>
  <p:clrMapOvr>
    <a:masterClrMapping/>
  </p:clrMapOvr>
  <p:transition spd="med"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bdélník 3"/>
          <p:cNvSpPr>
            <a:spLocks noChangeArrowheads="1"/>
          </p:cNvSpPr>
          <p:nvPr/>
        </p:nvSpPr>
        <p:spPr bwMode="auto">
          <a:xfrm>
            <a:off x="0" y="671513"/>
            <a:ext cx="91440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/>
              <a:t>Jančálek, S. Házená. Teorie a didaktika. Praha: SPN, 1978. 182 s.</a:t>
            </a:r>
          </a:p>
          <a:p>
            <a:r>
              <a:rPr lang="cs-CZ" sz="2000"/>
              <a:t>Janík, Z., Drásalová, L. Pětivlas, T. Nácvik herních činností jednotlivce v basketbalu. </a:t>
            </a:r>
          </a:p>
          <a:p>
            <a:r>
              <a:rPr lang="cs-CZ" sz="2000"/>
              <a:t>Brno: MU, 2003. 12 s. CD rom a instruktážní knížka.</a:t>
            </a:r>
          </a:p>
          <a:p>
            <a:r>
              <a:rPr lang="cs-CZ" sz="2000"/>
              <a:t>Janík Z., Funková, Pětivlas T., Nácvik činností jednotlivce v basketbalu v herních cvičeních (sborník herních cvičení). MU FSpS Brno, 2005. 68 s.</a:t>
            </a:r>
          </a:p>
          <a:p>
            <a:r>
              <a:rPr lang="cs-CZ" sz="2000"/>
              <a:t>Nykodým, J. - et., kol. Teorie a didaktika sportovních her. Brno. Masarykova univerzita: FSpS MU, 2006. 120 s. 1. vydání. ISBN 80-210-4042-4.</a:t>
            </a:r>
          </a:p>
          <a:p>
            <a:r>
              <a:rPr lang="cs-CZ" sz="2000"/>
              <a:t>Psotta, R. a kol. Fotbal kondiční trénink. Grada: 2006.</a:t>
            </a:r>
          </a:p>
          <a:p>
            <a:r>
              <a:rPr lang="cs-CZ" sz="2000"/>
              <a:t>Rehák, M. a kol. Teória a didaktika basketbalu vyd. 1., Občianské združenie Športové hry,1999. 168 s.</a:t>
            </a:r>
          </a:p>
          <a:p>
            <a:r>
              <a:rPr lang="cs-CZ" sz="2000"/>
              <a:t> Sobotka, V. Volejbal - učebnice pro trenéry III. třídy. Praha: Český vojelbalový svaz, 1996. 168 s. ISBN 80-902147-0-3.</a:t>
            </a:r>
          </a:p>
          <a:p>
            <a:r>
              <a:rPr lang="cs-CZ" sz="2000"/>
              <a:t>Sobotka, V. Sportovní hry I. Brno: PdF MU, 1989. 111 s. </a:t>
            </a:r>
          </a:p>
          <a:p>
            <a:r>
              <a:rPr lang="cs-CZ" sz="2000"/>
              <a:t>Sobotka, V. Sportovní hry II. - odbíjená, házená. Brno: PdF MU, 1987. 230 s.</a:t>
            </a:r>
          </a:p>
          <a:p>
            <a:endParaRPr lang="cs-CZ" sz="2000"/>
          </a:p>
        </p:txBody>
      </p:sp>
    </p:spTree>
  </p:cSld>
  <p:clrMapOvr>
    <a:masterClrMapping/>
  </p:clrMapOvr>
  <p:transition spd="med">
    <p:checker/>
  </p:transition>
</p:sld>
</file>

<file path=ppt/theme/theme1.xml><?xml version="1.0" encoding="utf-8"?>
<a:theme xmlns:a="http://schemas.openxmlformats.org/drawingml/2006/main" name="LaVerne">
  <a:themeElements>
    <a:clrScheme name="LaVerne 1">
      <a:dk1>
        <a:srgbClr val="333333"/>
      </a:dk1>
      <a:lt1>
        <a:srgbClr val="9CDCDA"/>
      </a:lt1>
      <a:dk2>
        <a:srgbClr val="CCFFFF"/>
      </a:dk2>
      <a:lt2>
        <a:srgbClr val="C0C0C0"/>
      </a:lt2>
      <a:accent1>
        <a:srgbClr val="F5CDDF"/>
      </a:accent1>
      <a:accent2>
        <a:srgbClr val="99FFCC"/>
      </a:accent2>
      <a:accent3>
        <a:srgbClr val="CBEBEA"/>
      </a:accent3>
      <a:accent4>
        <a:srgbClr val="2A2A2A"/>
      </a:accent4>
      <a:accent5>
        <a:srgbClr val="F9E3EC"/>
      </a:accent5>
      <a:accent6>
        <a:srgbClr val="8AE7B9"/>
      </a:accent6>
      <a:hlink>
        <a:srgbClr val="0064F8"/>
      </a:hlink>
      <a:folHlink>
        <a:srgbClr val="007572"/>
      </a:folHlink>
    </a:clrScheme>
    <a:fontScheme name="LaVern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Verne 1">
        <a:dk1>
          <a:srgbClr val="333333"/>
        </a:dk1>
        <a:lt1>
          <a:srgbClr val="9CDCDA"/>
        </a:lt1>
        <a:dk2>
          <a:srgbClr val="CCFFFF"/>
        </a:dk2>
        <a:lt2>
          <a:srgbClr val="C0C0C0"/>
        </a:lt2>
        <a:accent1>
          <a:srgbClr val="F5CDDF"/>
        </a:accent1>
        <a:accent2>
          <a:srgbClr val="99FFCC"/>
        </a:accent2>
        <a:accent3>
          <a:srgbClr val="CBEBEA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0064F8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2">
        <a:dk1>
          <a:srgbClr val="333333"/>
        </a:dk1>
        <a:lt1>
          <a:srgbClr val="FFFFFF"/>
        </a:lt1>
        <a:dk2>
          <a:srgbClr val="CCFFFF"/>
        </a:dk2>
        <a:lt2>
          <a:srgbClr val="EAEAEA"/>
        </a:lt2>
        <a:accent1>
          <a:srgbClr val="F5CDDF"/>
        </a:accent1>
        <a:accent2>
          <a:srgbClr val="D1FFE8"/>
        </a:accent2>
        <a:accent3>
          <a:srgbClr val="FFFFFF"/>
        </a:accent3>
        <a:accent4>
          <a:srgbClr val="2A2A2A"/>
        </a:accent4>
        <a:accent5>
          <a:srgbClr val="F9E3EC"/>
        </a:accent5>
        <a:accent6>
          <a:srgbClr val="BDE7D2"/>
        </a:accent6>
        <a:hlink>
          <a:srgbClr val="33CCCC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3">
        <a:dk1>
          <a:srgbClr val="000000"/>
        </a:dk1>
        <a:lt1>
          <a:srgbClr val="FFFFFF"/>
        </a:lt1>
        <a:dk2>
          <a:srgbClr val="EAEAEA"/>
        </a:dk2>
        <a:lt2>
          <a:srgbClr val="FFFFFF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00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4">
        <a:dk1>
          <a:srgbClr val="333333"/>
        </a:dk1>
        <a:lt1>
          <a:srgbClr val="FFFFCC"/>
        </a:lt1>
        <a:dk2>
          <a:srgbClr val="CCECFF"/>
        </a:dk2>
        <a:lt2>
          <a:srgbClr val="DDDDDD"/>
        </a:lt2>
        <a:accent1>
          <a:srgbClr val="F5CDDF"/>
        </a:accent1>
        <a:accent2>
          <a:srgbClr val="99FFCC"/>
        </a:accent2>
        <a:accent3>
          <a:srgbClr val="FFFFE2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32CAC6"/>
        </a:hlink>
        <a:folHlink>
          <a:srgbClr val="4D6E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5">
        <a:dk1>
          <a:srgbClr val="333333"/>
        </a:dk1>
        <a:lt1>
          <a:srgbClr val="F2D0DA"/>
        </a:lt1>
        <a:dk2>
          <a:srgbClr val="CCECFF"/>
        </a:dk2>
        <a:lt2>
          <a:srgbClr val="EAEAEA"/>
        </a:lt2>
        <a:accent1>
          <a:srgbClr val="7BC7C9"/>
        </a:accent1>
        <a:accent2>
          <a:srgbClr val="EDECD1"/>
        </a:accent2>
        <a:accent3>
          <a:srgbClr val="F7E4EA"/>
        </a:accent3>
        <a:accent4>
          <a:srgbClr val="2A2A2A"/>
        </a:accent4>
        <a:accent5>
          <a:srgbClr val="BFE0E1"/>
        </a:accent5>
        <a:accent6>
          <a:srgbClr val="D7D6BD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6">
        <a:dk1>
          <a:srgbClr val="333333"/>
        </a:dk1>
        <a:lt1>
          <a:srgbClr val="C4BBD9"/>
        </a:lt1>
        <a:dk2>
          <a:srgbClr val="B0E1E8"/>
        </a:dk2>
        <a:lt2>
          <a:srgbClr val="D7D4B9"/>
        </a:lt2>
        <a:accent1>
          <a:srgbClr val="F5CDDF"/>
        </a:accent1>
        <a:accent2>
          <a:srgbClr val="B3E5C7"/>
        </a:accent2>
        <a:accent3>
          <a:srgbClr val="DEDAE9"/>
        </a:accent3>
        <a:accent4>
          <a:srgbClr val="2A2A2A"/>
        </a:accent4>
        <a:accent5>
          <a:srgbClr val="F9E3EC"/>
        </a:accent5>
        <a:accent6>
          <a:srgbClr val="A2CFB4"/>
        </a:accent6>
        <a:hlink>
          <a:srgbClr val="CC00FF"/>
        </a:hlink>
        <a:folHlink>
          <a:srgbClr val="362A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7">
        <a:dk1>
          <a:srgbClr val="333333"/>
        </a:dk1>
        <a:lt1>
          <a:srgbClr val="D0F781"/>
        </a:lt1>
        <a:dk2>
          <a:srgbClr val="BDD0ED"/>
        </a:dk2>
        <a:lt2>
          <a:srgbClr val="D1D1D1"/>
        </a:lt2>
        <a:accent1>
          <a:srgbClr val="FFFF99"/>
        </a:accent1>
        <a:accent2>
          <a:srgbClr val="B4DF49"/>
        </a:accent2>
        <a:accent3>
          <a:srgbClr val="E4FAC1"/>
        </a:accent3>
        <a:accent4>
          <a:srgbClr val="2A2A2A"/>
        </a:accent4>
        <a:accent5>
          <a:srgbClr val="FFFFCA"/>
        </a:accent5>
        <a:accent6>
          <a:srgbClr val="A3CA41"/>
        </a:accent6>
        <a:hlink>
          <a:srgbClr val="53AA3E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8">
        <a:dk1>
          <a:srgbClr val="969696"/>
        </a:dk1>
        <a:lt1>
          <a:srgbClr val="F8F8F8"/>
        </a:lt1>
        <a:dk2>
          <a:srgbClr val="5F5F5F"/>
        </a:dk2>
        <a:lt2>
          <a:srgbClr val="808080"/>
        </a:lt2>
        <a:accent1>
          <a:srgbClr val="F5CDDF"/>
        </a:accent1>
        <a:accent2>
          <a:srgbClr val="4D4D4D"/>
        </a:accent2>
        <a:accent3>
          <a:srgbClr val="B6B6B6"/>
        </a:accent3>
        <a:accent4>
          <a:srgbClr val="D4D4D4"/>
        </a:accent4>
        <a:accent5>
          <a:srgbClr val="F9E3EC"/>
        </a:accent5>
        <a:accent6>
          <a:srgbClr val="454545"/>
        </a:accent6>
        <a:hlink>
          <a:srgbClr val="FFFF99"/>
        </a:hlink>
        <a:folHlink>
          <a:srgbClr val="FFE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Designs\LaVerne.pot</Template>
  <TotalTime>283</TotalTime>
  <Words>628</Words>
  <Application>Microsoft Office PowerPoint</Application>
  <PresentationFormat>Předvádění na obrazovce (4:3)</PresentationFormat>
  <Paragraphs>60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Times New Roman</vt:lpstr>
      <vt:lpstr>Arial</vt:lpstr>
      <vt:lpstr>Arial Narrow</vt:lpstr>
      <vt:lpstr>Calibri</vt:lpstr>
      <vt:lpstr>Wingdings</vt:lpstr>
      <vt:lpstr>LaVerne</vt:lpstr>
      <vt:lpstr>Bp a Bk 2216 SPORTOVNÍ HRY I.</vt:lpstr>
      <vt:lpstr>Přednášková část</vt:lpstr>
      <vt:lpstr>Praktická část - basketbal </vt:lpstr>
      <vt:lpstr>Seminární práce 3-5 stran A4</vt:lpstr>
      <vt:lpstr>Základní literatura k předmětu</vt:lpstr>
      <vt:lpstr>Doporučená literatura</vt:lpstr>
      <vt:lpstr>Snímek 7</vt:lpstr>
    </vt:vector>
  </TitlesOfParts>
  <Company>MU 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Systematika basketbalu</dc:title>
  <dc:creator>qjanik</dc:creator>
  <cp:lastModifiedBy>Valued Acer Customer</cp:lastModifiedBy>
  <cp:revision>19</cp:revision>
  <dcterms:created xsi:type="dcterms:W3CDTF">2007-06-03T07:30:30Z</dcterms:created>
  <dcterms:modified xsi:type="dcterms:W3CDTF">2013-09-11T16:28:17Z</dcterms:modified>
</cp:coreProperties>
</file>