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C3B40-7E74-4993-A3F6-0AB59405C803}" type="datetimeFigureOut">
              <a:rPr lang="cs-CZ" smtClean="0"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085CD-BC14-4DEA-94C6-ADE4D37D7E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14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C3B40-7E74-4993-A3F6-0AB59405C803}" type="datetimeFigureOut">
              <a:rPr lang="cs-CZ" smtClean="0"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085CD-BC14-4DEA-94C6-ADE4D37D7E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9281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C3B40-7E74-4993-A3F6-0AB59405C803}" type="datetimeFigureOut">
              <a:rPr lang="cs-CZ" smtClean="0"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085CD-BC14-4DEA-94C6-ADE4D37D7E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8098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C3B40-7E74-4993-A3F6-0AB59405C803}" type="datetimeFigureOut">
              <a:rPr lang="cs-CZ" smtClean="0"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085CD-BC14-4DEA-94C6-ADE4D37D7E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574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C3B40-7E74-4993-A3F6-0AB59405C803}" type="datetimeFigureOut">
              <a:rPr lang="cs-CZ" smtClean="0"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085CD-BC14-4DEA-94C6-ADE4D37D7E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0318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C3B40-7E74-4993-A3F6-0AB59405C803}" type="datetimeFigureOut">
              <a:rPr lang="cs-CZ" smtClean="0"/>
              <a:t>23.9.2013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085CD-BC14-4DEA-94C6-ADE4D37D7E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1200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C3B40-7E74-4993-A3F6-0AB59405C803}" type="datetimeFigureOut">
              <a:rPr lang="cs-CZ" smtClean="0"/>
              <a:t>23.9.2013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085CD-BC14-4DEA-94C6-ADE4D37D7E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2550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C3B40-7E74-4993-A3F6-0AB59405C803}" type="datetimeFigureOut">
              <a:rPr lang="cs-CZ" smtClean="0"/>
              <a:t>23.9.2013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085CD-BC14-4DEA-94C6-ADE4D37D7E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6777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C3B40-7E74-4993-A3F6-0AB59405C803}" type="datetimeFigureOut">
              <a:rPr lang="cs-CZ" smtClean="0"/>
              <a:t>23.9.2013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085CD-BC14-4DEA-94C6-ADE4D37D7E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9415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C3B40-7E74-4993-A3F6-0AB59405C803}" type="datetimeFigureOut">
              <a:rPr lang="cs-CZ" smtClean="0"/>
              <a:t>23.9.2013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085CD-BC14-4DEA-94C6-ADE4D37D7E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5164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C3B40-7E74-4993-A3F6-0AB59405C803}" type="datetimeFigureOut">
              <a:rPr lang="cs-CZ" smtClean="0"/>
              <a:t>23.9.2013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085CD-BC14-4DEA-94C6-ADE4D37D7E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7785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AC3B40-7E74-4993-A3F6-0AB59405C803}" type="datetimeFigureOut">
              <a:rPr lang="cs-CZ" smtClean="0"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3085CD-BC14-4DEA-94C6-ADE4D37D7E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5068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Management sportovních aktivit v CR 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PS </a:t>
            </a:r>
            <a:r>
              <a:rPr lang="cs-CZ" dirty="0" smtClean="0"/>
              <a:t>2013</a:t>
            </a:r>
          </a:p>
          <a:p>
            <a:r>
              <a:rPr lang="cs-CZ" dirty="0" smtClean="0"/>
              <a:t>Kombinované studium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3925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Management SA V CR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Podmínky zápočtu: </a:t>
            </a:r>
            <a:r>
              <a:rPr lang="cs-CZ" dirty="0" smtClean="0"/>
              <a:t>75 </a:t>
            </a:r>
            <a:r>
              <a:rPr lang="cs-CZ" dirty="0" smtClean="0"/>
              <a:t>% </a:t>
            </a:r>
            <a:r>
              <a:rPr lang="cs-CZ" dirty="0" smtClean="0"/>
              <a:t>účast </a:t>
            </a:r>
            <a:r>
              <a:rPr lang="cs-CZ" dirty="0" smtClean="0"/>
              <a:t>na seminářích</a:t>
            </a:r>
          </a:p>
          <a:p>
            <a:r>
              <a:rPr lang="cs-CZ" dirty="0" smtClean="0"/>
              <a:t>Více než 50 % úspěšnost ze </a:t>
            </a:r>
            <a:r>
              <a:rPr lang="cs-CZ" dirty="0" smtClean="0"/>
              <a:t>2 </a:t>
            </a:r>
            <a:r>
              <a:rPr lang="cs-CZ" dirty="0" smtClean="0"/>
              <a:t>průběžných písemek</a:t>
            </a:r>
          </a:p>
          <a:p>
            <a:r>
              <a:rPr lang="cs-CZ" dirty="0" smtClean="0"/>
              <a:t>Prezentace sem. práce</a:t>
            </a:r>
          </a:p>
          <a:p>
            <a:r>
              <a:rPr lang="cs-CZ" dirty="0" smtClean="0"/>
              <a:t>Zkouška test 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8921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Doporučená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/>
              <a:t>Předmět </a:t>
            </a:r>
            <a:r>
              <a:rPr lang="cs-CZ" b="1" dirty="0" err="1"/>
              <a:t>bk</a:t>
            </a:r>
            <a:r>
              <a:rPr lang="cs-CZ" b="1" dirty="0"/>
              <a:t>, </a:t>
            </a:r>
            <a:r>
              <a:rPr lang="cs-CZ" b="1" dirty="0" err="1"/>
              <a:t>bp</a:t>
            </a:r>
            <a:r>
              <a:rPr lang="cs-CZ" b="1" dirty="0"/>
              <a:t> 2343: Management sportovních aktivit v CRI</a:t>
            </a:r>
          </a:p>
          <a:p>
            <a:endParaRPr lang="cs-CZ" dirty="0" smtClean="0"/>
          </a:p>
          <a:p>
            <a:r>
              <a:rPr lang="cs-CZ" dirty="0" smtClean="0"/>
              <a:t>RYGLOVÁ</a:t>
            </a:r>
            <a:r>
              <a:rPr lang="cs-CZ" dirty="0"/>
              <a:t>, K. </a:t>
            </a:r>
            <a:r>
              <a:rPr lang="cs-CZ" i="1" dirty="0"/>
              <a:t>Cestovní ruch.</a:t>
            </a:r>
            <a:r>
              <a:rPr lang="cs-CZ" dirty="0"/>
              <a:t> 3. vyd. Ostrava: KEY </a:t>
            </a:r>
            <a:r>
              <a:rPr lang="cs-CZ" dirty="0" err="1"/>
              <a:t>Publishing</a:t>
            </a:r>
            <a:r>
              <a:rPr lang="cs-CZ" dirty="0"/>
              <a:t>, 2009. 187 s</a:t>
            </a:r>
          </a:p>
          <a:p>
            <a:r>
              <a:rPr lang="cs-CZ" dirty="0"/>
              <a:t>Vystoupil, Jiří - Šauer, Martin - </a:t>
            </a:r>
            <a:r>
              <a:rPr lang="cs-CZ" dirty="0" err="1"/>
              <a:t>Holešinská</a:t>
            </a:r>
            <a:r>
              <a:rPr lang="cs-CZ" dirty="0"/>
              <a:t>, Andrea - Metelková, Petra. Základy cestovního</a:t>
            </a:r>
            <a:r>
              <a:rPr lang="cs-CZ" i="1" dirty="0"/>
              <a:t> ruchu</a:t>
            </a:r>
            <a:r>
              <a:rPr lang="cs-CZ" dirty="0"/>
              <a:t>. 1. vyd. Brno : Masarykova univerzita, Ekonomicko-správní fakulta, 2006. 121+13</a:t>
            </a:r>
          </a:p>
          <a:p>
            <a:r>
              <a:rPr lang="cs-CZ" dirty="0"/>
              <a:t>Vystoupil, Jiří - Šauer, Martin. </a:t>
            </a:r>
            <a:r>
              <a:rPr lang="cs-CZ" i="1" dirty="0"/>
              <a:t>Základy cestovního ruchu</a:t>
            </a:r>
            <a:r>
              <a:rPr lang="cs-CZ" dirty="0"/>
              <a:t>. Vyd. 1. Brno : Masarykova univerzita, 2006. 163 s. </a:t>
            </a:r>
          </a:p>
          <a:p>
            <a:r>
              <a:rPr lang="cs-CZ" dirty="0"/>
              <a:t>Horner,S.,</a:t>
            </a:r>
            <a:r>
              <a:rPr lang="cs-CZ" dirty="0" err="1"/>
              <a:t>Swarbrooke,J</a:t>
            </a:r>
            <a:r>
              <a:rPr lang="cs-CZ" dirty="0"/>
              <a:t>. Cestovní ruch, ubytování a stravování, volný čas. Praha: </a:t>
            </a:r>
            <a:r>
              <a:rPr lang="cs-CZ" dirty="0" err="1"/>
              <a:t>Grada</a:t>
            </a:r>
            <a:r>
              <a:rPr lang="cs-CZ" dirty="0"/>
              <a:t>, 2003.</a:t>
            </a:r>
          </a:p>
          <a:p>
            <a:r>
              <a:rPr lang="cs-CZ" dirty="0" err="1"/>
              <a:t>Orieška,J</a:t>
            </a:r>
            <a:r>
              <a:rPr lang="cs-CZ" dirty="0"/>
              <a:t>. Metodika činnosti průvodce CR, Praha, Idea servis, 2007</a:t>
            </a:r>
          </a:p>
          <a:p>
            <a:r>
              <a:rPr lang="cs-CZ" dirty="0" err="1"/>
              <a:t>Orieška</a:t>
            </a:r>
            <a:r>
              <a:rPr lang="cs-CZ" dirty="0"/>
              <a:t>, J. Technika služeb CR. </a:t>
            </a:r>
            <a:r>
              <a:rPr lang="cs-CZ" dirty="0" err="1"/>
              <a:t>Praha,Idea</a:t>
            </a:r>
            <a:r>
              <a:rPr lang="cs-CZ" dirty="0"/>
              <a:t> servis. 1999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754047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59</Words>
  <Application>Microsoft Office PowerPoint</Application>
  <PresentationFormat>Předvádění na obrazovce (4:3)</PresentationFormat>
  <Paragraphs>17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Motiv systému Office</vt:lpstr>
      <vt:lpstr>Management sportovních aktivit v CR I</vt:lpstr>
      <vt:lpstr>Management SA V CR</vt:lpstr>
      <vt:lpstr>Doporučená 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sportovních aktivit v CR I</dc:title>
  <dc:creator>korvas</dc:creator>
  <cp:lastModifiedBy>korvas</cp:lastModifiedBy>
  <cp:revision>2</cp:revision>
  <dcterms:created xsi:type="dcterms:W3CDTF">2013-09-15T07:18:01Z</dcterms:created>
  <dcterms:modified xsi:type="dcterms:W3CDTF">2013-09-23T04:49:28Z</dcterms:modified>
</cp:coreProperties>
</file>