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301" r:id="rId2"/>
    <p:sldId id="288" r:id="rId3"/>
    <p:sldId id="297" r:id="rId4"/>
    <p:sldId id="298" r:id="rId5"/>
    <p:sldId id="299" r:id="rId6"/>
    <p:sldId id="300" r:id="rId7"/>
    <p:sldId id="287" r:id="rId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4998DA-EACF-47F0-B55C-5B4472EBD458}" type="datetimeFigureOut">
              <a:rPr lang="cs-CZ"/>
              <a:pPr>
                <a:defRPr/>
              </a:pPr>
              <a:t>11.9.2013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2859D0-55FF-4C30-AFA8-B08845A03B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78818-0520-4786-8FAB-C9FE49966989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BDE2FA-6394-4F7E-BA5B-4FC8934E7186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91D59-A545-4F96-937D-FA15BB2F4486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804E0-BC90-4279-B8FC-5C6EBF481E6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4B509-D12D-4201-859E-D4CB9B961789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258FAD-3C09-4AD7-9E72-4C1247EBA363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86679-7120-4CBA-8122-926BC12BDE0D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427F-0036-4ACB-8C72-889F48AB25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EC3B-678D-4B8B-9B40-12115AE08C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8936-7153-4E94-96D2-86480871B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5B1A-91CA-4BC3-8602-B95013FE7D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B207-FEA9-40AF-8C92-751A65F3DC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AA31-9256-40AB-BBA1-BF955CA103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B88B-A2CC-4DC0-AAB1-0E15B1016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9B50-2BCC-4AA1-9D42-DF5D4BE9CB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3B20-C800-41B5-83E2-6D73E276CD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4DF8-2C14-438D-9D00-5DA5D6E92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FAA5-C91C-401B-8BBF-632CC531B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7162-F0F3-472B-A01D-A11AA2BAC5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C14E7-0BE2-4736-8FAC-550B6F641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2359CC-60AB-4F61-88AD-AA901D93E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96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Sportovní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</a:t>
            </a:r>
          </a:p>
          <a:p>
            <a:pPr>
              <a:buFont typeface="Wingdings" pitchFamily="2" charset="2"/>
              <a:buNone/>
              <a:defRPr/>
            </a:pPr>
            <a:r>
              <a:rPr lang="cs-CZ" dirty="0" smtClean="0"/>
              <a:t>1727 kriket, 1863 fotbal, 1873 tenis</a:t>
            </a:r>
          </a:p>
          <a:p>
            <a:pPr>
              <a:defRPr/>
            </a:pPr>
            <a:r>
              <a:rPr lang="cs-CZ" dirty="0" smtClean="0"/>
              <a:t>OH (1896) tenis</a:t>
            </a:r>
          </a:p>
          <a:p>
            <a:pPr>
              <a:defRPr/>
            </a:pPr>
            <a:r>
              <a:rPr lang="cs-CZ" dirty="0" smtClean="0"/>
              <a:t>Vývoj pravidel</a:t>
            </a:r>
          </a:p>
          <a:p>
            <a:pPr>
              <a:defRPr/>
            </a:pPr>
            <a:r>
              <a:rPr lang="cs-CZ" dirty="0" smtClean="0"/>
              <a:t>Mezinárodní organizace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557338"/>
            <a:ext cx="8229600" cy="4281487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Vztah hráče:</a:t>
            </a:r>
          </a:p>
          <a:p>
            <a:pPr lvl="1" eaLnBrk="1" hangingPunct="1">
              <a:spcAft>
                <a:spcPct val="100000"/>
              </a:spcAft>
              <a:defRPr/>
            </a:pPr>
            <a:r>
              <a:rPr lang="cs-CZ" smtClean="0">
                <a:solidFill>
                  <a:srgbClr val="FFFF00"/>
                </a:solidFill>
              </a:rPr>
              <a:t>K ostatním účastníkům</a:t>
            </a:r>
          </a:p>
          <a:p>
            <a:pPr lvl="1" eaLnBrk="1" hangingPunct="1">
              <a:spcAft>
                <a:spcPct val="100000"/>
              </a:spcAft>
              <a:defRPr/>
            </a:pPr>
            <a:r>
              <a:rPr lang="cs-CZ" smtClean="0">
                <a:solidFill>
                  <a:srgbClr val="FFFF00"/>
                </a:solidFill>
              </a:rPr>
              <a:t>K prostoru</a:t>
            </a:r>
          </a:p>
          <a:p>
            <a:pPr lvl="1" eaLnBrk="1" hangingPunct="1">
              <a:spcAft>
                <a:spcPct val="100000"/>
              </a:spcAft>
              <a:defRPr/>
            </a:pPr>
            <a:r>
              <a:rPr lang="cs-CZ" smtClean="0">
                <a:solidFill>
                  <a:srgbClr val="FFFF00"/>
                </a:solidFill>
              </a:rPr>
              <a:t>Ke společnému předmětu</a:t>
            </a:r>
          </a:p>
        </p:txBody>
      </p:sp>
      <p:sp>
        <p:nvSpPr>
          <p:cNvPr id="13005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00FF00"/>
                </a:solidFill>
              </a:rPr>
              <a:t>Pravidla pohybových her</a:t>
            </a:r>
            <a:endParaRPr lang="cs-CZ" sz="3500" smtClean="0">
              <a:solidFill>
                <a:srgbClr val="FF0000"/>
              </a:solidFill>
            </a:endParaRPr>
          </a:p>
        </p:txBody>
      </p:sp>
      <p:pic>
        <p:nvPicPr>
          <p:cNvPr id="4100" name="Picture 7" descr="Pe038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24175"/>
            <a:ext cx="27686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/>
      <p:bldP spid="130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5124" name="Picture 4" descr="Sche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9275"/>
            <a:ext cx="7559675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6148" name="Picture 4" descr="Sc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0675"/>
            <a:ext cx="8424862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7172" name="Picture 4" descr="schem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82931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8196" name="Picture 4" descr="Schem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813752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00FF00"/>
                </a:solidFill>
                <a:sym typeface="Wingdings" pitchFamily="2" charset="2"/>
              </a:rPr>
              <a:t/>
            </a:r>
            <a:br>
              <a:rPr lang="cs-CZ" sz="4000" dirty="0" smtClean="0">
                <a:solidFill>
                  <a:srgbClr val="00FF00"/>
                </a:solidFill>
                <a:sym typeface="Wingdings" pitchFamily="2" charset="2"/>
              </a:rPr>
            </a:br>
            <a:r>
              <a:rPr lang="cs-CZ" sz="4000" dirty="0" smtClean="0">
                <a:solidFill>
                  <a:srgbClr val="00FF00"/>
                </a:solidFill>
                <a:sym typeface="Wingdings" pitchFamily="2" charset="2"/>
              </a:rPr>
              <a:t> </a:t>
            </a:r>
            <a:r>
              <a:rPr lang="cs-CZ" dirty="0" smtClean="0">
                <a:solidFill>
                  <a:srgbClr val="00FF00"/>
                </a:solidFill>
                <a:sym typeface="Wingdings" pitchFamily="2" charset="2"/>
              </a:rPr>
              <a:t>     </a:t>
            </a:r>
            <a:br>
              <a:rPr lang="cs-CZ" dirty="0" smtClean="0">
                <a:solidFill>
                  <a:srgbClr val="00FF00"/>
                </a:solidFill>
                <a:sym typeface="Wingdings" pitchFamily="2" charset="2"/>
              </a:rPr>
            </a:br>
            <a:r>
              <a:rPr lang="cs-CZ" dirty="0" smtClean="0">
                <a:solidFill>
                  <a:srgbClr val="00FF00"/>
                </a:solidFill>
                <a:sym typeface="Wingdings" pitchFamily="2" charset="2"/>
              </a:rPr>
              <a:t>DĚKUJI ZA POZORNOST</a:t>
            </a:r>
            <a:endParaRPr lang="cs-CZ" dirty="0" smtClean="0">
              <a:solidFill>
                <a:srgbClr val="00FF00"/>
              </a:solidFill>
            </a:endParaRPr>
          </a:p>
        </p:txBody>
      </p:sp>
      <p:pic>
        <p:nvPicPr>
          <p:cNvPr id="9219" name="Picture 16" descr="dribblermd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22780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1500</TotalTime>
  <Words>41</Words>
  <Application>Microsoft Office PowerPoint</Application>
  <PresentationFormat>Předvádění na obrazovce (4:3)</PresentationFormat>
  <Paragraphs>19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Garamond</vt:lpstr>
      <vt:lpstr>Arial</vt:lpstr>
      <vt:lpstr>Wingdings</vt:lpstr>
      <vt:lpstr>Calibri</vt:lpstr>
      <vt:lpstr>Proudění</vt:lpstr>
      <vt:lpstr>Sportovní hry</vt:lpstr>
      <vt:lpstr>Pravidla pohybových her</vt:lpstr>
      <vt:lpstr>Snímek 3</vt:lpstr>
      <vt:lpstr>Snímek 4</vt:lpstr>
      <vt:lpstr>Snímek 5</vt:lpstr>
      <vt:lpstr>Snímek 6</vt:lpstr>
      <vt:lpstr>        DĚKUJI ZA POZORNOST</vt:lpstr>
    </vt:vector>
  </TitlesOfParts>
  <Company>United Mariash Emirates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Individuální herní výkon (IHV)</dc:title>
  <dc:creator>Barborina Hills Incorporated</dc:creator>
  <cp:lastModifiedBy>Valued Acer Customer</cp:lastModifiedBy>
  <cp:revision>37</cp:revision>
  <dcterms:created xsi:type="dcterms:W3CDTF">2004-09-21T11:13:20Z</dcterms:created>
  <dcterms:modified xsi:type="dcterms:W3CDTF">2013-09-11T16:29:39Z</dcterms:modified>
</cp:coreProperties>
</file>