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1" r:id="rId3"/>
    <p:sldId id="265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5"/>
            <p14:sldId id="264"/>
            <p14:sldId id="262"/>
            <p14:sldId id="263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 varScale="1">
        <p:scale>
          <a:sx n="63" d="100"/>
          <a:sy n="63" d="100"/>
        </p:scale>
        <p:origin x="-10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24.9.2013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24.9.2013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24.9.2013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tleti-tisnov.rajce.idnes.cz/2013-09-07-4.kolo_Uherske_Hradiste#MVI_3944.jp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en-us/windows/search#q=movie+maker" TargetMode="External"/><Relationship Id="rId2" Type="http://schemas.openxmlformats.org/officeDocument/2006/relationships/hyperlink" Target="http://windows.microsoft.com/windows/get-movie-maker-download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Multimedia</a:t>
            </a:r>
            <a:r>
              <a:rPr lang="cs-CZ" dirty="0"/>
              <a:t> in </a:t>
            </a:r>
            <a:r>
              <a:rPr lang="cs-CZ" dirty="0" err="1"/>
              <a:t>Sports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to do?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/>
              <a:t>https://is.muni.cz/auth/do/fsps/e-learning/multimedia/www/index.html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to do?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/>
              <a:t>https://is.muni.cz/auth/do/fsps/e-learning/multimedia/www/index.html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16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 smtClean="0"/>
              <a:t>Result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274496" cy="4424875"/>
          </a:xfrm>
        </p:spPr>
        <p:txBody>
          <a:bodyPr>
            <a:normAutofit/>
          </a:bodyPr>
          <a:lstStyle/>
          <a:p>
            <a:r>
              <a:rPr lang="cs-CZ" dirty="0" smtClean="0"/>
              <a:t>Video, </a:t>
            </a:r>
            <a:r>
              <a:rPr lang="cs-CZ" dirty="0" err="1" smtClean="0"/>
              <a:t>movie</a:t>
            </a:r>
            <a:endParaRPr lang="cs-CZ" dirty="0" smtClean="0"/>
          </a:p>
          <a:p>
            <a:r>
              <a:rPr lang="cs-CZ" dirty="0" err="1" smtClean="0"/>
              <a:t>Score</a:t>
            </a:r>
            <a:r>
              <a:rPr lang="cs-CZ" dirty="0" smtClean="0"/>
              <a:t>, </a:t>
            </a:r>
            <a:r>
              <a:rPr lang="cs-CZ" dirty="0" err="1" smtClean="0"/>
              <a:t>quality</a:t>
            </a:r>
            <a:r>
              <a:rPr lang="cs-CZ" dirty="0" smtClean="0"/>
              <a:t> to grade:</a:t>
            </a:r>
          </a:p>
          <a:p>
            <a:pPr lvl="1"/>
            <a:r>
              <a:rPr lang="cs-CZ" dirty="0" smtClean="0"/>
              <a:t>idea, </a:t>
            </a:r>
            <a:r>
              <a:rPr lang="cs-CZ" dirty="0" err="1" smtClean="0"/>
              <a:t>inspiration</a:t>
            </a:r>
            <a:r>
              <a:rPr lang="cs-CZ" dirty="0" smtClean="0"/>
              <a:t> (</a:t>
            </a:r>
            <a:r>
              <a:rPr lang="cs-CZ" dirty="0" err="1" smtClean="0"/>
              <a:t>instructional</a:t>
            </a:r>
            <a:r>
              <a:rPr lang="cs-CZ" dirty="0" smtClean="0"/>
              <a:t> video, </a:t>
            </a:r>
            <a:r>
              <a:rPr lang="cs-CZ" dirty="0" err="1" smtClean="0"/>
              <a:t>biography</a:t>
            </a:r>
            <a:r>
              <a:rPr lang="cs-CZ" dirty="0" smtClean="0"/>
              <a:t>, </a:t>
            </a:r>
            <a:r>
              <a:rPr lang="cs-CZ" dirty="0" err="1" smtClean="0"/>
              <a:t>advert</a:t>
            </a:r>
            <a:r>
              <a:rPr lang="cs-CZ" dirty="0" smtClean="0"/>
              <a:t>, </a:t>
            </a:r>
            <a:r>
              <a:rPr lang="cs-CZ" dirty="0" err="1" smtClean="0"/>
              <a:t>birthday</a:t>
            </a:r>
            <a:r>
              <a:rPr lang="cs-CZ" dirty="0" smtClean="0"/>
              <a:t> </a:t>
            </a:r>
            <a:r>
              <a:rPr lang="cs-CZ" dirty="0" err="1" smtClean="0"/>
              <a:t>wish</a:t>
            </a:r>
            <a:r>
              <a:rPr lang="cs-CZ" dirty="0" smtClean="0"/>
              <a:t>, </a:t>
            </a:r>
            <a:r>
              <a:rPr lang="cs-CZ" dirty="0" err="1" smtClean="0"/>
              <a:t>memory</a:t>
            </a:r>
            <a:r>
              <a:rPr lang="cs-CZ" dirty="0" smtClean="0"/>
              <a:t>, story, </a:t>
            </a:r>
            <a:r>
              <a:rPr lang="cs-CZ" dirty="0" err="1" smtClean="0"/>
              <a:t>fairytale</a:t>
            </a:r>
            <a:r>
              <a:rPr lang="cs-CZ" dirty="0" smtClean="0"/>
              <a:t>, …)</a:t>
            </a:r>
          </a:p>
          <a:p>
            <a:pPr lvl="1"/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: music in background, </a:t>
            </a:r>
            <a:r>
              <a:rPr lang="cs-CZ" dirty="0" err="1" smtClean="0"/>
              <a:t>titles</a:t>
            </a:r>
            <a:r>
              <a:rPr lang="cs-CZ" dirty="0" smtClean="0"/>
              <a:t>, </a:t>
            </a:r>
            <a:r>
              <a:rPr lang="cs-CZ" dirty="0" err="1" smtClean="0"/>
              <a:t>speech</a:t>
            </a:r>
            <a:r>
              <a:rPr lang="cs-CZ" dirty="0" smtClean="0"/>
              <a:t>,  </a:t>
            </a:r>
            <a:r>
              <a:rPr lang="cs-CZ" dirty="0" err="1" smtClean="0"/>
              <a:t>transitions</a:t>
            </a:r>
            <a:r>
              <a:rPr lang="cs-CZ" dirty="0" smtClean="0"/>
              <a:t>/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 </a:t>
            </a:r>
            <a:r>
              <a:rPr lang="cs-CZ" dirty="0" err="1" smtClean="0"/>
              <a:t>frames</a:t>
            </a:r>
            <a:r>
              <a:rPr lang="cs-CZ" dirty="0" smtClean="0"/>
              <a:t>,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87789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Movie</a:t>
            </a:r>
            <a:r>
              <a:rPr lang="cs-CZ" dirty="0" smtClean="0"/>
              <a:t> Maker</a:t>
            </a:r>
          </a:p>
          <a:p>
            <a:pPr lvl="1"/>
            <a:r>
              <a:rPr lang="cs-CZ" dirty="0" err="1" smtClean="0"/>
              <a:t>Download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windows.microsoft.com/windows/get-movie-maker-download</a:t>
            </a:r>
            <a:endParaRPr lang="cs-CZ" dirty="0" smtClean="0"/>
          </a:p>
          <a:p>
            <a:pPr lvl="1"/>
            <a:r>
              <a:rPr lang="cs-CZ" dirty="0" err="1" smtClean="0"/>
              <a:t>Help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windows.microsoft.com/en-us/windows/search#q=movie+maker</a:t>
            </a:r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software: download.com, type </a:t>
            </a:r>
            <a:r>
              <a:rPr lang="cs-CZ" dirty="0" err="1" smtClean="0"/>
              <a:t>key</a:t>
            </a:r>
            <a:r>
              <a:rPr lang="cs-CZ" dirty="0" smtClean="0"/>
              <a:t> „</a:t>
            </a:r>
            <a:r>
              <a:rPr lang="cs-CZ" dirty="0" err="1" smtClean="0"/>
              <a:t>cut</a:t>
            </a:r>
            <a:r>
              <a:rPr lang="cs-CZ" dirty="0" smtClean="0"/>
              <a:t> video“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492</Words>
  <Application>Microsoft Office PowerPoint</Application>
  <PresentationFormat>Předvádění na obrazovce (4:3)</PresentationFormat>
  <Paragraphs>64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Školení</vt:lpstr>
      <vt:lpstr>Multimedia in Sports</vt:lpstr>
      <vt:lpstr>Idea</vt:lpstr>
      <vt:lpstr>Idea</vt:lpstr>
      <vt:lpstr>Result</vt:lpstr>
      <vt:lpstr>Deficiencies, errors, bad source</vt:lpstr>
      <vt:lpstr>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2013-09-24T11:04:07Z</dcterms:modified>
</cp:coreProperties>
</file>