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79CC93D-E52E-4D84-901B-11D7331DD495}">
          <p14:sldIdLst>
            <p14:sldId id="259"/>
          </p14:sldIdLst>
        </p14:section>
        <p14:section name="Přehled a cíle" id="{ABA716BF-3A5C-4ADB-94C9-CFEF84EBA240}">
          <p14:sldIdLst>
            <p14:sldId id="261"/>
            <p14:sldId id="262"/>
            <p14:sldId id="263"/>
          </p14:sldIdLst>
        </p14:section>
        <p14:section name="Téma 1" id="{6D9936A3-3945-4757-BC8B-B5C252D8E036}">
          <p14:sldIdLst/>
        </p14:section>
        <p14:section name="Ukázkové snímky pro vizuální prvky" id="{BAB3A466-96C9-4230-9978-795378D75699}">
          <p14:sldIdLst/>
        </p14:section>
        <p14:section name="Případová studie" id="{8C0305C9-B152-4FBA-A789-FE1976D53990}">
          <p14:sldIdLst/>
        </p14:section>
        <p14:section name="Závěr a souhrn" id="{790CEF5B-569A-4C2F-BED5-750B08C0E5AD}">
          <p14:sldIdLst/>
        </p14:section>
        <p14:section name="Dodatek" id="{3F78B471-41DA-46F2-A8E4-97E471896AB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68" autoAdjust="0"/>
  </p:normalViewPr>
  <p:slideViewPr>
    <p:cSldViewPr>
      <p:cViewPr varScale="1">
        <p:scale>
          <a:sx n="63" d="100"/>
          <a:sy n="63" d="100"/>
        </p:scale>
        <p:origin x="-10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D83FDC75-7F73-4A4A-A77C-09AADF00E0EA}" type="datetimeFigureOut">
              <a:rPr lang="cs-CZ" smtClean="0"/>
              <a:pPr/>
              <a:t>23.9.2013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459226BF-1F13-42D3-80DC-373E7ADD1EB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36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48AEF76B-3757-4A0B-AF93-28494465C1DD}" type="datetimeFigureOut">
              <a:pPr/>
              <a:t>23.9.2013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75693FD4-8F83-4EF7-AC3F-0DC0388986B0}" type="slidenum"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262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cs-CZ"/>
            </a:pPr>
            <a:r>
              <a:rPr lang="cs-CZ" dirty="0" smtClean="0"/>
              <a:t>Tuto šablonu lze použít jako počáteční soubor pro prezentaci výukových materiálů při práci ve skupině.</a:t>
            </a:r>
          </a:p>
          <a:p>
            <a:endParaRPr lang="cs-CZ" dirty="0" smtClean="0"/>
          </a:p>
          <a:p>
            <a:pPr lvl="0"/>
            <a:r>
              <a:rPr lang="cs-CZ" sz="1200" b="1" dirty="0" smtClean="0"/>
              <a:t>Oddíly</a:t>
            </a:r>
            <a:endParaRPr lang="cs-CZ" sz="1200" b="0" dirty="0" smtClean="0"/>
          </a:p>
          <a:p>
            <a:pPr lvl="0"/>
            <a:r>
              <a:rPr lang="cs-CZ" sz="1200" b="0" dirty="0" smtClean="0"/>
              <a:t>Po kliknutí na snímek pravým tlačítkem myši lze přidat oddíly.</a:t>
            </a:r>
            <a:r>
              <a:rPr lang="cs-CZ" sz="1200" b="0" baseline="0" dirty="0" smtClean="0"/>
              <a:t> Oddíly mohou pomoci uspořádat snímky nebo usnadnit spolupráci mezi více autory.</a:t>
            </a:r>
            <a:endParaRPr lang="cs-CZ" sz="1200" b="0" dirty="0" smtClean="0"/>
          </a:p>
          <a:p>
            <a:pPr lvl="0"/>
            <a:endParaRPr lang="cs-CZ" sz="1200" b="1" dirty="0" smtClean="0"/>
          </a:p>
          <a:p>
            <a:pPr lvl="0"/>
            <a:r>
              <a:rPr lang="cs-CZ" sz="1200" b="1" dirty="0" smtClean="0"/>
              <a:t>Poznámky</a:t>
            </a:r>
          </a:p>
          <a:p>
            <a:pPr lvl="0"/>
            <a:r>
              <a:rPr lang="cs-CZ" sz="1200" dirty="0" smtClean="0"/>
              <a:t>Oddíl Poznámky použijte k zadání poznámek k doručení nebo dalších podrobností pro posluchače.</a:t>
            </a:r>
            <a:r>
              <a:rPr lang="cs-CZ" sz="1200" baseline="0" dirty="0" smtClean="0"/>
              <a:t> Tyto poznámky lze zobrazit během prezentace. </a:t>
            </a:r>
          </a:p>
          <a:p>
            <a:pPr lvl="0">
              <a:buFontTx/>
              <a:buNone/>
            </a:pPr>
            <a:r>
              <a:rPr lang="cs-CZ" sz="1200" dirty="0" smtClean="0"/>
              <a:t>Vezměte v úvahu velikost písma (důležité pro usnadnění, viditelnost, pořízení videozáznamu a online provoz).</a:t>
            </a:r>
          </a:p>
          <a:p>
            <a:pPr lvl="0"/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Sladěné barvy </a:t>
            </a:r>
          </a:p>
          <a:p>
            <a:pPr lvl="0">
              <a:buFontTx/>
              <a:buNone/>
            </a:pPr>
            <a:r>
              <a:rPr lang="cs-CZ" sz="1200" dirty="0" smtClean="0"/>
              <a:t>Věnujte zvláštní pozornost obrázkům, grafům a textovým polím.</a:t>
            </a:r>
            <a:r>
              <a:rPr lang="cs-CZ" sz="1200" baseline="0" dirty="0" smtClean="0"/>
              <a:t> </a:t>
            </a:r>
            <a:endParaRPr lang="cs-CZ" sz="1200" dirty="0" smtClean="0"/>
          </a:p>
          <a:p>
            <a:pPr lvl="0"/>
            <a:r>
              <a:rPr lang="cs-CZ" sz="1200" dirty="0" smtClean="0"/>
              <a:t>Zvažte, zda účastníci budou tisknout černobíle nebo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 Provedením zkušebního tisku ověřte, zda barvy fungují správně při vytištění černobíle i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</a:t>
            </a:r>
          </a:p>
          <a:p>
            <a:pPr lvl="0">
              <a:buFontTx/>
              <a:buNone/>
            </a:pPr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Obrázky, tabulky a grafy</a:t>
            </a:r>
          </a:p>
          <a:p>
            <a:pPr lvl="0"/>
            <a:r>
              <a:rPr lang="cs-CZ" sz="1200" dirty="0" smtClean="0"/>
              <a:t>Vsaďte na jednoduchost: pokud je to možné, použijte konzistentní a nerušivé styly a barvy.</a:t>
            </a:r>
          </a:p>
          <a:p>
            <a:pPr lvl="0"/>
            <a:r>
              <a:rPr lang="cs-CZ" sz="1200" dirty="0" smtClean="0"/>
              <a:t>Označte popisky všechny grafy a tabulky.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cs-CZ" smtClean="0"/>
              <a:t>Kliknutím lze upravit styl předlohy.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2000" baseline="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23.9.2013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23.9.2013</a:t>
            </a:fld>
            <a:endParaRPr kumimoji="0"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23.9.2013</a:t>
            </a:fld>
            <a:endParaRPr kumimoji="0"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 sz="3500"/>
              <a:t>Po kliknutí lze upravit styl předlohy nadpisů.</a:t>
            </a:r>
            <a:endParaRPr kumimoji="0"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23.9.2013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180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cs-CZ"/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cs-CZ" sz="3200">
                <a:latin typeface="+mn-lt"/>
              </a:defRPr>
            </a:lvl1pPr>
            <a:lvl2pPr eaLnBrk="1" latinLnBrk="0" hangingPunct="1">
              <a:defRPr kumimoji="0" lang="cs-CZ" sz="2800">
                <a:latin typeface="+mn-lt"/>
              </a:defRPr>
            </a:lvl2pPr>
            <a:lvl3pPr eaLnBrk="1" latinLnBrk="0" hangingPunct="1">
              <a:defRPr kumimoji="0" lang="cs-CZ" sz="2400">
                <a:latin typeface="+mn-lt"/>
              </a:defRPr>
            </a:lvl3pPr>
            <a:lvl4pPr eaLnBrk="1" latinLnBrk="0" hangingPunct="1">
              <a:defRPr kumimoji="0" lang="cs-CZ" sz="2400">
                <a:latin typeface="+mn-lt"/>
              </a:defRPr>
            </a:lvl4pPr>
            <a:lvl5pPr eaLnBrk="1" latinLnBrk="0" hangingPunct="1">
              <a:defRPr kumimoji="0" lang="cs-CZ" sz="2400">
                <a:latin typeface="+mn-lt"/>
              </a:defRPr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23.9.2013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23.9.2013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cs-CZ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23.9.2013</a:t>
            </a:fld>
            <a:endParaRPr kumimoji="0"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cs-CZ" sz="3200"/>
            </a:lvl1pPr>
            <a:lvl2pPr eaLnBrk="1" latinLnBrk="0" hangingPunct="1">
              <a:defRPr kumimoji="0" lang="cs-CZ" sz="2800"/>
            </a:lvl2pPr>
            <a:lvl3pPr eaLnBrk="1" latinLnBrk="0" hangingPunct="1">
              <a:defRPr kumimoji="0" lang="cs-CZ" sz="2400"/>
            </a:lvl3pPr>
            <a:lvl4pPr eaLnBrk="1" latinLnBrk="0" hangingPunct="1">
              <a:defRPr kumimoji="0" lang="cs-CZ" sz="2000"/>
            </a:lvl4pPr>
            <a:lvl5pPr eaLnBrk="1" latinLnBrk="0" hangingPunct="1">
              <a:defRPr kumimoji="0" lang="cs-CZ" sz="2000"/>
            </a:lvl5pPr>
            <a:lvl6pPr eaLnBrk="1" latinLnBrk="0" hangingPunct="1">
              <a:defRPr kumimoji="0" lang="cs-CZ" sz="2000"/>
            </a:lvl6pPr>
            <a:lvl7pPr eaLnBrk="1" latinLnBrk="0" hangingPunct="1">
              <a:defRPr kumimoji="0" lang="cs-CZ" sz="2000"/>
            </a:lvl7pPr>
            <a:lvl8pPr eaLnBrk="1" latinLnBrk="0" hangingPunct="1">
              <a:defRPr kumimoji="0" lang="cs-CZ" sz="2000"/>
            </a:lvl8pPr>
            <a:lvl9pPr eaLnBrk="1" latinLnBrk="0" hangingPunct="1">
              <a:defRPr kumimoji="0" lang="cs-CZ" sz="2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23.9.2013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cs-CZ" sz="3200"/>
            </a:lvl1pPr>
            <a:lvl2pPr marL="457200" indent="0" eaLnBrk="1" latinLnBrk="0" hangingPunct="1">
              <a:buNone/>
              <a:defRPr kumimoji="0" lang="cs-CZ" sz="2800"/>
            </a:lvl2pPr>
            <a:lvl3pPr marL="914400" indent="0" eaLnBrk="1" latinLnBrk="0" hangingPunct="1">
              <a:buNone/>
              <a:defRPr kumimoji="0" lang="cs-CZ" sz="2400"/>
            </a:lvl3pPr>
            <a:lvl4pPr marL="1371600" indent="0" eaLnBrk="1" latinLnBrk="0" hangingPunct="1">
              <a:buNone/>
              <a:defRPr kumimoji="0" lang="cs-CZ" sz="2000"/>
            </a:lvl4pPr>
            <a:lvl5pPr marL="1828800" indent="0" eaLnBrk="1" latinLnBrk="0" hangingPunct="1">
              <a:buNone/>
              <a:defRPr kumimoji="0" lang="cs-CZ" sz="2000"/>
            </a:lvl5pPr>
            <a:lvl6pPr marL="2286000" indent="0" eaLnBrk="1" latinLnBrk="0" hangingPunct="1">
              <a:buNone/>
              <a:defRPr kumimoji="0" lang="cs-CZ" sz="2000"/>
            </a:lvl6pPr>
            <a:lvl7pPr marL="2743200" indent="0" eaLnBrk="1" latinLnBrk="0" hangingPunct="1">
              <a:buNone/>
              <a:defRPr kumimoji="0" lang="cs-CZ" sz="2000"/>
            </a:lvl7pPr>
            <a:lvl8pPr marL="3200400" indent="0" eaLnBrk="1" latinLnBrk="0" hangingPunct="1">
              <a:buNone/>
              <a:defRPr kumimoji="0" lang="cs-CZ" sz="2000"/>
            </a:lvl8pPr>
            <a:lvl9pPr marL="3657600" indent="0" eaLnBrk="1" latinLnBrk="0" hangingPunct="1">
              <a:buNone/>
              <a:defRPr kumimoji="0" lang="cs-CZ" sz="2000"/>
            </a:lvl9pPr>
          </a:lstStyle>
          <a:p>
            <a:pPr eaLnBrk="1" latinLnBrk="0" hangingPunct="1"/>
            <a:r>
              <a:rPr lang="cs-CZ" smtClean="0"/>
              <a:t>Kliknutím na ikonu přidáte obrázek.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23.9.2013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23.9.2013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23.9.2013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cs-CZ" smtClean="0"/>
              <a:t>Kliknutím lze upravit styl.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23.9.2013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cs-CZ"/>
      </a:defPPr>
      <a:lvl1pPr marL="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atleti-tisnov.rajce.idnes.cz/2013-09-07-4.kolo_Uherske_Hradiste#MVI_3944.jpg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2D/3D </a:t>
            </a:r>
            <a:r>
              <a:rPr lang="cs-CZ" dirty="0" err="1" smtClean="0"/>
              <a:t>motion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+mn-lt"/>
              </a:rPr>
              <a:t>Martin Sebera</a:t>
            </a:r>
            <a:endParaRPr lang="cs-CZ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Idea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What</a:t>
            </a:r>
            <a:r>
              <a:rPr lang="cs-CZ" dirty="0" smtClean="0"/>
              <a:t> to </a:t>
            </a:r>
            <a:r>
              <a:rPr lang="cs-CZ" dirty="0" err="1" smtClean="0"/>
              <a:t>measure</a:t>
            </a:r>
            <a:endParaRPr lang="cs-CZ" dirty="0" smtClean="0"/>
          </a:p>
          <a:p>
            <a:pPr lvl="1"/>
            <a:r>
              <a:rPr lang="cs-CZ" dirty="0" smtClean="0"/>
              <a:t>Distance, </a:t>
            </a:r>
            <a:r>
              <a:rPr lang="cs-CZ" dirty="0" err="1" smtClean="0"/>
              <a:t>time</a:t>
            </a:r>
            <a:r>
              <a:rPr lang="cs-CZ" dirty="0" smtClean="0"/>
              <a:t>, speed, </a:t>
            </a:r>
            <a:r>
              <a:rPr lang="cs-CZ" dirty="0" err="1" smtClean="0"/>
              <a:t>angles</a:t>
            </a:r>
            <a:endParaRPr lang="cs-CZ" dirty="0" smtClean="0"/>
          </a:p>
          <a:p>
            <a:r>
              <a:rPr lang="cs-CZ" dirty="0" err="1" smtClean="0"/>
              <a:t>Get</a:t>
            </a:r>
            <a:r>
              <a:rPr lang="cs-CZ" dirty="0" smtClean="0"/>
              <a:t> source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youtube</a:t>
            </a:r>
            <a:r>
              <a:rPr lang="cs-CZ" dirty="0" smtClean="0"/>
              <a:t> (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/>
              <a:t>download</a:t>
            </a:r>
            <a:r>
              <a:rPr lang="cs-CZ" dirty="0"/>
              <a:t>-http://www.youtube-mp3.org</a:t>
            </a:r>
            <a:r>
              <a:rPr lang="cs-CZ" dirty="0" smtClean="0"/>
              <a:t>/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web, TV, online source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camera</a:t>
            </a:r>
            <a:endParaRPr lang="cs-CZ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Deficiencies</a:t>
            </a:r>
            <a:r>
              <a:rPr lang="cs-CZ" dirty="0"/>
              <a:t>, </a:t>
            </a:r>
            <a:r>
              <a:rPr lang="cs-CZ" dirty="0" err="1"/>
              <a:t>errors</a:t>
            </a:r>
            <a:r>
              <a:rPr lang="cs-CZ" dirty="0"/>
              <a:t>, </a:t>
            </a:r>
            <a:r>
              <a:rPr lang="cs-CZ" dirty="0" err="1"/>
              <a:t>bad</a:t>
            </a:r>
            <a:r>
              <a:rPr lang="cs-CZ" dirty="0"/>
              <a:t> source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too</a:t>
            </a:r>
            <a:r>
              <a:rPr lang="cs-CZ" dirty="0"/>
              <a:t> </a:t>
            </a:r>
            <a:r>
              <a:rPr lang="cs-CZ" dirty="0" smtClean="0"/>
              <a:t>far</a:t>
            </a:r>
          </a:p>
          <a:p>
            <a:r>
              <a:rPr lang="cs-CZ" dirty="0" err="1"/>
              <a:t>small</a:t>
            </a:r>
            <a:r>
              <a:rPr lang="cs-CZ" dirty="0"/>
              <a:t> </a:t>
            </a:r>
            <a:r>
              <a:rPr lang="cs-CZ" dirty="0" err="1" smtClean="0"/>
              <a:t>stature</a:t>
            </a:r>
            <a:endParaRPr lang="cs-CZ" dirty="0" smtClean="0"/>
          </a:p>
          <a:p>
            <a:r>
              <a:rPr lang="en-US" dirty="0"/>
              <a:t>large movements in the </a:t>
            </a:r>
            <a:r>
              <a:rPr lang="en-US" dirty="0" smtClean="0"/>
              <a:t>frame</a:t>
            </a:r>
            <a:r>
              <a:rPr lang="cs-CZ" dirty="0"/>
              <a:t> -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atleti-tisnov.rajce.idnes.cz/2013-09-07-4.kolo_Uherske_Hradiste#MVI_3944.jpg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378930"/>
      </p:ext>
    </p:extLst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Always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fixed </a:t>
            </a:r>
            <a:r>
              <a:rPr lang="en-US" dirty="0" smtClean="0"/>
              <a:t>point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measured </a:t>
            </a:r>
            <a:r>
              <a:rPr lang="cs-CZ" dirty="0" smtClean="0"/>
              <a:t>distance</a:t>
            </a:r>
          </a:p>
          <a:p>
            <a:r>
              <a:rPr lang="cs-CZ" dirty="0" err="1"/>
              <a:t>angle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camera-scene</a:t>
            </a:r>
            <a:r>
              <a:rPr lang="cs-CZ" dirty="0" smtClean="0"/>
              <a:t>) - </a:t>
            </a:r>
            <a:r>
              <a:rPr lang="cs-CZ" dirty="0"/>
              <a:t>90 </a:t>
            </a:r>
            <a:r>
              <a:rPr lang="cs-CZ" dirty="0" err="1" smtClean="0"/>
              <a:t>degrees</a:t>
            </a:r>
            <a:endParaRPr lang="cs-CZ" dirty="0" smtClean="0"/>
          </a:p>
          <a:p>
            <a:r>
              <a:rPr lang="cs-CZ" dirty="0" smtClean="0"/>
              <a:t>VARIABLES are </a:t>
            </a:r>
            <a:r>
              <a:rPr lang="cs-CZ" dirty="0" err="1" smtClean="0"/>
              <a:t>measured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en-US" dirty="0"/>
              <a:t>the ratio between the information on the video and in fact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252526"/>
      </p:ext>
    </p:extLst>
  </p:cSld>
  <p:clrMapOvr>
    <a:masterClrMapping/>
  </p:clrMapOvr>
  <p:transition spd="slow">
    <p:wipe dir="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Školení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289</Words>
  <Application>Microsoft Office PowerPoint</Application>
  <PresentationFormat>Předvádění na obrazovce (4:3)</PresentationFormat>
  <Paragraphs>40</Paragraphs>
  <Slides>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Školení</vt:lpstr>
      <vt:lpstr>2D/3D motion analysis</vt:lpstr>
      <vt:lpstr>Idea</vt:lpstr>
      <vt:lpstr>Deficiencies, errors, bad source</vt:lpstr>
      <vt:lpstr>Always…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2013-09-23T09:49:21Z</dcterms:created>
  <dcterms:modified xsi:type="dcterms:W3CDTF">2013-09-23T12:36:03Z</dcterms:modified>
</cp:coreProperties>
</file>