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62"/>
            <p14:sldId id="263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8" autoAdjust="0"/>
  </p:normalViewPr>
  <p:slideViewPr>
    <p:cSldViewPr>
      <p:cViewPr varScale="1">
        <p:scale>
          <a:sx n="63" d="100"/>
          <a:sy n="63" d="100"/>
        </p:scale>
        <p:origin x="-10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23.9.2013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23.9.2013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6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sz="1200" b="1" dirty="0" smtClean="0"/>
              <a:t>Oddíly</a:t>
            </a:r>
            <a:endParaRPr lang="cs-CZ" sz="1200" b="0" dirty="0" smtClean="0"/>
          </a:p>
          <a:p>
            <a:pPr lvl="0"/>
            <a:r>
              <a:rPr lang="cs-CZ" sz="1200" b="0" dirty="0" smtClean="0"/>
              <a:t>Po kliknutí na snímek pravým tlačítkem myši lze přidat oddíly.</a:t>
            </a:r>
            <a:r>
              <a:rPr lang="cs-CZ" sz="1200" b="0" baseline="0" dirty="0" smtClean="0"/>
              <a:t> Oddíly mohou pomoci uspořádat snímky nebo usnadnit spolupráci mezi více autory.</a:t>
            </a:r>
            <a:endParaRPr lang="cs-CZ" sz="1200" b="0" dirty="0" smtClean="0"/>
          </a:p>
          <a:p>
            <a:pPr lvl="0"/>
            <a:endParaRPr lang="cs-CZ" sz="1200" b="1" dirty="0" smtClean="0"/>
          </a:p>
          <a:p>
            <a:pPr lvl="0"/>
            <a:r>
              <a:rPr lang="cs-CZ" sz="1200" b="1" dirty="0" smtClean="0"/>
              <a:t>Poznámky</a:t>
            </a:r>
          </a:p>
          <a:p>
            <a:pPr lvl="0"/>
            <a:r>
              <a:rPr lang="cs-CZ" sz="1200" dirty="0" smtClean="0"/>
              <a:t>Oddíl Poznámky použijte k zadání poznámek k doručení nebo dalších podrobností pro posluchače.</a:t>
            </a:r>
            <a:r>
              <a:rPr lang="cs-CZ" sz="12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200" dirty="0" smtClean="0"/>
              <a:t>Věnujte zvláštní pozornost obrázkům, grafům a textovým polím.</a:t>
            </a:r>
            <a:r>
              <a:rPr lang="cs-CZ" sz="1200" baseline="0" dirty="0" smtClean="0"/>
              <a:t> </a:t>
            </a:r>
            <a:endParaRPr lang="cs-CZ" sz="1200" dirty="0" smtClean="0"/>
          </a:p>
          <a:p>
            <a:pPr lvl="0"/>
            <a:r>
              <a:rPr lang="cs-CZ" sz="1200" dirty="0" smtClean="0"/>
              <a:t>Zvažte, zda účastníci budou tisknout černobíle nebo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 Provedením zkušebního tisku ověřte, zda barvy fungují správně při vytištění černobíle i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</a:t>
            </a:r>
          </a:p>
          <a:p>
            <a:pPr lvl="0">
              <a:buFontTx/>
              <a:buNone/>
            </a:pPr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Obrázky, tabulky a grafy</a:t>
            </a:r>
          </a:p>
          <a:p>
            <a:pPr lvl="0"/>
            <a:r>
              <a:rPr lang="cs-CZ" sz="12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23.9.2013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23.9.2013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23.9.2013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23.9.2013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23.9.2013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23.9.2013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23.9.2013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23.9.2013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23.9.2013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23.9.2013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23.9.2013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23.9.2013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tleti-tisnov.rajce.idnes.cz/2013-09-07-4.kolo_Uherske_Hradiste#MVI_3944.jp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2D/3D </a:t>
            </a:r>
            <a:r>
              <a:rPr lang="cs-CZ" dirty="0" err="1" smtClean="0"/>
              <a:t>motion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+mn-lt"/>
              </a:rPr>
              <a:t>Martin Sebera</a:t>
            </a:r>
            <a:endParaRPr lang="cs-CZ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Idea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to </a:t>
            </a:r>
            <a:r>
              <a:rPr lang="cs-CZ" dirty="0" err="1" smtClean="0"/>
              <a:t>measure</a:t>
            </a:r>
            <a:endParaRPr lang="cs-CZ" dirty="0" smtClean="0"/>
          </a:p>
          <a:p>
            <a:pPr lvl="1"/>
            <a:r>
              <a:rPr lang="cs-CZ" dirty="0" smtClean="0"/>
              <a:t>Distance, </a:t>
            </a:r>
            <a:r>
              <a:rPr lang="cs-CZ" dirty="0" err="1" smtClean="0"/>
              <a:t>time</a:t>
            </a:r>
            <a:r>
              <a:rPr lang="cs-CZ" dirty="0" smtClean="0"/>
              <a:t>, speed, </a:t>
            </a:r>
            <a:r>
              <a:rPr lang="cs-CZ" dirty="0" err="1" smtClean="0"/>
              <a:t>angles</a:t>
            </a:r>
            <a:endParaRPr lang="cs-CZ" dirty="0" smtClean="0"/>
          </a:p>
          <a:p>
            <a:r>
              <a:rPr lang="cs-CZ" dirty="0" err="1" smtClean="0"/>
              <a:t>Get</a:t>
            </a:r>
            <a:r>
              <a:rPr lang="cs-CZ" dirty="0" smtClean="0"/>
              <a:t>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youtube</a:t>
            </a:r>
            <a:r>
              <a:rPr lang="cs-CZ" dirty="0" smtClean="0"/>
              <a:t> (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download</a:t>
            </a:r>
            <a:r>
              <a:rPr lang="cs-CZ" dirty="0"/>
              <a:t>-http://www.youtube-mp3.org</a:t>
            </a:r>
            <a:r>
              <a:rPr lang="cs-CZ" dirty="0" smtClean="0"/>
              <a:t>/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web, TV, online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camera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Deficiencies</a:t>
            </a:r>
            <a:r>
              <a:rPr lang="cs-CZ" dirty="0"/>
              <a:t>, </a:t>
            </a:r>
            <a:r>
              <a:rPr lang="cs-CZ" dirty="0" err="1"/>
              <a:t>errors</a:t>
            </a:r>
            <a:r>
              <a:rPr lang="cs-CZ" dirty="0"/>
              <a:t>, </a:t>
            </a:r>
            <a:r>
              <a:rPr lang="cs-CZ" dirty="0" err="1"/>
              <a:t>bad</a:t>
            </a:r>
            <a:r>
              <a:rPr lang="cs-CZ" dirty="0"/>
              <a:t> source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too</a:t>
            </a:r>
            <a:r>
              <a:rPr lang="cs-CZ" dirty="0"/>
              <a:t> </a:t>
            </a:r>
            <a:r>
              <a:rPr lang="cs-CZ" dirty="0" smtClean="0"/>
              <a:t>far</a:t>
            </a:r>
          </a:p>
          <a:p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 smtClean="0"/>
              <a:t>stature</a:t>
            </a:r>
            <a:endParaRPr lang="cs-CZ" dirty="0" smtClean="0"/>
          </a:p>
          <a:p>
            <a:r>
              <a:rPr lang="en-US" dirty="0"/>
              <a:t>large movements in the </a:t>
            </a:r>
            <a:r>
              <a:rPr lang="en-US" dirty="0" smtClean="0"/>
              <a:t>frame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atleti-tisnov.rajce.idnes.cz/2013-09-07-4.kolo_Uherske_Hradiste#MVI_3944.jpg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378930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Always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</a:t>
            </a:r>
            <a:r>
              <a:rPr lang="en-US" dirty="0" smtClean="0"/>
              <a:t>point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measured </a:t>
            </a:r>
            <a:r>
              <a:rPr lang="cs-CZ" dirty="0" smtClean="0"/>
              <a:t>distance</a:t>
            </a:r>
          </a:p>
          <a:p>
            <a:r>
              <a:rPr lang="cs-CZ" dirty="0" err="1"/>
              <a:t>angle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camera-scene</a:t>
            </a:r>
            <a:r>
              <a:rPr lang="cs-CZ" dirty="0" smtClean="0"/>
              <a:t>) - </a:t>
            </a:r>
            <a:r>
              <a:rPr lang="cs-CZ" dirty="0"/>
              <a:t>90 </a:t>
            </a:r>
            <a:r>
              <a:rPr lang="cs-CZ" dirty="0" err="1" smtClean="0"/>
              <a:t>degrees</a:t>
            </a:r>
            <a:endParaRPr lang="cs-CZ" dirty="0" smtClean="0"/>
          </a:p>
          <a:p>
            <a:r>
              <a:rPr lang="cs-CZ" dirty="0" smtClean="0"/>
              <a:t>VARIABLES are </a:t>
            </a:r>
            <a:r>
              <a:rPr lang="cs-CZ" dirty="0" err="1" smtClean="0"/>
              <a:t>measured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en-US" dirty="0"/>
              <a:t>the ratio between the information on the video and in fact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25252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289</Words>
  <Application>Microsoft Office PowerPoint</Application>
  <PresentationFormat>Předvádění na obrazovce (4:3)</PresentationFormat>
  <Paragraphs>40</Paragraphs>
  <Slides>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Školení</vt:lpstr>
      <vt:lpstr>2D/3D motion analysis</vt:lpstr>
      <vt:lpstr>Idea</vt:lpstr>
      <vt:lpstr>Deficiencies, errors, bad source</vt:lpstr>
      <vt:lpstr>Always…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2013-09-23T09:49:21Z</dcterms:created>
  <dcterms:modified xsi:type="dcterms:W3CDTF">2013-09-23T12:36:03Z</dcterms:modified>
</cp:coreProperties>
</file>