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7BD75-D1F4-4EE4-920E-0CBA917D003F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3192-BC77-4DD1-952D-0F3DAB987B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48F6-A9A9-4394-8E90-8CAE35707E4D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4E02-1248-44CE-BCB7-A7A9C2C63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83071-2AF8-4A3C-ABD8-7B731A048F35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BF83-4E9E-401C-8324-7A5B81A343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0169-4980-44A5-804E-830905B29D44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57D2-7DF0-45FD-B2F7-1EC7E26A1C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031C7-0AB5-40BC-8A20-384EAE5FF040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C920-8933-428A-940E-CF39049F27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7D501-F55D-41CD-B7F0-2E62542ABEA3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E18A-2521-4478-9F56-C53F7BB31B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0100E-F92D-4C6B-94C9-34A5F3112E8B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82C59-7154-473A-A315-F66F366055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0AEA-E584-49E9-AFB2-88A0001DF986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33B5-B30E-41A1-AA5F-1058E47945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A6CF0-7BB6-49AA-98A4-0923F39A5CAB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B52-CA17-42AA-B9AD-B168C2F1BC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2001-9A93-4F65-A755-CE6237E9D76F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E3813-E572-4500-9F5F-2109548B5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4114-897D-463E-B09F-25B44F9148FD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1889-DA19-4CF1-B011-887F8597EC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6D2F71-C08E-4EE9-8A01-320F3960DC4C}" type="datetimeFigureOut">
              <a:rPr lang="cs-CZ"/>
              <a:pPr>
                <a:defRPr/>
              </a:pPr>
              <a:t>26.11.2010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F7D21A-A771-49FC-9EDF-6F091C76B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08"/>
            <a:ext cx="5850260" cy="446167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785813" y="2143125"/>
            <a:ext cx="7772400" cy="1470025"/>
          </a:xfrm>
        </p:spPr>
        <p:txBody>
          <a:bodyPr/>
          <a:lstStyle/>
          <a:p>
            <a:r>
              <a:rPr lang="cs-CZ" sz="8000" b="1" smtClean="0">
                <a:solidFill>
                  <a:srgbClr val="FF0000"/>
                </a:solidFill>
              </a:rPr>
              <a:t>Aerobik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Literatura:</a:t>
            </a:r>
          </a:p>
          <a:p>
            <a:pPr lvl="1"/>
            <a:r>
              <a:rPr lang="cs-CZ" smtClean="0"/>
              <a:t>Skopová, M.; Beránková, J.: </a:t>
            </a:r>
            <a:r>
              <a:rPr lang="cs-CZ" i="1" smtClean="0"/>
              <a:t>Aerobik – kompletní průvodce</a:t>
            </a:r>
            <a:r>
              <a:rPr lang="cs-CZ" smtClean="0"/>
              <a:t>. Grada Publishing, a.s. Praha 2008. 208 s. </a:t>
            </a:r>
            <a:r>
              <a:rPr lang="cs-CZ" i="1" smtClean="0"/>
              <a:t>ISBN </a:t>
            </a:r>
            <a:r>
              <a:rPr lang="cs-CZ" smtClean="0"/>
              <a:t>8024717468</a:t>
            </a:r>
          </a:p>
          <a:p>
            <a:pPr lvl="1"/>
            <a:r>
              <a:rPr lang="cs-CZ" smtClean="0"/>
              <a:t>http://cs.wikipedia.org/wiki/Aerobik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286124"/>
            <a:ext cx="5506440" cy="335758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Aerobik je cvičení na hudbu, které má vytrvalostní charakter a střední intenzitu.</a:t>
            </a:r>
          </a:p>
          <a:p>
            <a:r>
              <a:rPr lang="cs-CZ" smtClean="0">
                <a:solidFill>
                  <a:srgbClr val="FFFF00"/>
                </a:solidFill>
              </a:rPr>
              <a:t>Vychází z gymnastických činností a má z úkol zlepšit funkční zdatnost organizmu a v neposlední řadě spalování tuků.</a:t>
            </a:r>
          </a:p>
          <a:p>
            <a:r>
              <a:rPr lang="cs-CZ" smtClean="0">
                <a:solidFill>
                  <a:srgbClr val="FFFF00"/>
                </a:solidFill>
              </a:rPr>
              <a:t>Jedná se o aerobní sport, kde se zapojují velké svalové skupiny.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5506252" cy="358500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Klasická hodina aerobiku je sestavena tak, aby přirozeně rozvíjela aerobní kapacitu organizmu.</a:t>
            </a:r>
          </a:p>
          <a:p>
            <a:r>
              <a:rPr lang="cs-CZ" smtClean="0">
                <a:solidFill>
                  <a:srgbClr val="FFFF00"/>
                </a:solidFill>
              </a:rPr>
              <a:t>Postupem času se aerobik rozvíjel a dělil na různé styly, které jsou určeny pro různé věkové skupiny.</a:t>
            </a:r>
          </a:p>
          <a:p>
            <a:r>
              <a:rPr lang="cs-CZ" smtClean="0">
                <a:solidFill>
                  <a:srgbClr val="FFFF00"/>
                </a:solidFill>
              </a:rPr>
              <a:t>Každý styl přináší cvičenci rozdílné výsledky – zdravotní stav, hezkou postavu, kondici,…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071810"/>
            <a:ext cx="5268846" cy="349347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Cvičení aerobiku ovlivňuje organizmus v různých směrech: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Srdečně cévní systém – snížení srdeční frekvence, snížení systolického tlaku, zvýšení srdečního objemu, účinnější využití 02,…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Dýchací systém – zvýšení kapacity plic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Pohybový systém – držení těla, zlepšení koordinace, nárůst svalové hmoty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428868"/>
            <a:ext cx="3359970" cy="419578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/>
          <a:lstStyle/>
          <a:p>
            <a:pPr lvl="1"/>
            <a:r>
              <a:rPr lang="cs-CZ" smtClean="0">
                <a:solidFill>
                  <a:srgbClr val="C00000"/>
                </a:solidFill>
              </a:rPr>
              <a:t>Metabolizmus – zvýšení látkové výměny, snížení množství cholesterolu</a:t>
            </a:r>
          </a:p>
          <a:p>
            <a:pPr lvl="1"/>
            <a:r>
              <a:rPr lang="cs-CZ" smtClean="0">
                <a:solidFill>
                  <a:srgbClr val="C00000"/>
                </a:solidFill>
              </a:rPr>
              <a:t>Psychosomatická oblast – odreagování, zvýšení sebedůvěry, seberealizace, vyšší odolnost proti vnějším vlivům,…</a:t>
            </a:r>
          </a:p>
          <a:p>
            <a:pPr lvl="1"/>
            <a:r>
              <a:rPr lang="cs-CZ" smtClean="0">
                <a:solidFill>
                  <a:srgbClr val="C00000"/>
                </a:solidFill>
              </a:rPr>
              <a:t>Prevence civilizačních nemocí 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785794"/>
            <a:ext cx="4100151" cy="532811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Historie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Vznikl v 70. letech 20.st v USA a odtud se šířil</a:t>
            </a:r>
          </a:p>
          <a:p>
            <a:pPr lvl="1" algn="just"/>
            <a:r>
              <a:rPr lang="cs-CZ" smtClean="0">
                <a:solidFill>
                  <a:srgbClr val="FFFF00"/>
                </a:solidFill>
              </a:rPr>
              <a:t>Z původního Dance aerobiku J. Sorensenové se vyvinul aerobik vytrvalostního charakteru cvičený s hudbou</a:t>
            </a:r>
          </a:p>
          <a:p>
            <a:pPr lvl="1" algn="just"/>
            <a:r>
              <a:rPr lang="cs-CZ" smtClean="0">
                <a:solidFill>
                  <a:srgbClr val="FFFF00"/>
                </a:solidFill>
              </a:rPr>
              <a:t>K prosazení mezi vrcholové sporty došlo díky herečce Jane Fondové</a:t>
            </a:r>
          </a:p>
          <a:p>
            <a:pPr lvl="1" algn="just"/>
            <a:r>
              <a:rPr lang="cs-CZ" smtClean="0">
                <a:solidFill>
                  <a:srgbClr val="FFFF00"/>
                </a:solidFill>
              </a:rPr>
              <a:t>V pol. 80. let se objevuje u nás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338494"/>
            <a:ext cx="3519506" cy="351950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mtClean="0">
                <a:solidFill>
                  <a:srgbClr val="FFFF00"/>
                </a:solidFill>
              </a:rPr>
              <a:t>Po roce 1989 dochází v ČR k velkému rozvoji a ovlivnění zahraničím, dostávají se k nám hnutí wellness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G. Müllerová rozvíjí step aerobik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71810"/>
            <a:ext cx="4649324" cy="350045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Tři úrovně aerobiku: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Rekreační – kroužky, školní TV, domácí cvičení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Komerční – velká fitness centra, kluby</a:t>
            </a:r>
          </a:p>
          <a:p>
            <a:pPr lvl="1"/>
            <a:r>
              <a:rPr lang="cs-CZ" smtClean="0">
                <a:solidFill>
                  <a:srgbClr val="FFFF00"/>
                </a:solidFill>
              </a:rPr>
              <a:t>Sportovní – výkonnostní soutěže</a:t>
            </a:r>
          </a:p>
          <a:p>
            <a:pPr lvl="1"/>
            <a:endParaRPr lang="cs-CZ" smtClean="0">
              <a:solidFill>
                <a:srgbClr val="FFFF00"/>
              </a:solidFill>
            </a:endParaRPr>
          </a:p>
          <a:p>
            <a:pPr lvl="1"/>
            <a:endParaRPr lang="cs-CZ" smtClean="0">
              <a:solidFill>
                <a:srgbClr val="FFFF00"/>
              </a:solidFill>
            </a:endParaRP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1678"/>
            <a:ext cx="5193183" cy="344330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C00000"/>
                </a:solidFill>
              </a:rPr>
              <a:t>Aerobik může být zařazen do školní TV</a:t>
            </a:r>
          </a:p>
          <a:p>
            <a:r>
              <a:rPr lang="cs-CZ" smtClean="0">
                <a:solidFill>
                  <a:srgbClr val="C00000"/>
                </a:solidFill>
              </a:rPr>
              <a:t>Z vlastní praxe mohu říct, že většinu dívek baví, obzvlášť v 8. a 9. třídě.</a:t>
            </a:r>
          </a:p>
          <a:p>
            <a:r>
              <a:rPr lang="cs-CZ" smtClean="0">
                <a:solidFill>
                  <a:srgbClr val="C00000"/>
                </a:solidFill>
              </a:rPr>
              <a:t>Cvičení bych zařadila třeba jen jako zahřátí na začátek hodiny a nebo bych připravila aerobikovou hodinu – rozehřátí, protažení, aerobní část a posilování.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286</Words>
  <Application>Microsoft Office PowerPoint</Application>
  <PresentationFormat>Předvádění na obrazovce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Arial</vt:lpstr>
      <vt:lpstr>Motiv sady Office</vt:lpstr>
      <vt:lpstr>Aerobik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Aerobik</dc:title>
  <dc:creator>FUJITSU computers SIEMENS</dc:creator>
  <cp:lastModifiedBy>Šimberová</cp:lastModifiedBy>
  <cp:revision>7</cp:revision>
  <dcterms:created xsi:type="dcterms:W3CDTF">2010-11-23T18:33:06Z</dcterms:created>
  <dcterms:modified xsi:type="dcterms:W3CDTF">2010-11-26T07:56:21Z</dcterms:modified>
</cp:coreProperties>
</file>