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71" r:id="rId4"/>
    <p:sldId id="260" r:id="rId5"/>
    <p:sldId id="257" r:id="rId6"/>
    <p:sldId id="265" r:id="rId7"/>
    <p:sldId id="266" r:id="rId8"/>
    <p:sldId id="267" r:id="rId9"/>
    <p:sldId id="268" r:id="rId10"/>
    <p:sldId id="269" r:id="rId11"/>
    <p:sldId id="272" r:id="rId12"/>
    <p:sldId id="258" r:id="rId13"/>
    <p:sldId id="274" r:id="rId14"/>
    <p:sldId id="275" r:id="rId15"/>
    <p:sldId id="276" r:id="rId16"/>
    <p:sldId id="277" r:id="rId17"/>
    <p:sldId id="264" r:id="rId18"/>
    <p:sldId id="278" r:id="rId19"/>
    <p:sldId id="279" r:id="rId20"/>
    <p:sldId id="280" r:id="rId21"/>
    <p:sldId id="283" r:id="rId22"/>
    <p:sldId id="281" r:id="rId23"/>
    <p:sldId id="284" r:id="rId24"/>
    <p:sldId id="285" r:id="rId25"/>
    <p:sldId id="286" r:id="rId26"/>
    <p:sldId id="287" r:id="rId27"/>
    <p:sldId id="290" r:id="rId28"/>
    <p:sldId id="292" r:id="rId29"/>
    <p:sldId id="293" r:id="rId30"/>
    <p:sldId id="294" r:id="rId31"/>
    <p:sldId id="328" r:id="rId32"/>
    <p:sldId id="329" r:id="rId33"/>
    <p:sldId id="291" r:id="rId34"/>
    <p:sldId id="295" r:id="rId35"/>
    <p:sldId id="298" r:id="rId36"/>
    <p:sldId id="296" r:id="rId37"/>
    <p:sldId id="288" r:id="rId38"/>
    <p:sldId id="282" r:id="rId39"/>
    <p:sldId id="259" r:id="rId40"/>
    <p:sldId id="299" r:id="rId41"/>
    <p:sldId id="300" r:id="rId42"/>
    <p:sldId id="330" r:id="rId43"/>
    <p:sldId id="331" r:id="rId44"/>
    <p:sldId id="302" r:id="rId45"/>
    <p:sldId id="261" r:id="rId46"/>
    <p:sldId id="311" r:id="rId47"/>
    <p:sldId id="312" r:id="rId48"/>
    <p:sldId id="313" r:id="rId49"/>
    <p:sldId id="305" r:id="rId50"/>
    <p:sldId id="262" r:id="rId51"/>
    <p:sldId id="301" r:id="rId52"/>
    <p:sldId id="289" r:id="rId53"/>
    <p:sldId id="303" r:id="rId54"/>
    <p:sldId id="304" r:id="rId55"/>
    <p:sldId id="321" r:id="rId56"/>
    <p:sldId id="327" r:id="rId57"/>
    <p:sldId id="322" r:id="rId58"/>
    <p:sldId id="323" r:id="rId59"/>
    <p:sldId id="324" r:id="rId60"/>
    <p:sldId id="325" r:id="rId61"/>
    <p:sldId id="326" r:id="rId62"/>
    <p:sldId id="332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1" autoAdjust="0"/>
  </p:normalViewPr>
  <p:slideViewPr>
    <p:cSldViewPr>
      <p:cViewPr>
        <p:scale>
          <a:sx n="50" d="100"/>
          <a:sy n="50" d="100"/>
        </p:scale>
        <p:origin x="-1090" y="-6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BC09B-0EDA-48B5-992E-183B621FD512}" type="doc">
      <dgm:prSet loTypeId="urn:microsoft.com/office/officeart/2005/8/layout/cycle4#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D618A6-A9B4-4ED9-8372-72B60A0F6807}">
      <dgm:prSet phldrT="[Text]" custT="1"/>
      <dgm:spPr/>
      <dgm:t>
        <a:bodyPr/>
        <a:lstStyle/>
        <a:p>
          <a:r>
            <a:rPr lang="cs-CZ" sz="1600" b="1" baseline="0" dirty="0" smtClean="0"/>
            <a:t>Proband´s </a:t>
          </a:r>
          <a:r>
            <a:rPr lang="cs-CZ" sz="1600" b="1" baseline="0" dirty="0" err="1" smtClean="0"/>
            <a:t>physical</a:t>
          </a:r>
          <a:r>
            <a:rPr lang="cs-CZ" sz="1600" b="1" baseline="0" dirty="0" smtClean="0"/>
            <a:t> </a:t>
          </a:r>
          <a:r>
            <a:rPr lang="cs-CZ" sz="1600" b="1" baseline="0" dirty="0" err="1" smtClean="0"/>
            <a:t>Injury</a:t>
          </a:r>
          <a:endParaRPr lang="cs-CZ" sz="1600" b="1" baseline="0" dirty="0"/>
        </a:p>
      </dgm:t>
    </dgm:pt>
    <dgm:pt modelId="{6E87442D-700B-4B27-B3B9-77C78C5418E6}" type="parTrans" cxnId="{311FA5F9-EA16-4DD3-B4E7-EAE653E02C49}">
      <dgm:prSet/>
      <dgm:spPr/>
      <dgm:t>
        <a:bodyPr/>
        <a:lstStyle/>
        <a:p>
          <a:endParaRPr lang="cs-CZ"/>
        </a:p>
      </dgm:t>
    </dgm:pt>
    <dgm:pt modelId="{3FDDDEF6-C3D0-4BB7-9E8A-D11AC1FC9A57}" type="sibTrans" cxnId="{311FA5F9-EA16-4DD3-B4E7-EAE653E02C49}">
      <dgm:prSet/>
      <dgm:spPr/>
      <dgm:t>
        <a:bodyPr/>
        <a:lstStyle/>
        <a:p>
          <a:endParaRPr lang="cs-CZ"/>
        </a:p>
      </dgm:t>
    </dgm:pt>
    <dgm:pt modelId="{DA252702-BC8B-44A3-A945-9FBC8E89B6CB}">
      <dgm:prSet phldrT="[Text]"/>
      <dgm:spPr/>
      <dgm:t>
        <a:bodyPr/>
        <a:lstStyle/>
        <a:p>
          <a:r>
            <a:rPr lang="cs-CZ" dirty="0" smtClean="0"/>
            <a:t>Risk 1</a:t>
          </a:r>
          <a:endParaRPr lang="cs-CZ" dirty="0"/>
        </a:p>
      </dgm:t>
    </dgm:pt>
    <dgm:pt modelId="{6B92F922-C477-416C-8E21-648D594EEBFB}" type="parTrans" cxnId="{D8945BA8-93F1-45A0-BAB3-F8C7D5B20A60}">
      <dgm:prSet/>
      <dgm:spPr/>
      <dgm:t>
        <a:bodyPr/>
        <a:lstStyle/>
        <a:p>
          <a:endParaRPr lang="cs-CZ"/>
        </a:p>
      </dgm:t>
    </dgm:pt>
    <dgm:pt modelId="{23E9CF16-B680-4DBC-B0D9-E710048F99FC}" type="sibTrans" cxnId="{D8945BA8-93F1-45A0-BAB3-F8C7D5B20A60}">
      <dgm:prSet/>
      <dgm:spPr/>
      <dgm:t>
        <a:bodyPr/>
        <a:lstStyle/>
        <a:p>
          <a:endParaRPr lang="cs-CZ"/>
        </a:p>
      </dgm:t>
    </dgm:pt>
    <dgm:pt modelId="{9E066C98-DE88-429A-824B-93231AE121EE}">
      <dgm:prSet phldrT="[Text]" custT="1"/>
      <dgm:spPr/>
      <dgm:t>
        <a:bodyPr/>
        <a:lstStyle/>
        <a:p>
          <a:r>
            <a:rPr lang="cs-CZ" sz="1600" b="1" baseline="0" dirty="0" smtClean="0"/>
            <a:t>Proband´s </a:t>
          </a:r>
          <a:r>
            <a:rPr lang="cs-CZ" sz="1600" b="1" baseline="0" dirty="0" err="1" smtClean="0"/>
            <a:t>psychological</a:t>
          </a:r>
          <a:r>
            <a:rPr lang="cs-CZ" sz="1600" b="1" baseline="0" dirty="0" smtClean="0"/>
            <a:t> trauma</a:t>
          </a:r>
          <a:endParaRPr lang="cs-CZ" sz="1600" b="1" baseline="0" dirty="0"/>
        </a:p>
      </dgm:t>
    </dgm:pt>
    <dgm:pt modelId="{1EF44768-6590-462C-B94B-59868C19D6CF}" type="parTrans" cxnId="{9998926B-B7F0-4DB9-8F1F-2463539A200B}">
      <dgm:prSet/>
      <dgm:spPr/>
      <dgm:t>
        <a:bodyPr/>
        <a:lstStyle/>
        <a:p>
          <a:endParaRPr lang="cs-CZ"/>
        </a:p>
      </dgm:t>
    </dgm:pt>
    <dgm:pt modelId="{289F8F58-E00C-4082-AE21-D9576D67EAD9}" type="sibTrans" cxnId="{9998926B-B7F0-4DB9-8F1F-2463539A200B}">
      <dgm:prSet/>
      <dgm:spPr/>
      <dgm:t>
        <a:bodyPr/>
        <a:lstStyle/>
        <a:p>
          <a:endParaRPr lang="cs-CZ"/>
        </a:p>
      </dgm:t>
    </dgm:pt>
    <dgm:pt modelId="{10DCB638-6D83-486A-A0DC-430D3D4EEDAA}">
      <dgm:prSet phldrT="[Text]"/>
      <dgm:spPr/>
      <dgm:t>
        <a:bodyPr/>
        <a:lstStyle/>
        <a:p>
          <a:r>
            <a:rPr lang="cs-CZ" dirty="0" smtClean="0"/>
            <a:t>Risk 2</a:t>
          </a:r>
          <a:endParaRPr lang="cs-CZ" dirty="0"/>
        </a:p>
      </dgm:t>
    </dgm:pt>
    <dgm:pt modelId="{818C6FE3-F2B5-4B0E-8C3B-B854BBAD155D}" type="parTrans" cxnId="{DC65B938-3FE5-4222-9C5B-F7EB79D18B71}">
      <dgm:prSet/>
      <dgm:spPr/>
      <dgm:t>
        <a:bodyPr/>
        <a:lstStyle/>
        <a:p>
          <a:endParaRPr lang="cs-CZ"/>
        </a:p>
      </dgm:t>
    </dgm:pt>
    <dgm:pt modelId="{FF41C24E-5F46-4A21-B3C6-D614988991A7}" type="sibTrans" cxnId="{DC65B938-3FE5-4222-9C5B-F7EB79D18B71}">
      <dgm:prSet/>
      <dgm:spPr/>
      <dgm:t>
        <a:bodyPr/>
        <a:lstStyle/>
        <a:p>
          <a:endParaRPr lang="cs-CZ"/>
        </a:p>
      </dgm:t>
    </dgm:pt>
    <dgm:pt modelId="{B9A0D828-8E77-4F3F-8958-B98A60206FC8}">
      <dgm:prSet phldrT="[Text]" custT="1"/>
      <dgm:spPr/>
      <dgm:t>
        <a:bodyPr/>
        <a:lstStyle/>
        <a:p>
          <a:r>
            <a:rPr lang="cs-CZ" sz="1600" b="1" dirty="0" err="1" smtClean="0"/>
            <a:t>Assistant</a:t>
          </a:r>
          <a:r>
            <a:rPr lang="cs-CZ" sz="1600" b="1" dirty="0" smtClean="0"/>
            <a:t>´s  </a:t>
          </a:r>
          <a:r>
            <a:rPr lang="cs-CZ" sz="1600" b="1" dirty="0" err="1" smtClean="0"/>
            <a:t>psychological</a:t>
          </a:r>
          <a:r>
            <a:rPr lang="cs-CZ" sz="1600" b="1" dirty="0" smtClean="0"/>
            <a:t> trauma</a:t>
          </a:r>
          <a:endParaRPr lang="cs-CZ" sz="1600" b="1" dirty="0"/>
        </a:p>
      </dgm:t>
    </dgm:pt>
    <dgm:pt modelId="{C4022304-6CFF-4A63-9892-1D3F236ECAA9}" type="parTrans" cxnId="{9DF2D614-1480-4169-AF76-3144DE7ADDA3}">
      <dgm:prSet/>
      <dgm:spPr/>
      <dgm:t>
        <a:bodyPr/>
        <a:lstStyle/>
        <a:p>
          <a:endParaRPr lang="cs-CZ"/>
        </a:p>
      </dgm:t>
    </dgm:pt>
    <dgm:pt modelId="{F3E083F8-5511-4098-B414-77A8EEE1676D}" type="sibTrans" cxnId="{9DF2D614-1480-4169-AF76-3144DE7ADDA3}">
      <dgm:prSet/>
      <dgm:spPr/>
      <dgm:t>
        <a:bodyPr/>
        <a:lstStyle/>
        <a:p>
          <a:endParaRPr lang="cs-CZ"/>
        </a:p>
      </dgm:t>
    </dgm:pt>
    <dgm:pt modelId="{6F3123D1-2EFF-40FE-8B6C-73FB3951FABF}">
      <dgm:prSet phldrT="[Text]"/>
      <dgm:spPr/>
      <dgm:t>
        <a:bodyPr/>
        <a:lstStyle/>
        <a:p>
          <a:r>
            <a:rPr lang="cs-CZ" dirty="0" smtClean="0"/>
            <a:t>Risk 4</a:t>
          </a:r>
          <a:endParaRPr lang="cs-CZ" dirty="0"/>
        </a:p>
      </dgm:t>
    </dgm:pt>
    <dgm:pt modelId="{68989C29-CD5E-4D49-A095-BD0095BCDBAA}" type="parTrans" cxnId="{BB27DA0A-0AFA-435B-9507-D6420C405BC5}">
      <dgm:prSet/>
      <dgm:spPr/>
      <dgm:t>
        <a:bodyPr/>
        <a:lstStyle/>
        <a:p>
          <a:endParaRPr lang="cs-CZ"/>
        </a:p>
      </dgm:t>
    </dgm:pt>
    <dgm:pt modelId="{BC0DB6ED-AAD3-4DD7-81EE-6C99AB18987C}" type="sibTrans" cxnId="{BB27DA0A-0AFA-435B-9507-D6420C405BC5}">
      <dgm:prSet/>
      <dgm:spPr/>
      <dgm:t>
        <a:bodyPr/>
        <a:lstStyle/>
        <a:p>
          <a:endParaRPr lang="cs-CZ"/>
        </a:p>
      </dgm:t>
    </dgm:pt>
    <dgm:pt modelId="{EE6FF544-1DD4-4974-858D-D622722298AA}">
      <dgm:prSet phldrT="[Text]" custT="1"/>
      <dgm:spPr/>
      <dgm:t>
        <a:bodyPr/>
        <a:lstStyle/>
        <a:p>
          <a:r>
            <a:rPr lang="cs-CZ" sz="1600" b="1" dirty="0" err="1" smtClean="0"/>
            <a:t>Assistant</a:t>
          </a:r>
          <a:r>
            <a:rPr lang="cs-CZ" sz="1600" b="1" dirty="0" smtClean="0"/>
            <a:t>´s </a:t>
          </a:r>
          <a:r>
            <a:rPr lang="cs-CZ" sz="1600" b="1" dirty="0" err="1" smtClean="0"/>
            <a:t>physical</a:t>
          </a:r>
          <a:r>
            <a:rPr lang="cs-CZ" sz="1600" b="1" dirty="0" smtClean="0"/>
            <a:t> </a:t>
          </a:r>
          <a:r>
            <a:rPr lang="cs-CZ" sz="1600" b="1" dirty="0" err="1" smtClean="0"/>
            <a:t>injury</a:t>
          </a:r>
          <a:endParaRPr lang="cs-CZ" sz="1600" b="1" dirty="0"/>
        </a:p>
      </dgm:t>
    </dgm:pt>
    <dgm:pt modelId="{FD31250E-6A7C-4BDC-81E1-CF5B1CDF3CEF}" type="parTrans" cxnId="{194641D6-9BEC-46CD-8795-F0E0ABB0EE7C}">
      <dgm:prSet/>
      <dgm:spPr/>
      <dgm:t>
        <a:bodyPr/>
        <a:lstStyle/>
        <a:p>
          <a:endParaRPr lang="cs-CZ"/>
        </a:p>
      </dgm:t>
    </dgm:pt>
    <dgm:pt modelId="{E737EB65-6B38-4583-AE8C-D21F497A104F}" type="sibTrans" cxnId="{194641D6-9BEC-46CD-8795-F0E0ABB0EE7C}">
      <dgm:prSet/>
      <dgm:spPr/>
      <dgm:t>
        <a:bodyPr/>
        <a:lstStyle/>
        <a:p>
          <a:endParaRPr lang="cs-CZ"/>
        </a:p>
      </dgm:t>
    </dgm:pt>
    <dgm:pt modelId="{0A8429C2-7B72-4023-A60D-2BDCE8AB71CA}">
      <dgm:prSet phldrT="[Text]"/>
      <dgm:spPr/>
      <dgm:t>
        <a:bodyPr/>
        <a:lstStyle/>
        <a:p>
          <a:r>
            <a:rPr lang="cs-CZ" smtClean="0"/>
            <a:t>Risk 3</a:t>
          </a:r>
          <a:endParaRPr lang="cs-CZ" dirty="0"/>
        </a:p>
      </dgm:t>
    </dgm:pt>
    <dgm:pt modelId="{D9CAD6BA-CCA3-43E8-80A5-F538AA270EEA}" type="parTrans" cxnId="{516336B7-021E-4BA5-B172-1CC4BD6D87F9}">
      <dgm:prSet/>
      <dgm:spPr/>
      <dgm:t>
        <a:bodyPr/>
        <a:lstStyle/>
        <a:p>
          <a:endParaRPr lang="cs-CZ"/>
        </a:p>
      </dgm:t>
    </dgm:pt>
    <dgm:pt modelId="{2F9B76E1-B807-490D-B6AA-336E56E9DB55}" type="sibTrans" cxnId="{516336B7-021E-4BA5-B172-1CC4BD6D87F9}">
      <dgm:prSet/>
      <dgm:spPr/>
      <dgm:t>
        <a:bodyPr/>
        <a:lstStyle/>
        <a:p>
          <a:endParaRPr lang="cs-CZ"/>
        </a:p>
      </dgm:t>
    </dgm:pt>
    <dgm:pt modelId="{CC69943A-4D4A-430C-8D7D-D4889771DD8D}">
      <dgm:prSet phldrT="[Text]"/>
      <dgm:spPr/>
      <dgm:t>
        <a:bodyPr/>
        <a:lstStyle/>
        <a:p>
          <a:endParaRPr lang="cs-CZ" dirty="0"/>
        </a:p>
      </dgm:t>
    </dgm:pt>
    <dgm:pt modelId="{F88E7A59-82ED-49E7-B0CC-657652A8815D}" type="parTrans" cxnId="{45050384-52E4-4E2E-A5F1-D5E68F4FD359}">
      <dgm:prSet/>
      <dgm:spPr/>
      <dgm:t>
        <a:bodyPr/>
        <a:lstStyle/>
        <a:p>
          <a:endParaRPr lang="cs-CZ"/>
        </a:p>
      </dgm:t>
    </dgm:pt>
    <dgm:pt modelId="{D60D39EB-3705-4B29-831E-54C19F39FBE5}" type="sibTrans" cxnId="{45050384-52E4-4E2E-A5F1-D5E68F4FD359}">
      <dgm:prSet/>
      <dgm:spPr/>
      <dgm:t>
        <a:bodyPr/>
        <a:lstStyle/>
        <a:p>
          <a:endParaRPr lang="cs-CZ"/>
        </a:p>
      </dgm:t>
    </dgm:pt>
    <dgm:pt modelId="{003FD2E6-4176-4543-BFE0-DF83280F5E57}">
      <dgm:prSet phldrT="[Text]"/>
      <dgm:spPr/>
      <dgm:t>
        <a:bodyPr/>
        <a:lstStyle/>
        <a:p>
          <a:endParaRPr lang="cs-CZ" dirty="0"/>
        </a:p>
      </dgm:t>
    </dgm:pt>
    <dgm:pt modelId="{55D41137-4B6B-4A01-87D7-392A000C095D}" type="parTrans" cxnId="{4156B0D8-D5D8-4B79-82AD-21211B616FAD}">
      <dgm:prSet/>
      <dgm:spPr/>
      <dgm:t>
        <a:bodyPr/>
        <a:lstStyle/>
        <a:p>
          <a:endParaRPr lang="cs-CZ"/>
        </a:p>
      </dgm:t>
    </dgm:pt>
    <dgm:pt modelId="{B98A407D-DAA2-4C64-AED1-E1F5992ED657}" type="sibTrans" cxnId="{4156B0D8-D5D8-4B79-82AD-21211B616FAD}">
      <dgm:prSet/>
      <dgm:spPr/>
      <dgm:t>
        <a:bodyPr/>
        <a:lstStyle/>
        <a:p>
          <a:endParaRPr lang="cs-CZ"/>
        </a:p>
      </dgm:t>
    </dgm:pt>
    <dgm:pt modelId="{94336D77-9C45-4F40-933C-6C1AC6BB7D23}" type="pres">
      <dgm:prSet presAssocID="{37BBC09B-0EDA-48B5-992E-183B621FD51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288EB7-FB73-4C4D-B9E9-45BCF8460A4F}" type="pres">
      <dgm:prSet presAssocID="{37BBC09B-0EDA-48B5-992E-183B621FD512}" presName="children" presStyleCnt="0"/>
      <dgm:spPr/>
    </dgm:pt>
    <dgm:pt modelId="{C310629D-2720-4368-B70C-DD34DB9DCAC6}" type="pres">
      <dgm:prSet presAssocID="{37BBC09B-0EDA-48B5-992E-183B621FD512}" presName="child1group" presStyleCnt="0"/>
      <dgm:spPr/>
    </dgm:pt>
    <dgm:pt modelId="{A92AC914-26A5-4CC2-B60F-75F9CF921A80}" type="pres">
      <dgm:prSet presAssocID="{37BBC09B-0EDA-48B5-992E-183B621FD512}" presName="child1" presStyleLbl="bgAcc1" presStyleIdx="0" presStyleCnt="4" custLinFactNeighborX="2658" custLinFactNeighborY="-32755"/>
      <dgm:spPr/>
      <dgm:t>
        <a:bodyPr/>
        <a:lstStyle/>
        <a:p>
          <a:endParaRPr lang="cs-CZ"/>
        </a:p>
      </dgm:t>
    </dgm:pt>
    <dgm:pt modelId="{A2A9509D-C481-4567-ABA3-C32F46290B54}" type="pres">
      <dgm:prSet presAssocID="{37BBC09B-0EDA-48B5-992E-183B621FD51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E93561-62BE-4D6F-9960-7CACF756BAC1}" type="pres">
      <dgm:prSet presAssocID="{37BBC09B-0EDA-48B5-992E-183B621FD512}" presName="child2group" presStyleCnt="0"/>
      <dgm:spPr/>
    </dgm:pt>
    <dgm:pt modelId="{B0514A28-7FE7-486E-98F7-E1E4E7F6AEC5}" type="pres">
      <dgm:prSet presAssocID="{37BBC09B-0EDA-48B5-992E-183B621FD512}" presName="child2" presStyleLbl="bgAcc1" presStyleIdx="1" presStyleCnt="4" custLinFactNeighborX="14939" custLinFactNeighborY="-36859"/>
      <dgm:spPr/>
      <dgm:t>
        <a:bodyPr/>
        <a:lstStyle/>
        <a:p>
          <a:endParaRPr lang="cs-CZ"/>
        </a:p>
      </dgm:t>
    </dgm:pt>
    <dgm:pt modelId="{FFAC62B1-CB73-409D-B841-7CD08741868B}" type="pres">
      <dgm:prSet presAssocID="{37BBC09B-0EDA-48B5-992E-183B621FD51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29A23F-B31E-4F96-876B-88DE098F0178}" type="pres">
      <dgm:prSet presAssocID="{37BBC09B-0EDA-48B5-992E-183B621FD512}" presName="child3group" presStyleCnt="0"/>
      <dgm:spPr/>
    </dgm:pt>
    <dgm:pt modelId="{8017E92F-5BCE-4232-B320-52C8734F408F}" type="pres">
      <dgm:prSet presAssocID="{37BBC09B-0EDA-48B5-992E-183B621FD512}" presName="child3" presStyleLbl="bgAcc1" presStyleIdx="2" presStyleCnt="4" custLinFactNeighborX="20792" custLinFactNeighborY="27062"/>
      <dgm:spPr/>
      <dgm:t>
        <a:bodyPr/>
        <a:lstStyle/>
        <a:p>
          <a:endParaRPr lang="cs-CZ"/>
        </a:p>
      </dgm:t>
    </dgm:pt>
    <dgm:pt modelId="{2BC7AC79-8F93-42FD-869D-ABAF454BFF4A}" type="pres">
      <dgm:prSet presAssocID="{37BBC09B-0EDA-48B5-992E-183B621FD51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B4970E-4602-4A27-B039-D8A568A8B841}" type="pres">
      <dgm:prSet presAssocID="{37BBC09B-0EDA-48B5-992E-183B621FD512}" presName="child4group" presStyleCnt="0"/>
      <dgm:spPr/>
    </dgm:pt>
    <dgm:pt modelId="{757D6E7C-D7ED-4725-97BF-834BC3DA0E7C}" type="pres">
      <dgm:prSet presAssocID="{37BBC09B-0EDA-48B5-992E-183B621FD512}" presName="child4" presStyleLbl="bgAcc1" presStyleIdx="3" presStyleCnt="4" custLinFactNeighborX="-5660" custLinFactNeighborY="22693"/>
      <dgm:spPr/>
      <dgm:t>
        <a:bodyPr/>
        <a:lstStyle/>
        <a:p>
          <a:endParaRPr lang="cs-CZ"/>
        </a:p>
      </dgm:t>
    </dgm:pt>
    <dgm:pt modelId="{542835A7-0C59-4175-8EAA-D93DDDEC0235}" type="pres">
      <dgm:prSet presAssocID="{37BBC09B-0EDA-48B5-992E-183B621FD51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61D369-3E21-4F24-880D-48B61D076250}" type="pres">
      <dgm:prSet presAssocID="{37BBC09B-0EDA-48B5-992E-183B621FD512}" presName="childPlaceholder" presStyleCnt="0"/>
      <dgm:spPr/>
    </dgm:pt>
    <dgm:pt modelId="{F6E1913B-2B30-40B7-95CA-EB7D77E2DBB2}" type="pres">
      <dgm:prSet presAssocID="{37BBC09B-0EDA-48B5-992E-183B621FD512}" presName="circle" presStyleCnt="0"/>
      <dgm:spPr/>
    </dgm:pt>
    <dgm:pt modelId="{C652B939-B4C6-4C0D-8F07-23A9A74C44D3}" type="pres">
      <dgm:prSet presAssocID="{37BBC09B-0EDA-48B5-992E-183B621FD51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0BA0E-F567-4321-B1D5-7909A40190B8}" type="pres">
      <dgm:prSet presAssocID="{37BBC09B-0EDA-48B5-992E-183B621FD51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EB704C-77EF-44E2-BB60-45AC062E0927}" type="pres">
      <dgm:prSet presAssocID="{37BBC09B-0EDA-48B5-992E-183B621FD51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25CE18-926B-4A3A-ACDD-F735DD82E643}" type="pres">
      <dgm:prSet presAssocID="{37BBC09B-0EDA-48B5-992E-183B621FD51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21ECEA-6B17-4FFF-A5C2-DFC1F87DAF4C}" type="pres">
      <dgm:prSet presAssocID="{37BBC09B-0EDA-48B5-992E-183B621FD512}" presName="quadrantPlaceholder" presStyleCnt="0"/>
      <dgm:spPr/>
    </dgm:pt>
    <dgm:pt modelId="{DA787494-C1D2-425C-80B8-236F85AFCBDB}" type="pres">
      <dgm:prSet presAssocID="{37BBC09B-0EDA-48B5-992E-183B621FD512}" presName="center1" presStyleLbl="fgShp" presStyleIdx="0" presStyleCnt="2" custScaleX="816838" custScaleY="959133" custLinFactNeighborX="-8797" custLinFactNeighborY="-3009"/>
      <dgm:spPr/>
      <dgm:t>
        <a:bodyPr/>
        <a:lstStyle/>
        <a:p>
          <a:endParaRPr lang="cs-CZ"/>
        </a:p>
      </dgm:t>
    </dgm:pt>
    <dgm:pt modelId="{4597F937-4746-46C6-B032-14B359588FE2}" type="pres">
      <dgm:prSet presAssocID="{37BBC09B-0EDA-48B5-992E-183B621FD512}" presName="center2" presStyleLbl="fgShp" presStyleIdx="1" presStyleCnt="2" custScaleX="809449" custScaleY="896140" custLinFactNeighborX="-2004" custLinFactNeighborY="-20643"/>
      <dgm:spPr/>
      <dgm:t>
        <a:bodyPr/>
        <a:lstStyle/>
        <a:p>
          <a:endParaRPr lang="cs-CZ"/>
        </a:p>
      </dgm:t>
    </dgm:pt>
  </dgm:ptLst>
  <dgm:cxnLst>
    <dgm:cxn modelId="{45050384-52E4-4E2E-A5F1-D5E68F4FD359}" srcId="{1DD618A6-A9B4-4ED9-8372-72B60A0F6807}" destId="{CC69943A-4D4A-430C-8D7D-D4889771DD8D}" srcOrd="0" destOrd="0" parTransId="{F88E7A59-82ED-49E7-B0CC-657652A8815D}" sibTransId="{D60D39EB-3705-4B29-831E-54C19F39FBE5}"/>
    <dgm:cxn modelId="{D8945BA8-93F1-45A0-BAB3-F8C7D5B20A60}" srcId="{1DD618A6-A9B4-4ED9-8372-72B60A0F6807}" destId="{DA252702-BC8B-44A3-A945-9FBC8E89B6CB}" srcOrd="1" destOrd="0" parTransId="{6B92F922-C477-416C-8E21-648D594EEBFB}" sibTransId="{23E9CF16-B680-4DBC-B0D9-E710048F99FC}"/>
    <dgm:cxn modelId="{B55A7686-50C3-4595-9668-E5CB228C1001}" type="presOf" srcId="{0A8429C2-7B72-4023-A60D-2BDCE8AB71CA}" destId="{542835A7-0C59-4175-8EAA-D93DDDEC0235}" srcOrd="1" destOrd="0" presId="urn:microsoft.com/office/officeart/2005/8/layout/cycle4#1"/>
    <dgm:cxn modelId="{5999A963-D335-43B7-B479-26655FB3CB79}" type="presOf" srcId="{1DD618A6-A9B4-4ED9-8372-72B60A0F6807}" destId="{C652B939-B4C6-4C0D-8F07-23A9A74C44D3}" srcOrd="0" destOrd="0" presId="urn:microsoft.com/office/officeart/2005/8/layout/cycle4#1"/>
    <dgm:cxn modelId="{120C6258-202C-42A1-808A-69355E03C82C}" type="presOf" srcId="{9E066C98-DE88-429A-824B-93231AE121EE}" destId="{3200BA0E-F567-4321-B1D5-7909A40190B8}" srcOrd="0" destOrd="0" presId="urn:microsoft.com/office/officeart/2005/8/layout/cycle4#1"/>
    <dgm:cxn modelId="{516336B7-021E-4BA5-B172-1CC4BD6D87F9}" srcId="{EE6FF544-1DD4-4974-858D-D622722298AA}" destId="{0A8429C2-7B72-4023-A60D-2BDCE8AB71CA}" srcOrd="0" destOrd="0" parTransId="{D9CAD6BA-CCA3-43E8-80A5-F538AA270EEA}" sibTransId="{2F9B76E1-B807-490D-B6AA-336E56E9DB55}"/>
    <dgm:cxn modelId="{3338F6BB-93D5-43EB-973C-BE3C02F23292}" type="presOf" srcId="{10DCB638-6D83-486A-A0DC-430D3D4EEDAA}" destId="{B0514A28-7FE7-486E-98F7-E1E4E7F6AEC5}" srcOrd="0" destOrd="1" presId="urn:microsoft.com/office/officeart/2005/8/layout/cycle4#1"/>
    <dgm:cxn modelId="{80B8BF1E-521D-40BB-8425-500BC253A10B}" type="presOf" srcId="{003FD2E6-4176-4543-BFE0-DF83280F5E57}" destId="{FFAC62B1-CB73-409D-B841-7CD08741868B}" srcOrd="1" destOrd="0" presId="urn:microsoft.com/office/officeart/2005/8/layout/cycle4#1"/>
    <dgm:cxn modelId="{A705BAC6-0C6D-4D7F-8995-E2241C644943}" type="presOf" srcId="{003FD2E6-4176-4543-BFE0-DF83280F5E57}" destId="{B0514A28-7FE7-486E-98F7-E1E4E7F6AEC5}" srcOrd="0" destOrd="0" presId="urn:microsoft.com/office/officeart/2005/8/layout/cycle4#1"/>
    <dgm:cxn modelId="{952DA17B-03BB-40F5-BEFA-3605EAF2C4CB}" type="presOf" srcId="{37BBC09B-0EDA-48B5-992E-183B621FD512}" destId="{94336D77-9C45-4F40-933C-6C1AC6BB7D23}" srcOrd="0" destOrd="0" presId="urn:microsoft.com/office/officeart/2005/8/layout/cycle4#1"/>
    <dgm:cxn modelId="{4DBC080D-8D21-40C3-AF8E-F0EBDD22BA9A}" type="presOf" srcId="{0A8429C2-7B72-4023-A60D-2BDCE8AB71CA}" destId="{757D6E7C-D7ED-4725-97BF-834BC3DA0E7C}" srcOrd="0" destOrd="0" presId="urn:microsoft.com/office/officeart/2005/8/layout/cycle4#1"/>
    <dgm:cxn modelId="{4156B0D8-D5D8-4B79-82AD-21211B616FAD}" srcId="{9E066C98-DE88-429A-824B-93231AE121EE}" destId="{003FD2E6-4176-4543-BFE0-DF83280F5E57}" srcOrd="0" destOrd="0" parTransId="{55D41137-4B6B-4A01-87D7-392A000C095D}" sibTransId="{B98A407D-DAA2-4C64-AED1-E1F5992ED657}"/>
    <dgm:cxn modelId="{DC61F835-EA65-4F77-B8D7-49EFC1F8D1AB}" type="presOf" srcId="{10DCB638-6D83-486A-A0DC-430D3D4EEDAA}" destId="{FFAC62B1-CB73-409D-B841-7CD08741868B}" srcOrd="1" destOrd="1" presId="urn:microsoft.com/office/officeart/2005/8/layout/cycle4#1"/>
    <dgm:cxn modelId="{42CEECFB-4700-46B6-ABF6-CC2B67B8C5DA}" type="presOf" srcId="{DA252702-BC8B-44A3-A945-9FBC8E89B6CB}" destId="{A92AC914-26A5-4CC2-B60F-75F9CF921A80}" srcOrd="0" destOrd="1" presId="urn:microsoft.com/office/officeart/2005/8/layout/cycle4#1"/>
    <dgm:cxn modelId="{BB27DA0A-0AFA-435B-9507-D6420C405BC5}" srcId="{B9A0D828-8E77-4F3F-8958-B98A60206FC8}" destId="{6F3123D1-2EFF-40FE-8B6C-73FB3951FABF}" srcOrd="0" destOrd="0" parTransId="{68989C29-CD5E-4D49-A095-BD0095BCDBAA}" sibTransId="{BC0DB6ED-AAD3-4DD7-81EE-6C99AB18987C}"/>
    <dgm:cxn modelId="{CFF25B31-7B1A-4D04-B12A-EF8DFF5AF6AD}" type="presOf" srcId="{EE6FF544-1DD4-4974-858D-D622722298AA}" destId="{2525CE18-926B-4A3A-ACDD-F735DD82E643}" srcOrd="0" destOrd="0" presId="urn:microsoft.com/office/officeart/2005/8/layout/cycle4#1"/>
    <dgm:cxn modelId="{18AC6D8E-9AA4-4B30-AEEF-3A883BA97C64}" type="presOf" srcId="{CC69943A-4D4A-430C-8D7D-D4889771DD8D}" destId="{A92AC914-26A5-4CC2-B60F-75F9CF921A80}" srcOrd="0" destOrd="0" presId="urn:microsoft.com/office/officeart/2005/8/layout/cycle4#1"/>
    <dgm:cxn modelId="{9DF2D614-1480-4169-AF76-3144DE7ADDA3}" srcId="{37BBC09B-0EDA-48B5-992E-183B621FD512}" destId="{B9A0D828-8E77-4F3F-8958-B98A60206FC8}" srcOrd="2" destOrd="0" parTransId="{C4022304-6CFF-4A63-9892-1D3F236ECAA9}" sibTransId="{F3E083F8-5511-4098-B414-77A8EEE1676D}"/>
    <dgm:cxn modelId="{DC65B938-3FE5-4222-9C5B-F7EB79D18B71}" srcId="{9E066C98-DE88-429A-824B-93231AE121EE}" destId="{10DCB638-6D83-486A-A0DC-430D3D4EEDAA}" srcOrd="1" destOrd="0" parTransId="{818C6FE3-F2B5-4B0E-8C3B-B854BBAD155D}" sibTransId="{FF41C24E-5F46-4A21-B3C6-D614988991A7}"/>
    <dgm:cxn modelId="{194641D6-9BEC-46CD-8795-F0E0ABB0EE7C}" srcId="{37BBC09B-0EDA-48B5-992E-183B621FD512}" destId="{EE6FF544-1DD4-4974-858D-D622722298AA}" srcOrd="3" destOrd="0" parTransId="{FD31250E-6A7C-4BDC-81E1-CF5B1CDF3CEF}" sibTransId="{E737EB65-6B38-4583-AE8C-D21F497A104F}"/>
    <dgm:cxn modelId="{311FA5F9-EA16-4DD3-B4E7-EAE653E02C49}" srcId="{37BBC09B-0EDA-48B5-992E-183B621FD512}" destId="{1DD618A6-A9B4-4ED9-8372-72B60A0F6807}" srcOrd="0" destOrd="0" parTransId="{6E87442D-700B-4B27-B3B9-77C78C5418E6}" sibTransId="{3FDDDEF6-C3D0-4BB7-9E8A-D11AC1FC9A57}"/>
    <dgm:cxn modelId="{4D3C9888-AA1B-498E-A623-1713B7CCEA17}" type="presOf" srcId="{6F3123D1-2EFF-40FE-8B6C-73FB3951FABF}" destId="{2BC7AC79-8F93-42FD-869D-ABAF454BFF4A}" srcOrd="1" destOrd="0" presId="urn:microsoft.com/office/officeart/2005/8/layout/cycle4#1"/>
    <dgm:cxn modelId="{B383D314-422B-4E98-82EE-3B89EFCBBD5F}" type="presOf" srcId="{6F3123D1-2EFF-40FE-8B6C-73FB3951FABF}" destId="{8017E92F-5BCE-4232-B320-52C8734F408F}" srcOrd="0" destOrd="0" presId="urn:microsoft.com/office/officeart/2005/8/layout/cycle4#1"/>
    <dgm:cxn modelId="{47E13758-D229-4A9D-A1F3-862DD3AE596F}" type="presOf" srcId="{DA252702-BC8B-44A3-A945-9FBC8E89B6CB}" destId="{A2A9509D-C481-4567-ABA3-C32F46290B54}" srcOrd="1" destOrd="1" presId="urn:microsoft.com/office/officeart/2005/8/layout/cycle4#1"/>
    <dgm:cxn modelId="{9998926B-B7F0-4DB9-8F1F-2463539A200B}" srcId="{37BBC09B-0EDA-48B5-992E-183B621FD512}" destId="{9E066C98-DE88-429A-824B-93231AE121EE}" srcOrd="1" destOrd="0" parTransId="{1EF44768-6590-462C-B94B-59868C19D6CF}" sibTransId="{289F8F58-E00C-4082-AE21-D9576D67EAD9}"/>
    <dgm:cxn modelId="{2520D2DB-8184-4421-B7DA-5157896D06BA}" type="presOf" srcId="{B9A0D828-8E77-4F3F-8958-B98A60206FC8}" destId="{B7EB704C-77EF-44E2-BB60-45AC062E0927}" srcOrd="0" destOrd="0" presId="urn:microsoft.com/office/officeart/2005/8/layout/cycle4#1"/>
    <dgm:cxn modelId="{D526FA4B-845F-4418-B099-5C6C493EA628}" type="presOf" srcId="{CC69943A-4D4A-430C-8D7D-D4889771DD8D}" destId="{A2A9509D-C481-4567-ABA3-C32F46290B54}" srcOrd="1" destOrd="0" presId="urn:microsoft.com/office/officeart/2005/8/layout/cycle4#1"/>
    <dgm:cxn modelId="{B24CB114-7B0C-417A-9996-C37F2309E59C}" type="presParOf" srcId="{94336D77-9C45-4F40-933C-6C1AC6BB7D23}" destId="{4B288EB7-FB73-4C4D-B9E9-45BCF8460A4F}" srcOrd="0" destOrd="0" presId="urn:microsoft.com/office/officeart/2005/8/layout/cycle4#1"/>
    <dgm:cxn modelId="{007315E6-AC44-4F53-A6BE-C1CB97478DBF}" type="presParOf" srcId="{4B288EB7-FB73-4C4D-B9E9-45BCF8460A4F}" destId="{C310629D-2720-4368-B70C-DD34DB9DCAC6}" srcOrd="0" destOrd="0" presId="urn:microsoft.com/office/officeart/2005/8/layout/cycle4#1"/>
    <dgm:cxn modelId="{9AF7A00B-95CC-4CC5-8F57-ED19F0AC76D1}" type="presParOf" srcId="{C310629D-2720-4368-B70C-DD34DB9DCAC6}" destId="{A92AC914-26A5-4CC2-B60F-75F9CF921A80}" srcOrd="0" destOrd="0" presId="urn:microsoft.com/office/officeart/2005/8/layout/cycle4#1"/>
    <dgm:cxn modelId="{B2AB6F2D-93D3-4783-A497-06293F1E098F}" type="presParOf" srcId="{C310629D-2720-4368-B70C-DD34DB9DCAC6}" destId="{A2A9509D-C481-4567-ABA3-C32F46290B54}" srcOrd="1" destOrd="0" presId="urn:microsoft.com/office/officeart/2005/8/layout/cycle4#1"/>
    <dgm:cxn modelId="{1791080F-3222-4D7B-A962-A09559D171AC}" type="presParOf" srcId="{4B288EB7-FB73-4C4D-B9E9-45BCF8460A4F}" destId="{A4E93561-62BE-4D6F-9960-7CACF756BAC1}" srcOrd="1" destOrd="0" presId="urn:microsoft.com/office/officeart/2005/8/layout/cycle4#1"/>
    <dgm:cxn modelId="{6EBB11B7-DBFD-4B7E-B459-6671A4DA1C5E}" type="presParOf" srcId="{A4E93561-62BE-4D6F-9960-7CACF756BAC1}" destId="{B0514A28-7FE7-486E-98F7-E1E4E7F6AEC5}" srcOrd="0" destOrd="0" presId="urn:microsoft.com/office/officeart/2005/8/layout/cycle4#1"/>
    <dgm:cxn modelId="{3B5F758C-99C1-4CC7-8992-38CEDD999CF9}" type="presParOf" srcId="{A4E93561-62BE-4D6F-9960-7CACF756BAC1}" destId="{FFAC62B1-CB73-409D-B841-7CD08741868B}" srcOrd="1" destOrd="0" presId="urn:microsoft.com/office/officeart/2005/8/layout/cycle4#1"/>
    <dgm:cxn modelId="{5B6F7D5D-B795-41CF-9E43-0F3817D18977}" type="presParOf" srcId="{4B288EB7-FB73-4C4D-B9E9-45BCF8460A4F}" destId="{0529A23F-B31E-4F96-876B-88DE098F0178}" srcOrd="2" destOrd="0" presId="urn:microsoft.com/office/officeart/2005/8/layout/cycle4#1"/>
    <dgm:cxn modelId="{2D4F3BB5-FE27-4071-8304-D79E6E043E9D}" type="presParOf" srcId="{0529A23F-B31E-4F96-876B-88DE098F0178}" destId="{8017E92F-5BCE-4232-B320-52C8734F408F}" srcOrd="0" destOrd="0" presId="urn:microsoft.com/office/officeart/2005/8/layout/cycle4#1"/>
    <dgm:cxn modelId="{6F0D4BDE-0FEF-49FF-A0BF-A48FEE126F81}" type="presParOf" srcId="{0529A23F-B31E-4F96-876B-88DE098F0178}" destId="{2BC7AC79-8F93-42FD-869D-ABAF454BFF4A}" srcOrd="1" destOrd="0" presId="urn:microsoft.com/office/officeart/2005/8/layout/cycle4#1"/>
    <dgm:cxn modelId="{5994A2D7-4DA1-470D-9000-925A245A3D4B}" type="presParOf" srcId="{4B288EB7-FB73-4C4D-B9E9-45BCF8460A4F}" destId="{51B4970E-4602-4A27-B039-D8A568A8B841}" srcOrd="3" destOrd="0" presId="urn:microsoft.com/office/officeart/2005/8/layout/cycle4#1"/>
    <dgm:cxn modelId="{384C8E5C-7635-495D-A8F5-98000E02E7A3}" type="presParOf" srcId="{51B4970E-4602-4A27-B039-D8A568A8B841}" destId="{757D6E7C-D7ED-4725-97BF-834BC3DA0E7C}" srcOrd="0" destOrd="0" presId="urn:microsoft.com/office/officeart/2005/8/layout/cycle4#1"/>
    <dgm:cxn modelId="{6B17B41D-4E5E-465C-BE34-65AF7EB5D041}" type="presParOf" srcId="{51B4970E-4602-4A27-B039-D8A568A8B841}" destId="{542835A7-0C59-4175-8EAA-D93DDDEC0235}" srcOrd="1" destOrd="0" presId="urn:microsoft.com/office/officeart/2005/8/layout/cycle4#1"/>
    <dgm:cxn modelId="{62F40E9B-FE39-4BC3-9D7A-4307EFE6BE1A}" type="presParOf" srcId="{4B288EB7-FB73-4C4D-B9E9-45BCF8460A4F}" destId="{FC61D369-3E21-4F24-880D-48B61D076250}" srcOrd="4" destOrd="0" presId="urn:microsoft.com/office/officeart/2005/8/layout/cycle4#1"/>
    <dgm:cxn modelId="{E4B8BE21-DCF1-471D-92B8-75E6727C4CAA}" type="presParOf" srcId="{94336D77-9C45-4F40-933C-6C1AC6BB7D23}" destId="{F6E1913B-2B30-40B7-95CA-EB7D77E2DBB2}" srcOrd="1" destOrd="0" presId="urn:microsoft.com/office/officeart/2005/8/layout/cycle4#1"/>
    <dgm:cxn modelId="{8CF31D5B-12FE-406A-966B-49CEDC19BC83}" type="presParOf" srcId="{F6E1913B-2B30-40B7-95CA-EB7D77E2DBB2}" destId="{C652B939-B4C6-4C0D-8F07-23A9A74C44D3}" srcOrd="0" destOrd="0" presId="urn:microsoft.com/office/officeart/2005/8/layout/cycle4#1"/>
    <dgm:cxn modelId="{FB36786C-40C9-4181-ACAB-34ED0CFEE80B}" type="presParOf" srcId="{F6E1913B-2B30-40B7-95CA-EB7D77E2DBB2}" destId="{3200BA0E-F567-4321-B1D5-7909A40190B8}" srcOrd="1" destOrd="0" presId="urn:microsoft.com/office/officeart/2005/8/layout/cycle4#1"/>
    <dgm:cxn modelId="{23A269E4-1621-486D-85C4-32B828510A8D}" type="presParOf" srcId="{F6E1913B-2B30-40B7-95CA-EB7D77E2DBB2}" destId="{B7EB704C-77EF-44E2-BB60-45AC062E0927}" srcOrd="2" destOrd="0" presId="urn:microsoft.com/office/officeart/2005/8/layout/cycle4#1"/>
    <dgm:cxn modelId="{5B159282-7A83-472E-87DD-B3E8695599AD}" type="presParOf" srcId="{F6E1913B-2B30-40B7-95CA-EB7D77E2DBB2}" destId="{2525CE18-926B-4A3A-ACDD-F735DD82E643}" srcOrd="3" destOrd="0" presId="urn:microsoft.com/office/officeart/2005/8/layout/cycle4#1"/>
    <dgm:cxn modelId="{E774FAD2-D368-4C80-97A1-E0102F1BBDA2}" type="presParOf" srcId="{F6E1913B-2B30-40B7-95CA-EB7D77E2DBB2}" destId="{EA21ECEA-6B17-4FFF-A5C2-DFC1F87DAF4C}" srcOrd="4" destOrd="0" presId="urn:microsoft.com/office/officeart/2005/8/layout/cycle4#1"/>
    <dgm:cxn modelId="{F342C07F-491A-43CD-B003-F174D1F7622B}" type="presParOf" srcId="{94336D77-9C45-4F40-933C-6C1AC6BB7D23}" destId="{DA787494-C1D2-425C-80B8-236F85AFCBDB}" srcOrd="2" destOrd="0" presId="urn:microsoft.com/office/officeart/2005/8/layout/cycle4#1"/>
    <dgm:cxn modelId="{EA19368D-DDC3-4055-9E78-2B9415EEBDE4}" type="presParOf" srcId="{94336D77-9C45-4F40-933C-6C1AC6BB7D23}" destId="{4597F937-4746-46C6-B032-14B359588FE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7E92F-5BCE-4232-B320-52C8734F408F}">
      <dsp:nvSpPr>
        <dsp:cNvPr id="0" name=""/>
        <dsp:cNvSpPr/>
      </dsp:nvSpPr>
      <dsp:spPr>
        <a:xfrm>
          <a:off x="4419851" y="4653932"/>
          <a:ext cx="2708940" cy="175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Risk 4</a:t>
          </a:r>
          <a:endParaRPr lang="cs-CZ" sz="3200" kern="1200" dirty="0"/>
        </a:p>
      </dsp:txBody>
      <dsp:txXfrm>
        <a:off x="5271080" y="5131174"/>
        <a:ext cx="1819164" cy="1238990"/>
      </dsp:txXfrm>
    </dsp:sp>
    <dsp:sp modelId="{757D6E7C-D7ED-4725-97BF-834BC3DA0E7C}">
      <dsp:nvSpPr>
        <dsp:cNvPr id="0" name=""/>
        <dsp:cNvSpPr/>
      </dsp:nvSpPr>
      <dsp:spPr>
        <a:xfrm>
          <a:off x="0" y="4653932"/>
          <a:ext cx="2708940" cy="175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smtClean="0"/>
            <a:t>Risk 3</a:t>
          </a:r>
          <a:endParaRPr lang="cs-CZ" sz="3200" kern="1200" dirty="0"/>
        </a:p>
      </dsp:txBody>
      <dsp:txXfrm>
        <a:off x="38547" y="5131174"/>
        <a:ext cx="1819164" cy="1238990"/>
      </dsp:txXfrm>
    </dsp:sp>
    <dsp:sp modelId="{B0514A28-7FE7-486E-98F7-E1E4E7F6AEC5}">
      <dsp:nvSpPr>
        <dsp:cNvPr id="0" name=""/>
        <dsp:cNvSpPr/>
      </dsp:nvSpPr>
      <dsp:spPr>
        <a:xfrm>
          <a:off x="4419851" y="0"/>
          <a:ext cx="2708940" cy="175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Risk 2</a:t>
          </a:r>
          <a:endParaRPr lang="cs-CZ" sz="3200" kern="1200" dirty="0"/>
        </a:p>
      </dsp:txBody>
      <dsp:txXfrm>
        <a:off x="5271080" y="38547"/>
        <a:ext cx="1819164" cy="1238990"/>
      </dsp:txXfrm>
    </dsp:sp>
    <dsp:sp modelId="{A92AC914-26A5-4CC2-B60F-75F9CF921A80}">
      <dsp:nvSpPr>
        <dsp:cNvPr id="0" name=""/>
        <dsp:cNvSpPr/>
      </dsp:nvSpPr>
      <dsp:spPr>
        <a:xfrm>
          <a:off x="72003" y="0"/>
          <a:ext cx="2708940" cy="1754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dirty="0" smtClean="0"/>
            <a:t>Risk 1</a:t>
          </a:r>
          <a:endParaRPr lang="cs-CZ" sz="3200" kern="1200" dirty="0"/>
        </a:p>
      </dsp:txBody>
      <dsp:txXfrm>
        <a:off x="110550" y="38547"/>
        <a:ext cx="1819164" cy="1238990"/>
      </dsp:txXfrm>
    </dsp:sp>
    <dsp:sp modelId="{C652B939-B4C6-4C0D-8F07-23A9A74C44D3}">
      <dsp:nvSpPr>
        <dsp:cNvPr id="0" name=""/>
        <dsp:cNvSpPr/>
      </dsp:nvSpPr>
      <dsp:spPr>
        <a:xfrm>
          <a:off x="1135123" y="887349"/>
          <a:ext cx="2374436" cy="237443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baseline="0" dirty="0" smtClean="0"/>
            <a:t>Proband´s </a:t>
          </a:r>
          <a:r>
            <a:rPr lang="cs-CZ" sz="1600" b="1" kern="1200" baseline="0" dirty="0" err="1" smtClean="0"/>
            <a:t>physical</a:t>
          </a:r>
          <a:r>
            <a:rPr lang="cs-CZ" sz="1600" b="1" kern="1200" baseline="0" dirty="0" smtClean="0"/>
            <a:t> </a:t>
          </a:r>
          <a:r>
            <a:rPr lang="cs-CZ" sz="1600" b="1" kern="1200" baseline="0" dirty="0" err="1" smtClean="0"/>
            <a:t>Injury</a:t>
          </a:r>
          <a:endParaRPr lang="cs-CZ" sz="1600" b="1" kern="1200" baseline="0" dirty="0"/>
        </a:p>
      </dsp:txBody>
      <dsp:txXfrm>
        <a:off x="1830579" y="1582805"/>
        <a:ext cx="1678980" cy="1678980"/>
      </dsp:txXfrm>
    </dsp:sp>
    <dsp:sp modelId="{3200BA0E-F567-4321-B1D5-7909A40190B8}">
      <dsp:nvSpPr>
        <dsp:cNvPr id="0" name=""/>
        <dsp:cNvSpPr/>
      </dsp:nvSpPr>
      <dsp:spPr>
        <a:xfrm rot="5400000">
          <a:off x="3619232" y="887349"/>
          <a:ext cx="2374436" cy="237443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baseline="0" dirty="0" smtClean="0"/>
            <a:t>Proband´s </a:t>
          </a:r>
          <a:r>
            <a:rPr lang="cs-CZ" sz="1600" b="1" kern="1200" baseline="0" dirty="0" err="1" smtClean="0"/>
            <a:t>psychological</a:t>
          </a:r>
          <a:r>
            <a:rPr lang="cs-CZ" sz="1600" b="1" kern="1200" baseline="0" dirty="0" smtClean="0"/>
            <a:t> trauma</a:t>
          </a:r>
          <a:endParaRPr lang="cs-CZ" sz="1600" b="1" kern="1200" baseline="0" dirty="0"/>
        </a:p>
      </dsp:txBody>
      <dsp:txXfrm rot="-5400000">
        <a:off x="3619232" y="1582805"/>
        <a:ext cx="1678980" cy="1678980"/>
      </dsp:txXfrm>
    </dsp:sp>
    <dsp:sp modelId="{B7EB704C-77EF-44E2-BB60-45AC062E0927}">
      <dsp:nvSpPr>
        <dsp:cNvPr id="0" name=""/>
        <dsp:cNvSpPr/>
      </dsp:nvSpPr>
      <dsp:spPr>
        <a:xfrm rot="10800000">
          <a:off x="3619232" y="3371458"/>
          <a:ext cx="2374436" cy="237443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/>
            <a:t>Assistant</a:t>
          </a:r>
          <a:r>
            <a:rPr lang="cs-CZ" sz="1600" b="1" kern="1200" dirty="0" smtClean="0"/>
            <a:t>´s  </a:t>
          </a:r>
          <a:r>
            <a:rPr lang="cs-CZ" sz="1600" b="1" kern="1200" dirty="0" err="1" smtClean="0"/>
            <a:t>psychological</a:t>
          </a:r>
          <a:r>
            <a:rPr lang="cs-CZ" sz="1600" b="1" kern="1200" dirty="0" smtClean="0"/>
            <a:t> trauma</a:t>
          </a:r>
          <a:endParaRPr lang="cs-CZ" sz="1600" b="1" kern="1200" dirty="0"/>
        </a:p>
      </dsp:txBody>
      <dsp:txXfrm rot="10800000">
        <a:off x="3619232" y="3371458"/>
        <a:ext cx="1678980" cy="1678980"/>
      </dsp:txXfrm>
    </dsp:sp>
    <dsp:sp modelId="{2525CE18-926B-4A3A-ACDD-F735DD82E643}">
      <dsp:nvSpPr>
        <dsp:cNvPr id="0" name=""/>
        <dsp:cNvSpPr/>
      </dsp:nvSpPr>
      <dsp:spPr>
        <a:xfrm rot="16200000">
          <a:off x="1135123" y="3371458"/>
          <a:ext cx="2374436" cy="237443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/>
            <a:t>Assistant</a:t>
          </a:r>
          <a:r>
            <a:rPr lang="cs-CZ" sz="1600" b="1" kern="1200" dirty="0" smtClean="0"/>
            <a:t>´s </a:t>
          </a:r>
          <a:r>
            <a:rPr lang="cs-CZ" sz="1600" b="1" kern="1200" dirty="0" err="1" smtClean="0"/>
            <a:t>physical</a:t>
          </a:r>
          <a:r>
            <a:rPr lang="cs-CZ" sz="1600" b="1" kern="1200" dirty="0" smtClean="0"/>
            <a:t> </a:t>
          </a:r>
          <a:r>
            <a:rPr lang="cs-CZ" sz="1600" b="1" kern="1200" dirty="0" err="1" smtClean="0"/>
            <a:t>injury</a:t>
          </a:r>
          <a:endParaRPr lang="cs-CZ" sz="1600" b="1" kern="1200" dirty="0"/>
        </a:p>
      </dsp:txBody>
      <dsp:txXfrm rot="5400000">
        <a:off x="1830579" y="3371458"/>
        <a:ext cx="1678980" cy="1678980"/>
      </dsp:txXfrm>
    </dsp:sp>
    <dsp:sp modelId="{DA787494-C1D2-425C-80B8-236F85AFCBDB}">
      <dsp:nvSpPr>
        <dsp:cNvPr id="0" name=""/>
        <dsp:cNvSpPr/>
      </dsp:nvSpPr>
      <dsp:spPr>
        <a:xfrm>
          <a:off x="144013" y="-260650"/>
          <a:ext cx="6696528" cy="68374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7F937-4746-46C6-B032-14B359588FE2}">
      <dsp:nvSpPr>
        <dsp:cNvPr id="0" name=""/>
        <dsp:cNvSpPr/>
      </dsp:nvSpPr>
      <dsp:spPr>
        <a:xfrm rot="10800000">
          <a:off x="229990" y="112356"/>
          <a:ext cx="6635952" cy="638839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89EBDEF-8E41-4E54-8B41-31685D09563D}" type="datetimeFigureOut">
              <a:rPr lang="cs-CZ" smtClean="0"/>
              <a:t>8.3.2013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6CD584A-D3B2-4382-94A3-1A25D921F8B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DIDAKTICKÁ TECHNIKA </a:t>
            </a:r>
            <a:br>
              <a:rPr lang="cs-CZ" sz="3600" dirty="0" smtClean="0"/>
            </a:br>
            <a:r>
              <a:rPr lang="cs-CZ" sz="3600" dirty="0" smtClean="0"/>
              <a:t>V SEBEOBRANĚ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cs-CZ" sz="4000" dirty="0" smtClean="0"/>
              <a:t>Taktika profesní sebeobrany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948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103440" cy="51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2100181" cy="41868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82" y="1125240"/>
            <a:ext cx="3346805" cy="41793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124744"/>
            <a:ext cx="276129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Cvičné zbraně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Úderové zbraně</a:t>
            </a:r>
          </a:p>
          <a:p>
            <a:pPr lvl="1"/>
            <a:r>
              <a:rPr lang="cs-CZ" sz="2400" dirty="0" smtClean="0"/>
              <a:t>tyče (</a:t>
            </a:r>
            <a:r>
              <a:rPr lang="cs-CZ" sz="2400" dirty="0"/>
              <a:t>dřevěné, </a:t>
            </a:r>
            <a:r>
              <a:rPr lang="cs-CZ" sz="2400" dirty="0" smtClean="0"/>
              <a:t>plastové, ratanové, bambusové aj)</a:t>
            </a:r>
          </a:p>
          <a:p>
            <a:pPr lvl="1"/>
            <a:r>
              <a:rPr lang="cs-CZ" sz="2400" dirty="0" smtClean="0"/>
              <a:t>obušky (obalené </a:t>
            </a:r>
            <a:r>
              <a:rPr lang="cs-CZ" sz="2400" dirty="0"/>
              <a:t>tlumící vrstvou, pěnové, aj.)</a:t>
            </a:r>
            <a:endParaRPr lang="cs-CZ" sz="2400" dirty="0" smtClean="0"/>
          </a:p>
          <a:p>
            <a:pPr lvl="1"/>
            <a:r>
              <a:rPr lang="cs-CZ" sz="2400" dirty="0" err="1"/>
              <a:t>t</a:t>
            </a:r>
            <a:r>
              <a:rPr lang="cs-CZ" sz="2400" dirty="0" err="1" smtClean="0"/>
              <a:t>onfa</a:t>
            </a:r>
            <a:r>
              <a:rPr lang="cs-CZ" sz="2400" dirty="0" smtClean="0"/>
              <a:t> </a:t>
            </a:r>
            <a:r>
              <a:rPr lang="cs-CZ" sz="2400" dirty="0"/>
              <a:t>(obalené tlumící vrstvou, pěnové, aj</a:t>
            </a:r>
            <a:r>
              <a:rPr lang="cs-CZ" sz="2400" dirty="0" smtClean="0"/>
              <a:t>.)</a:t>
            </a:r>
          </a:p>
          <a:p>
            <a:pPr lvl="1"/>
            <a:r>
              <a:rPr lang="cs-CZ" sz="2400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2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0" y="1196752"/>
            <a:ext cx="4104456" cy="412650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04" y="1196752"/>
            <a:ext cx="4121696" cy="41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064896" cy="3456384"/>
          </a:xfrm>
        </p:spPr>
      </p:pic>
    </p:spTree>
    <p:extLst>
      <p:ext uri="{BB962C8B-B14F-4D97-AF65-F5344CB8AC3E}">
        <p14:creationId xmlns:p14="http://schemas.microsoft.com/office/powerpoint/2010/main" val="4106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352628" cy="4587967"/>
          </a:xfrm>
        </p:spPr>
      </p:pic>
    </p:spTree>
    <p:extLst>
      <p:ext uri="{BB962C8B-B14F-4D97-AF65-F5344CB8AC3E}">
        <p14:creationId xmlns:p14="http://schemas.microsoft.com/office/powerpoint/2010/main" val="14340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06053" cy="3857571"/>
          </a:xfrm>
        </p:spPr>
      </p:pic>
    </p:spTree>
    <p:extLst>
      <p:ext uri="{BB962C8B-B14F-4D97-AF65-F5344CB8AC3E}">
        <p14:creationId xmlns:p14="http://schemas.microsoft.com/office/powerpoint/2010/main" val="1940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580926"/>
          </a:xfrm>
        </p:spPr>
        <p:txBody>
          <a:bodyPr/>
          <a:lstStyle/>
          <a:p>
            <a:r>
              <a:rPr lang="cs-CZ" sz="2400" dirty="0"/>
              <a:t>Nesmrtící obranné prostředky (cvičný slzný sprej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248472" cy="4248472"/>
          </a:xfrm>
        </p:spPr>
      </p:pic>
    </p:spTree>
    <p:extLst>
      <p:ext uri="{BB962C8B-B14F-4D97-AF65-F5344CB8AC3E}">
        <p14:creationId xmlns:p14="http://schemas.microsoft.com/office/powerpoint/2010/main" val="725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Cvičné zbraně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r>
              <a:rPr lang="cs-CZ" sz="2000" dirty="0" smtClean="0"/>
              <a:t>Makety </a:t>
            </a:r>
            <a:endParaRPr lang="cs-CZ" sz="2000" dirty="0"/>
          </a:p>
          <a:p>
            <a:pPr lvl="1"/>
            <a:r>
              <a:rPr lang="cs-CZ" sz="2000" dirty="0" smtClean="0"/>
              <a:t>střelných </a:t>
            </a:r>
            <a:r>
              <a:rPr lang="cs-CZ" sz="2000" dirty="0"/>
              <a:t>zbraní (</a:t>
            </a:r>
            <a:r>
              <a:rPr lang="cs-CZ" sz="2000" dirty="0" smtClean="0"/>
              <a:t>plastové a gumové </a:t>
            </a:r>
            <a:r>
              <a:rPr lang="cs-CZ" sz="2000" dirty="0"/>
              <a:t>pistole, pušky aj.)</a:t>
            </a:r>
          </a:p>
          <a:p>
            <a:pPr lvl="1"/>
            <a:r>
              <a:rPr lang="cs-CZ" sz="2000" dirty="0" smtClean="0"/>
              <a:t>bodných </a:t>
            </a:r>
            <a:r>
              <a:rPr lang="cs-CZ" sz="2000" dirty="0"/>
              <a:t>a sečných zbraní (nože, meče, polní lopatka aj.)</a:t>
            </a:r>
          </a:p>
          <a:p>
            <a:pPr lvl="1"/>
            <a:r>
              <a:rPr lang="cs-CZ" sz="2000" dirty="0" smtClean="0"/>
              <a:t>ostatních </a:t>
            </a:r>
            <a:r>
              <a:rPr lang="cs-CZ" sz="2000" dirty="0"/>
              <a:t>zbraní (granát, cihla, </a:t>
            </a:r>
            <a:r>
              <a:rPr lang="cs-CZ" sz="2000" dirty="0" err="1"/>
              <a:t>basebolová</a:t>
            </a:r>
            <a:r>
              <a:rPr lang="cs-CZ" sz="2000" dirty="0"/>
              <a:t> pálka aj.)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916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336704" cy="4978839"/>
          </a:xfrm>
        </p:spPr>
      </p:pic>
    </p:spTree>
    <p:extLst>
      <p:ext uri="{BB962C8B-B14F-4D97-AF65-F5344CB8AC3E}">
        <p14:creationId xmlns:p14="http://schemas.microsoft.com/office/powerpoint/2010/main" val="13285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použití didaktické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Dynamizace </a:t>
            </a:r>
            <a:r>
              <a:rPr lang="cs-CZ" sz="2400" dirty="0"/>
              <a:t>tréninku</a:t>
            </a:r>
          </a:p>
          <a:p>
            <a:r>
              <a:rPr lang="cs-CZ" sz="2400" dirty="0" smtClean="0"/>
              <a:t>Zvýšení bezpečnosti tréninku</a:t>
            </a:r>
          </a:p>
          <a:p>
            <a:r>
              <a:rPr lang="cs-CZ" sz="2400" dirty="0" smtClean="0"/>
              <a:t>Přiblížení skutečným podmínkách sebeobranné (bojové) situace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197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128792" cy="5091994"/>
          </a:xfrm>
        </p:spPr>
      </p:pic>
    </p:spTree>
    <p:extLst>
      <p:ext uri="{BB962C8B-B14F-4D97-AF65-F5344CB8AC3E}">
        <p14:creationId xmlns:p14="http://schemas.microsoft.com/office/powerpoint/2010/main" val="34593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912768" cy="4603904"/>
          </a:xfrm>
        </p:spPr>
      </p:pic>
    </p:spTree>
    <p:extLst>
      <p:ext uri="{BB962C8B-B14F-4D97-AF65-F5344CB8AC3E}">
        <p14:creationId xmlns:p14="http://schemas.microsoft.com/office/powerpoint/2010/main" val="34206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666461" cy="5166320"/>
          </a:xfrm>
        </p:spPr>
      </p:pic>
    </p:spTree>
    <p:extLst>
      <p:ext uri="{BB962C8B-B14F-4D97-AF65-F5344CB8AC3E}">
        <p14:creationId xmlns:p14="http://schemas.microsoft.com/office/powerpoint/2010/main" val="8010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356987" cy="5006128"/>
          </a:xfrm>
        </p:spPr>
      </p:pic>
    </p:spTree>
    <p:extLst>
      <p:ext uri="{BB962C8B-B14F-4D97-AF65-F5344CB8AC3E}">
        <p14:creationId xmlns:p14="http://schemas.microsoft.com/office/powerpoint/2010/main" val="6076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441776" cy="5441776"/>
          </a:xfrm>
        </p:spPr>
      </p:pic>
    </p:spTree>
    <p:extLst>
      <p:ext uri="{BB962C8B-B14F-4D97-AF65-F5344CB8AC3E}">
        <p14:creationId xmlns:p14="http://schemas.microsoft.com/office/powerpoint/2010/main" val="3048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3964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5124209" cy="5124209"/>
          </a:xfrm>
        </p:spPr>
      </p:pic>
    </p:spTree>
    <p:extLst>
      <p:ext uri="{BB962C8B-B14F-4D97-AF65-F5344CB8AC3E}">
        <p14:creationId xmlns:p14="http://schemas.microsoft.com/office/powerpoint/2010/main" val="3574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924800" cy="4114611"/>
          </a:xfrm>
        </p:spPr>
      </p:pic>
    </p:spTree>
    <p:extLst>
      <p:ext uri="{BB962C8B-B14F-4D97-AF65-F5344CB8AC3E}">
        <p14:creationId xmlns:p14="http://schemas.microsoft.com/office/powerpoint/2010/main" val="34443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483424" cy="4631017"/>
          </a:xfrm>
        </p:spPr>
      </p:pic>
    </p:spTree>
    <p:extLst>
      <p:ext uri="{BB962C8B-B14F-4D97-AF65-F5344CB8AC3E}">
        <p14:creationId xmlns:p14="http://schemas.microsoft.com/office/powerpoint/2010/main" val="9301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5122912" cy="5122912"/>
          </a:xfrm>
        </p:spPr>
      </p:pic>
    </p:spTree>
    <p:extLst>
      <p:ext uri="{BB962C8B-B14F-4D97-AF65-F5344CB8AC3E}">
        <p14:creationId xmlns:p14="http://schemas.microsoft.com/office/powerpoint/2010/main" val="126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didaktické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Pomůcky konstruované s pomocí různých materiálů (textil, plast, dřevo, kov aj.), založené na mechanickém, </a:t>
            </a:r>
            <a:r>
              <a:rPr lang="cs-CZ" sz="2800" dirty="0" smtClean="0"/>
              <a:t>chemickém, elektrickém, akustickém nebo vizuálním principu, </a:t>
            </a:r>
            <a:r>
              <a:rPr lang="cs-CZ" sz="2800" dirty="0"/>
              <a:t>určené pro výuku </a:t>
            </a:r>
            <a:r>
              <a:rPr lang="cs-CZ" sz="2800" dirty="0" smtClean="0"/>
              <a:t>sebeobrany s cílem dynamizace cvičení, zvýšení bezpečnosti a </a:t>
            </a:r>
            <a:r>
              <a:rPr lang="cs-CZ" sz="2800" dirty="0" smtClean="0"/>
              <a:t>přiblížení </a:t>
            </a:r>
            <a:r>
              <a:rPr lang="cs-CZ" sz="2800" dirty="0" smtClean="0"/>
              <a:t>skutečným podmínkám výkonu v sebeobraně.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796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915511" cy="4249896"/>
          </a:xfrm>
        </p:spPr>
      </p:pic>
    </p:spTree>
    <p:extLst>
      <p:ext uri="{BB962C8B-B14F-4D97-AF65-F5344CB8AC3E}">
        <p14:creationId xmlns:p14="http://schemas.microsoft.com/office/powerpoint/2010/main" val="42214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328644" cy="5735461"/>
          </a:xfrm>
        </p:spPr>
      </p:pic>
    </p:spTree>
    <p:extLst>
      <p:ext uri="{BB962C8B-B14F-4D97-AF65-F5344CB8AC3E}">
        <p14:creationId xmlns:p14="http://schemas.microsoft.com/office/powerpoint/2010/main" val="18253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352480" cy="6352480"/>
          </a:xfrm>
        </p:spPr>
      </p:pic>
    </p:spTree>
    <p:extLst>
      <p:ext uri="{BB962C8B-B14F-4D97-AF65-F5344CB8AC3E}">
        <p14:creationId xmlns:p14="http://schemas.microsoft.com/office/powerpoint/2010/main" val="5984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652934"/>
          </a:xfrm>
        </p:spPr>
        <p:txBody>
          <a:bodyPr/>
          <a:lstStyle/>
          <a:p>
            <a:r>
              <a:rPr lang="cs-CZ" dirty="0" smtClean="0"/>
              <a:t>Cvičný nůž?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664"/>
            <a:ext cx="5256584" cy="5256584"/>
          </a:xfrm>
        </p:spPr>
      </p:pic>
    </p:spTree>
    <p:extLst>
      <p:ext uri="{BB962C8B-B14F-4D97-AF65-F5344CB8AC3E}">
        <p14:creationId xmlns:p14="http://schemas.microsoft.com/office/powerpoint/2010/main" val="33134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768752" cy="5063027"/>
          </a:xfrm>
        </p:spPr>
      </p:pic>
    </p:spTree>
    <p:extLst>
      <p:ext uri="{BB962C8B-B14F-4D97-AF65-F5344CB8AC3E}">
        <p14:creationId xmlns:p14="http://schemas.microsoft.com/office/powerpoint/2010/main" val="26175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410915" cy="5493315"/>
          </a:xfrm>
        </p:spPr>
      </p:pic>
    </p:spTree>
    <p:extLst>
      <p:ext uri="{BB962C8B-B14F-4D97-AF65-F5344CB8AC3E}">
        <p14:creationId xmlns:p14="http://schemas.microsoft.com/office/powerpoint/2010/main" val="28521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21779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872141" cy="5221312"/>
          </a:xfrm>
        </p:spPr>
      </p:pic>
    </p:spTree>
    <p:extLst>
      <p:ext uri="{BB962C8B-B14F-4D97-AF65-F5344CB8AC3E}">
        <p14:creationId xmlns:p14="http://schemas.microsoft.com/office/powerpoint/2010/main" val="25544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8832"/>
            <a:ext cx="2116048" cy="502561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2290552" cy="49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Cvičné zbraně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dirty="0"/>
          </a:p>
          <a:p>
            <a:pPr marL="342900" lvl="1" indent="-342900"/>
            <a:r>
              <a:rPr lang="cs-CZ" sz="2400" dirty="0"/>
              <a:t>Cvičné elektrické </a:t>
            </a:r>
            <a:r>
              <a:rPr lang="cs-CZ" sz="2400" dirty="0" smtClean="0"/>
              <a:t>zbraně </a:t>
            </a:r>
          </a:p>
          <a:p>
            <a:pPr marL="742950" lvl="2" indent="-342900"/>
            <a:r>
              <a:rPr lang="cs-CZ" sz="2400" dirty="0" err="1" smtClean="0"/>
              <a:t>shocknife</a:t>
            </a:r>
            <a:endParaRPr lang="cs-CZ" sz="2400" dirty="0" smtClean="0"/>
          </a:p>
          <a:p>
            <a:pPr marL="742950" lvl="2" indent="-342900"/>
            <a:r>
              <a:rPr lang="cs-CZ" sz="2400" dirty="0" smtClean="0"/>
              <a:t>laserové střelné zbraně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3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ROZDěLENÍ</a:t>
            </a:r>
            <a:r>
              <a:rPr lang="cs-CZ" dirty="0"/>
              <a:t> </a:t>
            </a:r>
            <a:r>
              <a:rPr lang="cs-CZ" dirty="0" smtClean="0"/>
              <a:t>DIDAKTICKÉ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7924800" cy="463711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Úderové aparáty</a:t>
            </a:r>
          </a:p>
          <a:p>
            <a:r>
              <a:rPr lang="cs-CZ" sz="1600" dirty="0" smtClean="0"/>
              <a:t>Cvičné zbraně</a:t>
            </a:r>
          </a:p>
          <a:p>
            <a:pPr lvl="1"/>
            <a:r>
              <a:rPr lang="cs-CZ" sz="1600" dirty="0"/>
              <a:t>Ú</a:t>
            </a:r>
            <a:r>
              <a:rPr lang="cs-CZ" sz="1600" dirty="0" smtClean="0"/>
              <a:t>derové zbraně</a:t>
            </a:r>
          </a:p>
          <a:p>
            <a:pPr lvl="1"/>
            <a:r>
              <a:rPr lang="cs-CZ" sz="1600" dirty="0"/>
              <a:t>N</a:t>
            </a:r>
            <a:r>
              <a:rPr lang="cs-CZ" sz="1600" dirty="0" smtClean="0"/>
              <a:t>esmrtící obranné prostředky</a:t>
            </a:r>
          </a:p>
          <a:p>
            <a:pPr lvl="1"/>
            <a:r>
              <a:rPr lang="cs-CZ" sz="1600" dirty="0" smtClean="0"/>
              <a:t>Makety</a:t>
            </a:r>
          </a:p>
          <a:p>
            <a:pPr lvl="1"/>
            <a:r>
              <a:rPr lang="cs-CZ" sz="1600" dirty="0"/>
              <a:t>C</a:t>
            </a:r>
            <a:r>
              <a:rPr lang="cs-CZ" sz="1600" dirty="0" smtClean="0"/>
              <a:t>vičné elektrické zbraně</a:t>
            </a:r>
          </a:p>
          <a:p>
            <a:r>
              <a:rPr lang="cs-CZ" sz="1600" dirty="0" smtClean="0"/>
              <a:t>Ochranné obleky</a:t>
            </a:r>
          </a:p>
          <a:p>
            <a:r>
              <a:rPr lang="cs-CZ" sz="1600" dirty="0" smtClean="0"/>
              <a:t>Elektrická vesta</a:t>
            </a:r>
          </a:p>
          <a:p>
            <a:r>
              <a:rPr lang="cs-CZ" sz="1600" dirty="0" smtClean="0"/>
              <a:t>Ochranné pomůcky</a:t>
            </a:r>
          </a:p>
          <a:p>
            <a:r>
              <a:rPr lang="cs-CZ" sz="1600" dirty="0" smtClean="0"/>
              <a:t>Pomůcky pro maskování a stylizaci</a:t>
            </a:r>
          </a:p>
          <a:p>
            <a:r>
              <a:rPr lang="cs-CZ" sz="1600" dirty="0" smtClean="0"/>
              <a:t>Akustické, chemické a vizuální pomůcky</a:t>
            </a:r>
          </a:p>
          <a:p>
            <a:r>
              <a:rPr lang="cs-CZ" sz="1600" dirty="0" smtClean="0"/>
              <a:t>Ostatní pomůcky (předměty) pro stylizaci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2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4800" cy="652934"/>
          </a:xfrm>
        </p:spPr>
        <p:txBody>
          <a:bodyPr/>
          <a:lstStyle/>
          <a:p>
            <a:r>
              <a:rPr lang="cs-CZ" dirty="0" err="1" smtClean="0"/>
              <a:t>Shocknife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30516" cy="4553677"/>
          </a:xfrm>
        </p:spPr>
      </p:pic>
    </p:spTree>
    <p:extLst>
      <p:ext uri="{BB962C8B-B14F-4D97-AF65-F5344CB8AC3E}">
        <p14:creationId xmlns:p14="http://schemas.microsoft.com/office/powerpoint/2010/main" val="3998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1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624736" cy="5582863"/>
          </a:xfrm>
        </p:spPr>
      </p:pic>
    </p:spTree>
    <p:extLst>
      <p:ext uri="{BB962C8B-B14F-4D97-AF65-F5344CB8AC3E}">
        <p14:creationId xmlns:p14="http://schemas.microsoft.com/office/powerpoint/2010/main" val="19504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Shocknife</a:t>
            </a:r>
            <a:r>
              <a:rPr lang="cs-CZ" dirty="0" smtClean="0"/>
              <a:t> - Popis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2400" dirty="0" smtClean="0"/>
              <a:t>Délka: 		283,3 mm</a:t>
            </a:r>
          </a:p>
          <a:p>
            <a:r>
              <a:rPr lang="cs-CZ" sz="2400" dirty="0" smtClean="0"/>
              <a:t>Šířka: 		38,9 mm</a:t>
            </a:r>
          </a:p>
          <a:p>
            <a:endParaRPr lang="cs-CZ" sz="2400" dirty="0" smtClean="0"/>
          </a:p>
          <a:p>
            <a:r>
              <a:rPr lang="cs-CZ" sz="2400" dirty="0" smtClean="0"/>
              <a:t>Délka rukojeti: 	114,3 mm</a:t>
            </a:r>
          </a:p>
          <a:p>
            <a:r>
              <a:rPr lang="cs-CZ" sz="2400" dirty="0" smtClean="0"/>
              <a:t>Délka ostří: 		152, 4 mm</a:t>
            </a:r>
          </a:p>
          <a:p>
            <a:endParaRPr lang="cs-CZ" sz="2400" dirty="0" smtClean="0"/>
          </a:p>
          <a:p>
            <a:r>
              <a:rPr lang="cs-CZ" sz="2400" dirty="0" smtClean="0"/>
              <a:t>Materiál: 		</a:t>
            </a:r>
            <a:r>
              <a:rPr lang="cs-CZ" sz="2400" dirty="0" err="1" smtClean="0"/>
              <a:t>polycarbonat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Maximální napětí: 	7,500 V</a:t>
            </a:r>
          </a:p>
          <a:p>
            <a:r>
              <a:rPr lang="cs-CZ" sz="2400" dirty="0" smtClean="0"/>
              <a:t>Proud:		 0,00075 A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58176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Stupně nastavení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2276872"/>
            <a:ext cx="7924800" cy="2764904"/>
          </a:xfrm>
        </p:spPr>
        <p:txBody>
          <a:bodyPr>
            <a:normAutofit/>
          </a:bodyPr>
          <a:lstStyle/>
          <a:p>
            <a:pPr lvl="1"/>
            <a:r>
              <a:rPr lang="cs-CZ" sz="2400" dirty="0" smtClean="0"/>
              <a:t>LOW RANGE 		(LOW) 		cca 2 puls/sec</a:t>
            </a:r>
          </a:p>
          <a:p>
            <a:pPr lvl="1"/>
            <a:r>
              <a:rPr lang="cs-CZ" sz="2400" dirty="0" smtClean="0"/>
              <a:t>MEDIUM RANGE 	(MED)		 ↑</a:t>
            </a:r>
          </a:p>
          <a:p>
            <a:pPr lvl="1"/>
            <a:r>
              <a:rPr lang="cs-CZ" sz="2400" dirty="0" smtClean="0"/>
              <a:t>HIGH RANGE 		(HI)		</a:t>
            </a:r>
            <a:r>
              <a:rPr lang="cs-CZ" sz="2400" dirty="0"/>
              <a:t> ↑</a:t>
            </a:r>
            <a:endParaRPr lang="cs-CZ" sz="2400" dirty="0" smtClean="0"/>
          </a:p>
          <a:p>
            <a:pPr lvl="1"/>
            <a:r>
              <a:rPr lang="cs-CZ" sz="2400" dirty="0" smtClean="0"/>
              <a:t>EXTREME SETTING 	(X)  		cca 120 puls/sec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45375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4357"/>
            <a:ext cx="7056784" cy="5733637"/>
          </a:xfrm>
        </p:spPr>
      </p:pic>
    </p:spTree>
    <p:extLst>
      <p:ext uri="{BB962C8B-B14F-4D97-AF65-F5344CB8AC3E}">
        <p14:creationId xmlns:p14="http://schemas.microsoft.com/office/powerpoint/2010/main" val="11171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Ochranné obleky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7924800" cy="298092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Bulletman</a:t>
            </a:r>
            <a:endParaRPr lang="cs-CZ" sz="2800" dirty="0" smtClean="0"/>
          </a:p>
          <a:p>
            <a:r>
              <a:rPr lang="cs-CZ" sz="2800" dirty="0" err="1" smtClean="0"/>
              <a:t>Redman</a:t>
            </a:r>
            <a:endParaRPr lang="cs-CZ" sz="2800" dirty="0" smtClean="0"/>
          </a:p>
          <a:p>
            <a:r>
              <a:rPr lang="cs-CZ" sz="2800" dirty="0" err="1" smtClean="0"/>
              <a:t>High</a:t>
            </a:r>
            <a:r>
              <a:rPr lang="cs-CZ" sz="2800" dirty="0" smtClean="0"/>
              <a:t> </a:t>
            </a:r>
            <a:r>
              <a:rPr lang="cs-CZ" sz="2800" dirty="0" err="1" smtClean="0"/>
              <a:t>gear</a:t>
            </a:r>
            <a:endParaRPr lang="cs-CZ" sz="2800" dirty="0" smtClean="0"/>
          </a:p>
          <a:p>
            <a:r>
              <a:rPr lang="cs-CZ" sz="2800" dirty="0" err="1" smtClean="0"/>
              <a:t>Kwon</a:t>
            </a:r>
            <a:r>
              <a:rPr lang="cs-CZ" sz="2800" dirty="0" smtClean="0"/>
              <a:t> </a:t>
            </a:r>
            <a:r>
              <a:rPr lang="cs-CZ" sz="2800" dirty="0" err="1" smtClean="0"/>
              <a:t>commando</a:t>
            </a:r>
            <a:r>
              <a:rPr lang="cs-CZ" sz="2800" dirty="0"/>
              <a:t> </a:t>
            </a:r>
            <a:r>
              <a:rPr lang="cs-CZ" sz="2800" dirty="0" smtClean="0"/>
              <a:t>body </a:t>
            </a:r>
            <a:r>
              <a:rPr lang="cs-CZ" sz="2800" dirty="0" err="1" smtClean="0"/>
              <a:t>armour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4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971800" cy="1097280"/>
          </a:xfrm>
        </p:spPr>
        <p:txBody>
          <a:bodyPr>
            <a:normAutofit fontScale="90000"/>
          </a:bodyPr>
          <a:lstStyle/>
          <a:p>
            <a:r>
              <a:rPr lang="cs-CZ" sz="4800" dirty="0" smtClean="0">
                <a:solidFill>
                  <a:schemeClr val="tx1"/>
                </a:solidFill>
              </a:rPr>
              <a:t>BULLETMAN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5" descr="BM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4664"/>
            <a:ext cx="4136763" cy="6021288"/>
          </a:xfrm>
          <a:prstGeom prst="rect">
            <a:avLst/>
          </a:prstGeom>
        </p:spPr>
      </p:pic>
      <p:pic>
        <p:nvPicPr>
          <p:cNvPr id="1026" name="Picture 2" descr="C:\Users\Michal Vít\Desktop\12_Genova\BM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717084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224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008313" cy="116205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REDMAN</a:t>
            </a:r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6" name="Zástupný symbol pro obsah 4" descr="R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5868652" cy="3912434"/>
          </a:xfrm>
          <a:prstGeom prst="rect">
            <a:avLst/>
          </a:prstGeom>
        </p:spPr>
      </p:pic>
      <p:pic>
        <p:nvPicPr>
          <p:cNvPr id="10" name="Obrázek 9" descr="R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452489" cy="36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96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536504" cy="1097280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chemeClr val="tx1"/>
                </a:solidFill>
              </a:rPr>
              <a:t>HIGH GEAR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 descr="HG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572" y="1700808"/>
            <a:ext cx="4762500" cy="4762500"/>
          </a:xfrm>
          <a:prstGeom prst="rect">
            <a:avLst/>
          </a:prstGeom>
        </p:spPr>
      </p:pic>
      <p:pic>
        <p:nvPicPr>
          <p:cNvPr id="7" name="Obrázek 6" descr="H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3577580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82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Kwon</a:t>
            </a:r>
            <a:r>
              <a:rPr lang="cs-CZ" dirty="0" smtClean="0"/>
              <a:t> </a:t>
            </a:r>
            <a:r>
              <a:rPr lang="cs-CZ" dirty="0" err="1" smtClean="0"/>
              <a:t>commando</a:t>
            </a:r>
            <a:r>
              <a:rPr lang="cs-CZ" dirty="0" smtClean="0"/>
              <a:t> body </a:t>
            </a:r>
            <a:r>
              <a:rPr lang="cs-CZ" dirty="0" err="1" smtClean="0"/>
              <a:t>armour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349533" cy="420443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929857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Úderové aparáty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lapy</a:t>
            </a:r>
            <a:endParaRPr lang="cs-CZ" dirty="0" smtClean="0"/>
          </a:p>
          <a:p>
            <a:r>
              <a:rPr lang="cs-CZ" dirty="0" smtClean="0"/>
              <a:t>štíty</a:t>
            </a:r>
          </a:p>
          <a:p>
            <a:r>
              <a:rPr lang="cs-CZ" dirty="0" err="1"/>
              <a:t>o</a:t>
            </a:r>
            <a:r>
              <a:rPr lang="cs-CZ" dirty="0" err="1" smtClean="0"/>
              <a:t>drážeče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hrániče trupu</a:t>
            </a:r>
          </a:p>
          <a:p>
            <a:r>
              <a:rPr lang="cs-CZ" dirty="0" smtClean="0"/>
              <a:t>závěsné pytle</a:t>
            </a:r>
          </a:p>
          <a:p>
            <a:r>
              <a:rPr lang="cs-CZ" dirty="0" smtClean="0"/>
              <a:t>(kónusové) nástěnné aparáty</a:t>
            </a:r>
          </a:p>
          <a:p>
            <a:r>
              <a:rPr lang="cs-CZ" dirty="0" smtClean="0"/>
              <a:t>závěsné hrušky</a:t>
            </a:r>
          </a:p>
          <a:p>
            <a:r>
              <a:rPr lang="cs-CZ" dirty="0"/>
              <a:t>f</a:t>
            </a:r>
            <a:r>
              <a:rPr lang="cs-CZ" dirty="0" smtClean="0"/>
              <a:t>iguríny (</a:t>
            </a:r>
            <a:r>
              <a:rPr lang="cs-CZ" dirty="0" err="1" smtClean="0"/>
              <a:t>punch</a:t>
            </a:r>
            <a:r>
              <a:rPr lang="cs-CZ" dirty="0" smtClean="0"/>
              <a:t> boy, bob apod.)</a:t>
            </a:r>
          </a:p>
          <a:p>
            <a:r>
              <a:rPr lang="cs-CZ" dirty="0"/>
              <a:t>h</a:t>
            </a:r>
            <a:r>
              <a:rPr lang="cs-CZ" dirty="0" smtClean="0"/>
              <a:t>ázecí panák</a:t>
            </a:r>
          </a:p>
          <a:p>
            <a:r>
              <a:rPr lang="cs-CZ" dirty="0"/>
              <a:t>a</a:t>
            </a:r>
            <a:r>
              <a:rPr lang="cs-CZ" dirty="0" smtClean="0"/>
              <a:t> další 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0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7924800" cy="1143000"/>
          </a:xfrm>
        </p:spPr>
        <p:txBody>
          <a:bodyPr/>
          <a:lstStyle/>
          <a:p>
            <a:r>
              <a:rPr lang="cs-CZ" dirty="0" smtClean="0"/>
              <a:t>Elektrická vesta – stress vest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618456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dirty="0" err="1"/>
              <a:t>StressVest</a:t>
            </a:r>
            <a:r>
              <a:rPr lang="en-US" sz="2400" dirty="0"/>
              <a:t>™ is the world's first non projectile, force on force, firearm tactical training system capable of creating stress through a pain penalty without fear of projectile injury for training Law Enforcement Officers and Military Soldiers. The system utilizes training firearm that fire a laser pulse which activates the </a:t>
            </a:r>
            <a:r>
              <a:rPr lang="en-US" sz="2400" dirty="0" err="1"/>
              <a:t>StressVest</a:t>
            </a:r>
            <a:r>
              <a:rPr lang="en-US" sz="2400" dirty="0"/>
              <a:t>™ when it strikes center mass. Depending on the setting, the vest will either deliver a vibration or a safe, localized shock to the abdomen.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40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669854" cy="5836747"/>
          </a:xfrm>
        </p:spPr>
      </p:pic>
    </p:spTree>
    <p:extLst>
      <p:ext uri="{BB962C8B-B14F-4D97-AF65-F5344CB8AC3E}">
        <p14:creationId xmlns:p14="http://schemas.microsoft.com/office/powerpoint/2010/main" val="27543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Ochranné </a:t>
            </a:r>
            <a:r>
              <a:rPr lang="cs-CZ" sz="3200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Brýle</a:t>
            </a:r>
          </a:p>
          <a:p>
            <a:r>
              <a:rPr lang="cs-CZ" sz="2400" dirty="0" smtClean="0"/>
              <a:t>Límce</a:t>
            </a:r>
          </a:p>
          <a:p>
            <a:r>
              <a:rPr lang="cs-CZ" sz="2400" dirty="0" smtClean="0"/>
              <a:t>Suspenzory</a:t>
            </a:r>
          </a:p>
          <a:p>
            <a:r>
              <a:rPr lang="cs-CZ" sz="2400" dirty="0" smtClean="0"/>
              <a:t>Rukavice</a:t>
            </a:r>
          </a:p>
          <a:p>
            <a:r>
              <a:rPr lang="cs-CZ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415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419780" cy="5426665"/>
          </a:xfrm>
        </p:spPr>
      </p:pic>
    </p:spTree>
    <p:extLst>
      <p:ext uri="{BB962C8B-B14F-4D97-AF65-F5344CB8AC3E}">
        <p14:creationId xmlns:p14="http://schemas.microsoft.com/office/powerpoint/2010/main" val="9903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408712" cy="5417309"/>
          </a:xfrm>
        </p:spPr>
      </p:pic>
    </p:spTree>
    <p:extLst>
      <p:ext uri="{BB962C8B-B14F-4D97-AF65-F5344CB8AC3E}">
        <p14:creationId xmlns:p14="http://schemas.microsoft.com/office/powerpoint/2010/main" val="38457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Pomůcky pro maskování a </a:t>
            </a:r>
            <a:r>
              <a:rPr lang="cs-CZ" sz="3200" dirty="0" smtClean="0"/>
              <a:t>stylizaci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Umělá krev</a:t>
            </a:r>
          </a:p>
          <a:p>
            <a:r>
              <a:rPr lang="cs-CZ" sz="2400" dirty="0" smtClean="0"/>
              <a:t>Umělá zranění</a:t>
            </a:r>
          </a:p>
          <a:p>
            <a:r>
              <a:rPr lang="cs-CZ" sz="2400" dirty="0" smtClean="0"/>
              <a:t>Figuríny</a:t>
            </a:r>
          </a:p>
          <a:p>
            <a:r>
              <a:rPr lang="cs-CZ" sz="2400" dirty="0" smtClean="0"/>
              <a:t>Části lidského těla</a:t>
            </a:r>
          </a:p>
          <a:p>
            <a:r>
              <a:rPr lang="cs-CZ" sz="2400" dirty="0" smtClean="0"/>
              <a:t>…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437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44816" cy="5349571"/>
          </a:xfrm>
        </p:spPr>
      </p:pic>
    </p:spTree>
    <p:extLst>
      <p:ext uri="{BB962C8B-B14F-4D97-AF65-F5344CB8AC3E}">
        <p14:creationId xmlns:p14="http://schemas.microsoft.com/office/powerpoint/2010/main" val="19208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6112490" cy="6223097"/>
          </a:xfrm>
        </p:spPr>
      </p:pic>
    </p:spTree>
    <p:extLst>
      <p:ext uri="{BB962C8B-B14F-4D97-AF65-F5344CB8AC3E}">
        <p14:creationId xmlns:p14="http://schemas.microsoft.com/office/powerpoint/2010/main" val="42434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109730" cy="5400600"/>
          </a:xfrm>
        </p:spPr>
      </p:pic>
    </p:spTree>
    <p:extLst>
      <p:ext uri="{BB962C8B-B14F-4D97-AF65-F5344CB8AC3E}">
        <p14:creationId xmlns:p14="http://schemas.microsoft.com/office/powerpoint/2010/main" val="10576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31189" cy="4536504"/>
          </a:xfrm>
        </p:spPr>
      </p:pic>
    </p:spTree>
    <p:extLst>
      <p:ext uri="{BB962C8B-B14F-4D97-AF65-F5344CB8AC3E}">
        <p14:creationId xmlns:p14="http://schemas.microsoft.com/office/powerpoint/2010/main" val="17516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56784" cy="5544616"/>
          </a:xfrm>
        </p:spPr>
      </p:pic>
    </p:spTree>
    <p:extLst>
      <p:ext uri="{BB962C8B-B14F-4D97-AF65-F5344CB8AC3E}">
        <p14:creationId xmlns:p14="http://schemas.microsoft.com/office/powerpoint/2010/main" val="28255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552838" cy="4549545"/>
          </a:xfrm>
        </p:spPr>
      </p:pic>
    </p:spTree>
    <p:extLst>
      <p:ext uri="{BB962C8B-B14F-4D97-AF65-F5344CB8AC3E}">
        <p14:creationId xmlns:p14="http://schemas.microsoft.com/office/powerpoint/2010/main" val="30943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Akustické, chemické a vizuální </a:t>
            </a:r>
            <a:r>
              <a:rPr lang="cs-CZ" sz="3200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4800" cy="3124944"/>
          </a:xfrm>
        </p:spPr>
        <p:txBody>
          <a:bodyPr/>
          <a:lstStyle/>
          <a:p>
            <a:r>
              <a:rPr lang="cs-CZ" sz="2400" dirty="0" smtClean="0"/>
              <a:t>Ozvučení</a:t>
            </a:r>
          </a:p>
          <a:p>
            <a:r>
              <a:rPr lang="cs-CZ" sz="2400" dirty="0" smtClean="0"/>
              <a:t>Píšťalka</a:t>
            </a:r>
          </a:p>
          <a:p>
            <a:r>
              <a:rPr lang="cs-CZ" sz="2400" dirty="0" smtClean="0"/>
              <a:t>Osobní alarmy/sirény</a:t>
            </a:r>
          </a:p>
          <a:p>
            <a:r>
              <a:rPr lang="cs-CZ" sz="2400" dirty="0" smtClean="0"/>
              <a:t>Kouřová clona</a:t>
            </a:r>
          </a:p>
          <a:p>
            <a:r>
              <a:rPr lang="cs-CZ" sz="2400" dirty="0" smtClean="0"/>
              <a:t>Světelní zdroje (reflektory, stroboskop, svítilny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3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Ostatní pomůcky (předměty) pro </a:t>
            </a:r>
            <a:r>
              <a:rPr lang="cs-CZ" sz="2800" dirty="0" smtClean="0"/>
              <a:t>stylizaci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1988840"/>
            <a:ext cx="7924800" cy="26208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Vybavení místností</a:t>
            </a:r>
          </a:p>
          <a:p>
            <a:r>
              <a:rPr lang="cs-CZ" sz="2000" dirty="0" smtClean="0"/>
              <a:t>Speciálně upravené rekvizity (dveře, židle, stůl aj.)</a:t>
            </a:r>
          </a:p>
          <a:p>
            <a:r>
              <a:rPr lang="cs-CZ" sz="2000" dirty="0" smtClean="0"/>
              <a:t>Předměty určené ke zničení</a:t>
            </a:r>
          </a:p>
          <a:p>
            <a:r>
              <a:rPr lang="cs-CZ" sz="2000" dirty="0" smtClean="0"/>
              <a:t>Vše co souvisí s přípravou prostředí</a:t>
            </a:r>
          </a:p>
          <a:p>
            <a:r>
              <a:rPr lang="cs-CZ" sz="2000" dirty="0" smtClean="0"/>
              <a:t>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0568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4294967295"/>
          </p:nvPr>
        </p:nvGraphicFramePr>
        <p:xfrm>
          <a:off x="1187624" y="260648"/>
          <a:ext cx="7128792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19872" y="620688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Ethical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limits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63888" y="5589240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Legal</a:t>
            </a:r>
            <a:r>
              <a:rPr kumimoji="0" lang="cs-CZ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limits</a:t>
            </a:r>
            <a:endParaRPr kumimoji="0" lang="cs-CZ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09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87494-C1D2-425C-80B8-236F85AFC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DA787494-C1D2-425C-80B8-236F85AFC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97F937-4746-46C6-B032-14B35958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4597F937-4746-46C6-B032-14B35958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2B939-B4C6-4C0D-8F07-23A9A74C4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C652B939-B4C6-4C0D-8F07-23A9A74C4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2AC914-26A5-4CC2-B60F-75F9CF92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A92AC914-26A5-4CC2-B60F-75F9CF921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00BA0E-F567-4321-B1D5-7909A4019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3200BA0E-F567-4321-B1D5-7909A4019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514A28-7FE7-486E-98F7-E1E4E7F6A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B0514A28-7FE7-486E-98F7-E1E4E7F6A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EB704C-77EF-44E2-BB60-45AC062E0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B7EB704C-77EF-44E2-BB60-45AC062E0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17E92F-5BCE-4232-B320-52C8734F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8017E92F-5BCE-4232-B320-52C8734F4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25CE18-926B-4A3A-ACDD-F735DD82E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525CE18-926B-4A3A-ACDD-F735DD82E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7D6E7C-D7ED-4725-97BF-834BC3DA0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757D6E7C-D7ED-4725-97BF-834BC3DA0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Risk 1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63888" y="836712"/>
            <a:ext cx="5111750" cy="553221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600" dirty="0" smtClean="0"/>
              <a:t>Most </a:t>
            </a:r>
            <a:r>
              <a:rPr lang="cs-CZ" sz="3600" dirty="0" err="1" smtClean="0"/>
              <a:t>likely</a:t>
            </a:r>
            <a:r>
              <a:rPr lang="cs-CZ" sz="3600" dirty="0" smtClean="0"/>
              <a:t>!</a:t>
            </a:r>
          </a:p>
          <a:p>
            <a:r>
              <a:rPr lang="cs-CZ" sz="3600" dirty="0" err="1" smtClean="0"/>
              <a:t>Assistant</a:t>
            </a:r>
            <a:r>
              <a:rPr lang="cs-CZ" sz="3600" dirty="0" smtClean="0"/>
              <a:t> (</a:t>
            </a:r>
            <a:r>
              <a:rPr lang="cs-CZ" sz="3600" dirty="0" err="1" smtClean="0"/>
              <a:t>atacker</a:t>
            </a:r>
            <a:r>
              <a:rPr lang="cs-CZ" sz="3600" dirty="0" smtClean="0"/>
              <a:t>) </a:t>
            </a:r>
            <a:r>
              <a:rPr lang="cs-CZ" sz="3600" dirty="0" err="1" smtClean="0"/>
              <a:t>must</a:t>
            </a:r>
            <a:r>
              <a:rPr lang="cs-CZ" sz="3600" dirty="0" smtClean="0"/>
              <a:t> </a:t>
            </a:r>
            <a:r>
              <a:rPr lang="cs-CZ" sz="3600" dirty="0" err="1" smtClean="0"/>
              <a:t>act</a:t>
            </a:r>
            <a:r>
              <a:rPr lang="cs-CZ" sz="3600" dirty="0" smtClean="0"/>
              <a:t> </a:t>
            </a:r>
            <a:r>
              <a:rPr lang="cs-CZ" sz="3600" dirty="0" err="1" smtClean="0"/>
              <a:t>real</a:t>
            </a:r>
            <a:r>
              <a:rPr lang="cs-CZ" sz="3600" dirty="0" smtClean="0"/>
              <a:t> (</a:t>
            </a:r>
            <a:r>
              <a:rPr lang="cs-CZ" sz="3600" dirty="0" err="1" smtClean="0"/>
              <a:t>verbal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physical</a:t>
            </a:r>
            <a:r>
              <a:rPr lang="cs-CZ" sz="3600" dirty="0" smtClean="0"/>
              <a:t>), </a:t>
            </a:r>
            <a:r>
              <a:rPr lang="cs-CZ" sz="3600" dirty="0" err="1" smtClean="0"/>
              <a:t>but</a:t>
            </a:r>
            <a:r>
              <a:rPr lang="cs-CZ" sz="3600" dirty="0" smtClean="0"/>
              <a:t> </a:t>
            </a:r>
            <a:r>
              <a:rPr lang="cs-CZ" sz="3600" dirty="0" err="1" smtClean="0"/>
              <a:t>very</a:t>
            </a:r>
            <a:r>
              <a:rPr lang="cs-CZ" sz="3600" dirty="0" smtClean="0"/>
              <a:t> </a:t>
            </a:r>
            <a:r>
              <a:rPr lang="cs-CZ" sz="3600" dirty="0" err="1" smtClean="0"/>
              <a:t>careful</a:t>
            </a:r>
            <a:r>
              <a:rPr lang="cs-CZ" sz="3600" dirty="0" smtClean="0"/>
              <a:t> </a:t>
            </a:r>
            <a:r>
              <a:rPr lang="cs-CZ" sz="3600" dirty="0" err="1" smtClean="0"/>
              <a:t>and</a:t>
            </a:r>
            <a:r>
              <a:rPr lang="cs-CZ" sz="3600" dirty="0" smtClean="0"/>
              <a:t> </a:t>
            </a:r>
            <a:r>
              <a:rPr lang="cs-CZ" sz="3600" dirty="0" err="1" smtClean="0"/>
              <a:t>gentle</a:t>
            </a:r>
            <a:r>
              <a:rPr lang="cs-CZ" sz="3600" dirty="0" smtClean="0"/>
              <a:t>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same</a:t>
            </a:r>
            <a:r>
              <a:rPr lang="cs-CZ" sz="3600" dirty="0" smtClean="0"/>
              <a:t> </a:t>
            </a:r>
            <a:r>
              <a:rPr lang="cs-CZ" sz="3600" dirty="0" err="1" smtClean="0"/>
              <a:t>time</a:t>
            </a:r>
            <a:r>
              <a:rPr lang="cs-CZ" sz="3600" dirty="0" smtClean="0"/>
              <a:t>  (</a:t>
            </a:r>
            <a:r>
              <a:rPr lang="cs-CZ" sz="3600" dirty="0" err="1" smtClean="0"/>
              <a:t>well</a:t>
            </a:r>
            <a:r>
              <a:rPr lang="cs-CZ" sz="3600" dirty="0" smtClean="0"/>
              <a:t> </a:t>
            </a:r>
            <a:r>
              <a:rPr lang="cs-CZ" sz="3600" dirty="0" err="1" smtClean="0"/>
              <a:t>trained</a:t>
            </a:r>
            <a:r>
              <a:rPr lang="cs-CZ" sz="3600" dirty="0" smtClean="0"/>
              <a:t>)!</a:t>
            </a:r>
          </a:p>
          <a:p>
            <a:r>
              <a:rPr lang="cs-CZ" sz="3600" dirty="0" err="1" smtClean="0"/>
              <a:t>Minor</a:t>
            </a:r>
            <a:r>
              <a:rPr lang="cs-CZ" sz="3600" dirty="0" smtClean="0"/>
              <a:t> </a:t>
            </a:r>
            <a:r>
              <a:rPr lang="cs-CZ" sz="3600" dirty="0" err="1" smtClean="0"/>
              <a:t>injury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reasonable</a:t>
            </a:r>
            <a:r>
              <a:rPr lang="cs-CZ" sz="3600" dirty="0" smtClean="0"/>
              <a:t>.</a:t>
            </a:r>
          </a:p>
          <a:p>
            <a:r>
              <a:rPr lang="cs-CZ" sz="3600" dirty="0" err="1" smtClean="0"/>
              <a:t>Avoid</a:t>
            </a:r>
            <a:r>
              <a:rPr lang="cs-CZ" sz="3600" dirty="0" smtClean="0"/>
              <a:t> </a:t>
            </a:r>
            <a:r>
              <a:rPr lang="cs-CZ" sz="3600" dirty="0" err="1" smtClean="0"/>
              <a:t>serious</a:t>
            </a:r>
            <a:r>
              <a:rPr lang="cs-CZ" sz="3600" dirty="0" smtClean="0"/>
              <a:t> </a:t>
            </a:r>
            <a:r>
              <a:rPr lang="cs-CZ" sz="3600" dirty="0" err="1" smtClean="0"/>
              <a:t>injury</a:t>
            </a:r>
            <a:r>
              <a:rPr lang="cs-CZ" sz="3600" dirty="0" smtClean="0"/>
              <a:t>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algn="ctr"/>
            <a:endParaRPr lang="cs-CZ" sz="4800" b="1" dirty="0" smtClean="0"/>
          </a:p>
          <a:p>
            <a:pPr lvl="0" algn="ctr"/>
            <a:r>
              <a:rPr lang="cs-CZ" sz="4800" b="1" dirty="0" smtClean="0"/>
              <a:t>Proband´s </a:t>
            </a:r>
            <a:r>
              <a:rPr lang="cs-CZ" sz="4800" b="1" dirty="0" err="1" smtClean="0"/>
              <a:t>physical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Injury</a:t>
            </a:r>
            <a:endParaRPr lang="cs-CZ" sz="48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3642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Risk 2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63888" y="620688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cs-CZ" sz="2800" dirty="0" err="1" smtClean="0"/>
              <a:t>Less</a:t>
            </a:r>
            <a:r>
              <a:rPr lang="cs-CZ" sz="2800" dirty="0" smtClean="0"/>
              <a:t> </a:t>
            </a:r>
            <a:r>
              <a:rPr lang="cs-CZ" sz="2800" dirty="0" err="1" smtClean="0"/>
              <a:t>likely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more </a:t>
            </a:r>
            <a:r>
              <a:rPr lang="cs-CZ" sz="2800" dirty="0" err="1" smtClean="0"/>
              <a:t>dangerous</a:t>
            </a:r>
            <a:r>
              <a:rPr lang="cs-CZ" sz="2800" dirty="0" smtClean="0"/>
              <a:t>!</a:t>
            </a:r>
          </a:p>
          <a:p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could</a:t>
            </a:r>
            <a:r>
              <a:rPr lang="cs-CZ" sz="2800" dirty="0" smtClean="0"/>
              <a:t> </a:t>
            </a:r>
            <a:r>
              <a:rPr lang="cs-CZ" sz="2800" dirty="0" err="1" smtClean="0"/>
              <a:t>persist</a:t>
            </a:r>
            <a:r>
              <a:rPr lang="cs-CZ" sz="2800" dirty="0" smtClean="0"/>
              <a:t> </a:t>
            </a:r>
            <a:r>
              <a:rPr lang="cs-CZ" sz="2800" dirty="0" err="1" smtClean="0"/>
              <a:t>long</a:t>
            </a:r>
            <a:r>
              <a:rPr lang="cs-CZ" sz="2800" dirty="0" smtClean="0"/>
              <a:t> </a:t>
            </a:r>
            <a:r>
              <a:rPr lang="cs-CZ" sz="2800" dirty="0" err="1" smtClean="0"/>
              <a:t>time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err="1" smtClean="0"/>
              <a:t>Two</a:t>
            </a:r>
            <a:r>
              <a:rPr lang="cs-CZ" sz="2800" dirty="0" smtClean="0"/>
              <a:t> </a:t>
            </a:r>
            <a:r>
              <a:rPr lang="cs-CZ" sz="2800" dirty="0" err="1" smtClean="0"/>
              <a:t>causes</a:t>
            </a:r>
            <a:r>
              <a:rPr lang="cs-CZ" sz="2800" dirty="0" smtClean="0"/>
              <a:t>:</a:t>
            </a:r>
          </a:p>
          <a:p>
            <a:pPr lvl="1"/>
            <a:r>
              <a:rPr lang="cs-CZ" sz="2800" dirty="0" smtClean="0"/>
              <a:t>As a </a:t>
            </a:r>
            <a:r>
              <a:rPr lang="cs-CZ" sz="2800" dirty="0" err="1" smtClean="0"/>
              <a:t>result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scenario</a:t>
            </a:r>
            <a:r>
              <a:rPr lang="cs-CZ" sz="2800" dirty="0" smtClean="0"/>
              <a:t> </a:t>
            </a:r>
            <a:r>
              <a:rPr lang="cs-CZ" sz="2800" dirty="0" err="1" smtClean="0"/>
              <a:t>training</a:t>
            </a:r>
            <a:r>
              <a:rPr lang="cs-CZ" sz="2800" dirty="0" smtClean="0"/>
              <a:t>, </a:t>
            </a:r>
            <a:r>
              <a:rPr lang="cs-CZ" sz="2800" dirty="0" err="1" smtClean="0"/>
              <a:t>because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andrenal</a:t>
            </a:r>
            <a:r>
              <a:rPr lang="cs-CZ" sz="2800" dirty="0" smtClean="0"/>
              <a:t> stress response</a:t>
            </a:r>
          </a:p>
          <a:p>
            <a:pPr lvl="1"/>
            <a:r>
              <a:rPr lang="cs-CZ" sz="2800" dirty="0" err="1" smtClean="0"/>
              <a:t>After</a:t>
            </a:r>
            <a:r>
              <a:rPr lang="cs-CZ" sz="2800" dirty="0" smtClean="0"/>
              <a:t> </a:t>
            </a:r>
            <a:r>
              <a:rPr lang="cs-CZ" sz="2800" dirty="0" err="1" smtClean="0"/>
              <a:t>previous</a:t>
            </a:r>
            <a:r>
              <a:rPr lang="cs-CZ" sz="2800" dirty="0" smtClean="0"/>
              <a:t> </a:t>
            </a:r>
            <a:r>
              <a:rPr lang="cs-CZ" sz="2800" dirty="0" err="1" smtClean="0"/>
              <a:t>violent</a:t>
            </a:r>
            <a:r>
              <a:rPr lang="cs-CZ" sz="2800" dirty="0" smtClean="0"/>
              <a:t> </a:t>
            </a:r>
            <a:r>
              <a:rPr lang="cs-CZ" sz="2800" dirty="0" err="1" smtClean="0"/>
              <a:t>experience</a:t>
            </a:r>
            <a:endParaRPr lang="cs-CZ" sz="28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2852936"/>
            <a:ext cx="2971800" cy="2574032"/>
          </a:xfrm>
        </p:spPr>
        <p:txBody>
          <a:bodyPr>
            <a:normAutofit fontScale="77500" lnSpcReduction="20000"/>
          </a:bodyPr>
          <a:lstStyle/>
          <a:p>
            <a:pPr lvl="0" algn="ctr"/>
            <a:endParaRPr lang="cs-CZ" sz="4800" b="1" dirty="0" smtClean="0"/>
          </a:p>
          <a:p>
            <a:pPr lvl="0" algn="ctr"/>
            <a:r>
              <a:rPr lang="cs-CZ" sz="4800" b="1" dirty="0" smtClean="0"/>
              <a:t>Proband´s psycho-</a:t>
            </a:r>
            <a:r>
              <a:rPr lang="cs-CZ" sz="4800" b="1" dirty="0" err="1" smtClean="0"/>
              <a:t>logical</a:t>
            </a:r>
            <a:r>
              <a:rPr lang="cs-CZ" sz="4800" b="1" dirty="0" smtClean="0"/>
              <a:t> trauma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755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Risk 3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35896" y="1844824"/>
            <a:ext cx="5111750" cy="4224313"/>
          </a:xfrm>
          <a:prstGeom prst="rect">
            <a:avLst/>
          </a:prstGeom>
        </p:spPr>
        <p:txBody>
          <a:bodyPr/>
          <a:lstStyle/>
          <a:p>
            <a:r>
              <a:rPr lang="cs-CZ" sz="2800" dirty="0" err="1" smtClean="0"/>
              <a:t>Assistant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well</a:t>
            </a:r>
            <a:r>
              <a:rPr lang="cs-CZ" sz="2800" dirty="0" smtClean="0"/>
              <a:t> </a:t>
            </a:r>
            <a:r>
              <a:rPr lang="cs-CZ" sz="2800" dirty="0" err="1" smtClean="0"/>
              <a:t>trained</a:t>
            </a:r>
            <a:r>
              <a:rPr lang="cs-CZ" sz="2800" dirty="0" smtClean="0"/>
              <a:t>, </a:t>
            </a:r>
            <a:r>
              <a:rPr lang="cs-CZ" sz="2800" dirty="0" err="1" smtClean="0"/>
              <a:t>physically</a:t>
            </a:r>
            <a:r>
              <a:rPr lang="cs-CZ" sz="2800" dirty="0" smtClean="0"/>
              <a:t> </a:t>
            </a:r>
            <a:r>
              <a:rPr lang="cs-CZ" sz="2800" dirty="0" err="1" smtClean="0"/>
              <a:t>prepared</a:t>
            </a:r>
            <a:r>
              <a:rPr lang="cs-CZ" sz="2800" dirty="0" smtClean="0"/>
              <a:t>,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still</a:t>
            </a:r>
            <a:r>
              <a:rPr lang="cs-CZ" sz="2800" dirty="0" smtClean="0"/>
              <a:t> </a:t>
            </a:r>
            <a:r>
              <a:rPr lang="cs-CZ" sz="2800" dirty="0" err="1" smtClean="0"/>
              <a:t>there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some</a:t>
            </a:r>
            <a:r>
              <a:rPr lang="cs-CZ" sz="2800" dirty="0" smtClean="0"/>
              <a:t> </a:t>
            </a:r>
            <a:r>
              <a:rPr lang="cs-CZ" sz="2800" dirty="0" err="1" smtClean="0"/>
              <a:t>danger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physical</a:t>
            </a:r>
            <a:r>
              <a:rPr lang="cs-CZ" sz="2800" dirty="0" smtClean="0"/>
              <a:t> </a:t>
            </a:r>
            <a:r>
              <a:rPr lang="cs-CZ" sz="2800" dirty="0" err="1" smtClean="0"/>
              <a:t>injury</a:t>
            </a:r>
            <a:endParaRPr lang="cs-CZ" sz="2800" dirty="0" smtClean="0"/>
          </a:p>
          <a:p>
            <a:r>
              <a:rPr lang="cs-CZ" sz="2800" dirty="0" err="1" smtClean="0"/>
              <a:t>Assistant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injured</a:t>
            </a:r>
            <a:r>
              <a:rPr lang="cs-CZ" sz="2800" dirty="0" smtClean="0"/>
              <a:t>, </a:t>
            </a:r>
            <a:r>
              <a:rPr lang="cs-CZ" sz="2800" dirty="0" err="1" smtClean="0"/>
              <a:t>because</a:t>
            </a:r>
            <a:r>
              <a:rPr lang="cs-CZ" sz="2800" dirty="0" smtClean="0"/>
              <a:t> he </a:t>
            </a:r>
            <a:r>
              <a:rPr lang="cs-CZ" sz="2800" dirty="0" err="1" smtClean="0"/>
              <a:t>was</a:t>
            </a:r>
            <a:r>
              <a:rPr lang="cs-CZ" sz="2800" dirty="0" smtClean="0"/>
              <a:t> not </a:t>
            </a:r>
            <a:r>
              <a:rPr lang="cs-CZ" sz="2800" dirty="0" err="1" smtClean="0"/>
              <a:t>protected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lvl="0" algn="ctr"/>
            <a:endParaRPr lang="cs-CZ" sz="4800" b="1" dirty="0" smtClean="0"/>
          </a:p>
          <a:p>
            <a:pPr lvl="0" algn="ctr"/>
            <a:r>
              <a:rPr lang="cs-CZ" sz="4800" b="1" dirty="0" err="1" smtClean="0"/>
              <a:t>Assistant</a:t>
            </a:r>
            <a:r>
              <a:rPr lang="cs-CZ" sz="4800" b="1" dirty="0" smtClean="0"/>
              <a:t>´s </a:t>
            </a:r>
            <a:r>
              <a:rPr lang="cs-CZ" sz="4800" b="1" dirty="0" err="1" smtClean="0"/>
              <a:t>physical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injury</a:t>
            </a:r>
            <a:endParaRPr lang="cs-CZ" sz="4800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9317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/>
              <a:t>Risk 4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635896" y="1004887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rPr lang="cs-CZ" sz="2800" dirty="0" err="1" smtClean="0"/>
              <a:t>Least</a:t>
            </a:r>
            <a:r>
              <a:rPr lang="cs-CZ" sz="2800" dirty="0" smtClean="0"/>
              <a:t> </a:t>
            </a:r>
            <a:r>
              <a:rPr lang="cs-CZ" sz="2800" dirty="0" err="1" smtClean="0"/>
              <a:t>likely</a:t>
            </a:r>
            <a:r>
              <a:rPr lang="cs-CZ" sz="2800" dirty="0" smtClean="0"/>
              <a:t> </a:t>
            </a:r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still</a:t>
            </a:r>
            <a:r>
              <a:rPr lang="cs-CZ" sz="2800" dirty="0" smtClean="0"/>
              <a:t> </a:t>
            </a:r>
            <a:r>
              <a:rPr lang="cs-CZ" sz="2800" dirty="0" err="1" smtClean="0"/>
              <a:t>possible</a:t>
            </a:r>
            <a:endParaRPr lang="cs-CZ" sz="2800" dirty="0" smtClean="0"/>
          </a:p>
          <a:p>
            <a:r>
              <a:rPr lang="cs-CZ" sz="2800" dirty="0" err="1" smtClean="0"/>
              <a:t>Assistant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well</a:t>
            </a:r>
            <a:r>
              <a:rPr lang="cs-CZ" sz="2800" dirty="0" smtClean="0"/>
              <a:t> </a:t>
            </a:r>
            <a:r>
              <a:rPr lang="cs-CZ" sz="2800" dirty="0" err="1" smtClean="0"/>
              <a:t>trained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prepared</a:t>
            </a:r>
            <a:r>
              <a:rPr lang="cs-CZ" sz="2800" dirty="0" smtClean="0"/>
              <a:t>, </a:t>
            </a:r>
            <a:r>
              <a:rPr lang="cs-CZ" sz="2800" dirty="0" err="1" smtClean="0"/>
              <a:t>both</a:t>
            </a:r>
            <a:r>
              <a:rPr lang="cs-CZ" sz="2800" dirty="0" smtClean="0"/>
              <a:t> </a:t>
            </a:r>
            <a:r>
              <a:rPr lang="cs-CZ" sz="2800" dirty="0" err="1" smtClean="0"/>
              <a:t>physicaly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mentally</a:t>
            </a:r>
            <a:endParaRPr lang="cs-CZ" sz="2800" dirty="0" smtClean="0"/>
          </a:p>
          <a:p>
            <a:r>
              <a:rPr lang="cs-CZ" sz="2800" dirty="0" err="1" smtClean="0"/>
              <a:t>But</a:t>
            </a:r>
            <a:r>
              <a:rPr lang="cs-CZ" sz="2800" dirty="0" smtClean="0"/>
              <a:t> </a:t>
            </a:r>
            <a:r>
              <a:rPr lang="cs-CZ" sz="2800" dirty="0" err="1" smtClean="0"/>
              <a:t>still</a:t>
            </a:r>
            <a:r>
              <a:rPr lang="cs-CZ" sz="2800" dirty="0" smtClean="0"/>
              <a:t> </a:t>
            </a:r>
            <a:r>
              <a:rPr lang="cs-CZ" sz="2800" dirty="0" err="1" smtClean="0"/>
              <a:t>there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danger</a:t>
            </a:r>
            <a:r>
              <a:rPr lang="cs-CZ" sz="2800" dirty="0" smtClean="0"/>
              <a:t>, </a:t>
            </a:r>
            <a:r>
              <a:rPr lang="cs-CZ" sz="2800" dirty="0" err="1" smtClean="0"/>
              <a:t>especially</a:t>
            </a:r>
            <a:r>
              <a:rPr lang="cs-CZ" sz="2800" dirty="0" smtClean="0"/>
              <a:t> in case </a:t>
            </a:r>
            <a:r>
              <a:rPr lang="cs-CZ" sz="2800" dirty="0" err="1" smtClean="0"/>
              <a:t>of</a:t>
            </a:r>
            <a:r>
              <a:rPr lang="cs-CZ" sz="2800" dirty="0" smtClean="0"/>
              <a:t> proband´s </a:t>
            </a:r>
            <a:r>
              <a:rPr lang="cs-CZ" sz="2800" dirty="0" err="1" smtClean="0"/>
              <a:t>injury</a:t>
            </a:r>
            <a:r>
              <a:rPr lang="cs-CZ" sz="2800" dirty="0" smtClean="0"/>
              <a:t> (</a:t>
            </a:r>
            <a:r>
              <a:rPr lang="cs-CZ" sz="2800" dirty="0" err="1" smtClean="0"/>
              <a:t>sorrow</a:t>
            </a:r>
            <a:r>
              <a:rPr lang="cs-CZ" sz="2800" dirty="0" smtClean="0"/>
              <a:t>,  feeling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guilt</a:t>
            </a:r>
            <a:r>
              <a:rPr lang="cs-CZ" sz="2800" dirty="0" smtClean="0"/>
              <a:t> </a:t>
            </a:r>
            <a:r>
              <a:rPr lang="cs-CZ" sz="2800" dirty="0" err="1" smtClean="0"/>
              <a:t>etc</a:t>
            </a:r>
            <a:r>
              <a:rPr lang="cs-CZ" sz="2800" dirty="0" smtClean="0"/>
              <a:t>.)</a:t>
            </a:r>
          </a:p>
          <a:p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lvl="0" algn="ctr"/>
            <a:endParaRPr lang="cs-CZ" sz="4800" b="1" dirty="0" smtClean="0"/>
          </a:p>
          <a:p>
            <a:pPr lvl="0" algn="ctr"/>
            <a:r>
              <a:rPr lang="cs-CZ" sz="4800" b="1" dirty="0" err="1" smtClean="0"/>
              <a:t>Assistant</a:t>
            </a:r>
            <a:r>
              <a:rPr lang="cs-CZ" sz="4800" b="1" dirty="0" smtClean="0"/>
              <a:t>´s  psycho-</a:t>
            </a:r>
            <a:r>
              <a:rPr lang="cs-CZ" sz="4800" b="1" dirty="0" err="1" smtClean="0"/>
              <a:t>logical</a:t>
            </a:r>
            <a:r>
              <a:rPr lang="cs-CZ" sz="4800" b="1" dirty="0" smtClean="0"/>
              <a:t> trauma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0623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34680" cy="1499766"/>
          </a:xfrm>
        </p:spPr>
        <p:txBody>
          <a:bodyPr>
            <a:noAutofit/>
          </a:bodyPr>
          <a:lstStyle/>
          <a:p>
            <a:r>
              <a:rPr lang="cs-CZ" sz="4800" dirty="0" err="1" smtClean="0"/>
              <a:t>Ethical</a:t>
            </a:r>
            <a:r>
              <a:rPr lang="cs-CZ" sz="4800" dirty="0" smtClean="0"/>
              <a:t> </a:t>
            </a:r>
            <a:r>
              <a:rPr lang="cs-CZ" sz="4800" dirty="0" err="1" smtClean="0"/>
              <a:t>dilemma</a:t>
            </a:r>
            <a:r>
              <a:rPr lang="cs-CZ" sz="4800" dirty="0" smtClean="0"/>
              <a:t> </a:t>
            </a:r>
            <a:endParaRPr lang="cs-CZ" sz="4800" dirty="0"/>
          </a:p>
        </p:txBody>
      </p:sp>
      <p:pic>
        <p:nvPicPr>
          <p:cNvPr id="5" name="Zástupný symbol pro obsah 4" descr="HG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3096344" cy="3725934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95936" y="2348880"/>
            <a:ext cx="4896544" cy="324036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cs-CZ" sz="3600" dirty="0" err="1" smtClean="0"/>
              <a:t>How</a:t>
            </a:r>
            <a:r>
              <a:rPr lang="cs-CZ" sz="3600" dirty="0" smtClean="0"/>
              <a:t> far to go in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scenario</a:t>
            </a:r>
            <a:r>
              <a:rPr lang="cs-CZ" sz="3600" dirty="0" smtClean="0"/>
              <a:t> </a:t>
            </a:r>
            <a:r>
              <a:rPr lang="cs-CZ" sz="3600" dirty="0" err="1" smtClean="0"/>
              <a:t>training</a:t>
            </a:r>
            <a:r>
              <a:rPr lang="cs-CZ" sz="3600" dirty="0" smtClean="0"/>
              <a:t>? </a:t>
            </a:r>
          </a:p>
          <a:p>
            <a:pPr marL="457200" indent="-457200">
              <a:buAutoNum type="arabicPeriod"/>
            </a:pPr>
            <a:r>
              <a:rPr lang="cs-CZ" sz="3600" dirty="0" err="1" smtClean="0"/>
              <a:t>Is</a:t>
            </a:r>
            <a:r>
              <a:rPr lang="cs-CZ" sz="3600" dirty="0" smtClean="0"/>
              <a:t> </a:t>
            </a:r>
            <a:r>
              <a:rPr lang="cs-CZ" sz="3600" dirty="0" err="1" smtClean="0"/>
              <a:t>it</a:t>
            </a:r>
            <a:r>
              <a:rPr lang="cs-CZ" sz="3600" dirty="0" smtClean="0"/>
              <a:t> </a:t>
            </a:r>
            <a:r>
              <a:rPr lang="cs-CZ" sz="3600" dirty="0" err="1" smtClean="0"/>
              <a:t>ethical</a:t>
            </a:r>
            <a:r>
              <a:rPr lang="cs-CZ" sz="3600" dirty="0" smtClean="0"/>
              <a:t> to </a:t>
            </a:r>
            <a:r>
              <a:rPr lang="cs-CZ" sz="3600" dirty="0" err="1" smtClean="0"/>
              <a:t>induce</a:t>
            </a:r>
            <a:r>
              <a:rPr lang="cs-CZ" sz="3600" dirty="0" smtClean="0"/>
              <a:t> stress on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edge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panic?</a:t>
            </a:r>
          </a:p>
          <a:p>
            <a:pPr marL="457200" indent="-457200">
              <a:buAutoNum type="arabicPeriod"/>
            </a:pPr>
            <a:r>
              <a:rPr lang="cs-CZ" sz="3600" dirty="0" err="1" smtClean="0"/>
              <a:t>Where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edge</a:t>
            </a:r>
            <a:r>
              <a:rPr lang="cs-CZ" sz="3600" dirty="0" smtClean="0"/>
              <a:t> </a:t>
            </a:r>
            <a:r>
              <a:rPr lang="cs-CZ" sz="3600" dirty="0" err="1" smtClean="0"/>
              <a:t>is</a:t>
            </a:r>
            <a:r>
              <a:rPr lang="cs-CZ" sz="3600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803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584176"/>
          </a:xfrm>
        </p:spPr>
        <p:txBody>
          <a:bodyPr>
            <a:noAutofit/>
          </a:bodyPr>
          <a:lstStyle/>
          <a:p>
            <a:r>
              <a:rPr lang="cs-CZ" sz="4200" dirty="0" smtClean="0"/>
              <a:t>Non </a:t>
            </a:r>
            <a:r>
              <a:rPr lang="cs-CZ" sz="4200" dirty="0" err="1" smtClean="0"/>
              <a:t>nocere</a:t>
            </a:r>
            <a:r>
              <a:rPr lang="cs-CZ" sz="4200" dirty="0" smtClean="0"/>
              <a:t>!</a:t>
            </a:r>
            <a:br>
              <a:rPr lang="cs-CZ" sz="4200" dirty="0" smtClean="0"/>
            </a:br>
            <a:r>
              <a:rPr lang="cs-CZ" sz="4200" dirty="0" smtClean="0"/>
              <a:t>Do no </a:t>
            </a:r>
            <a:r>
              <a:rPr lang="cs-CZ" sz="4200" dirty="0" err="1" smtClean="0"/>
              <a:t>harm</a:t>
            </a:r>
            <a:r>
              <a:rPr lang="cs-CZ" sz="4200" dirty="0" smtClean="0"/>
              <a:t>!</a:t>
            </a:r>
            <a:endParaRPr lang="cs-CZ" sz="4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3635896" y="1004887"/>
            <a:ext cx="5111750" cy="55924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 err="1" smtClean="0"/>
              <a:t>General</a:t>
            </a:r>
            <a:r>
              <a:rPr lang="cs-CZ" sz="2400" dirty="0" smtClean="0"/>
              <a:t> rule </a:t>
            </a:r>
            <a:r>
              <a:rPr lang="cs-CZ" sz="2400" dirty="0" err="1" smtClean="0"/>
              <a:t>for</a:t>
            </a:r>
            <a:r>
              <a:rPr lang="cs-CZ" sz="2400" dirty="0" smtClean="0"/>
              <a:t> ST </a:t>
            </a:r>
            <a:r>
              <a:rPr lang="cs-CZ" sz="2400" dirty="0" err="1" smtClean="0"/>
              <a:t>application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same</a:t>
            </a:r>
            <a:r>
              <a:rPr lang="cs-CZ" sz="2400" dirty="0" smtClean="0"/>
              <a:t> as in </a:t>
            </a:r>
            <a:r>
              <a:rPr lang="cs-CZ" sz="2400" dirty="0" err="1" smtClean="0"/>
              <a:t>medicine</a:t>
            </a:r>
            <a:r>
              <a:rPr lang="cs-CZ" sz="2400" dirty="0" smtClean="0"/>
              <a:t>:</a:t>
            </a:r>
          </a:p>
          <a:p>
            <a:r>
              <a:rPr lang="en-US" sz="2400" b="1" u="sng" dirty="0" err="1" smtClean="0"/>
              <a:t>Primum</a:t>
            </a:r>
            <a:r>
              <a:rPr lang="en-US" sz="2400" b="1" u="sng" dirty="0" smtClean="0"/>
              <a:t> non </a:t>
            </a:r>
            <a:r>
              <a:rPr lang="en-US" sz="2400" b="1" u="sng" dirty="0" err="1" smtClean="0"/>
              <a:t>nocere</a:t>
            </a:r>
            <a:r>
              <a:rPr lang="en-US" sz="2400" dirty="0" smtClean="0"/>
              <a:t> </a:t>
            </a:r>
            <a:r>
              <a:rPr lang="cs-CZ" sz="2400" dirty="0" err="1" smtClean="0"/>
              <a:t>which</a:t>
            </a:r>
            <a:r>
              <a:rPr lang="cs-CZ" sz="2400" dirty="0" smtClean="0"/>
              <a:t> </a:t>
            </a:r>
            <a:r>
              <a:rPr lang="cs-CZ" sz="2400" dirty="0" err="1" smtClean="0"/>
              <a:t>means</a:t>
            </a:r>
            <a:r>
              <a:rPr lang="en-US" sz="2400" dirty="0" smtClean="0"/>
              <a:t> "</a:t>
            </a:r>
            <a:r>
              <a:rPr lang="en-US" sz="2400" b="1" u="sng" dirty="0" smtClean="0"/>
              <a:t>First, do no harm</a:t>
            </a:r>
            <a:r>
              <a:rPr lang="en-US" sz="2400" dirty="0" smtClean="0"/>
              <a:t>”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goal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ST </a:t>
            </a:r>
            <a:r>
              <a:rPr lang="cs-CZ" sz="2400" dirty="0" err="1" smtClean="0"/>
              <a:t>is</a:t>
            </a:r>
            <a:r>
              <a:rPr lang="cs-CZ" sz="2400" dirty="0" smtClean="0"/>
              <a:t> to </a:t>
            </a:r>
            <a:r>
              <a:rPr lang="cs-CZ" sz="2400" dirty="0" err="1" smtClean="0"/>
              <a:t>induce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level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stress</a:t>
            </a:r>
          </a:p>
          <a:p>
            <a:r>
              <a:rPr lang="cs-CZ" sz="2400" dirty="0" err="1" smtClean="0"/>
              <a:t>Provide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proband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opportunity</a:t>
            </a:r>
            <a:r>
              <a:rPr lang="cs-CZ" sz="2400" dirty="0" smtClean="0"/>
              <a:t> to </a:t>
            </a:r>
            <a:r>
              <a:rPr lang="cs-CZ" sz="2400" dirty="0" err="1" smtClean="0"/>
              <a:t>deal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stress</a:t>
            </a:r>
          </a:p>
          <a:p>
            <a:r>
              <a:rPr lang="cs-CZ" sz="2400" dirty="0" err="1" smtClean="0"/>
              <a:t>Excessive</a:t>
            </a:r>
            <a:r>
              <a:rPr lang="cs-CZ" sz="2400" dirty="0" smtClean="0"/>
              <a:t> </a:t>
            </a:r>
            <a:r>
              <a:rPr lang="cs-CZ" sz="2400" dirty="0" err="1" smtClean="0"/>
              <a:t>stressing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clients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not </a:t>
            </a:r>
            <a:r>
              <a:rPr lang="cs-CZ" sz="2400" dirty="0" err="1" smtClean="0"/>
              <a:t>desirable</a:t>
            </a:r>
            <a:r>
              <a:rPr lang="cs-CZ" sz="2400" dirty="0" smtClean="0"/>
              <a:t>!</a:t>
            </a:r>
            <a:endParaRPr lang="cs-CZ" sz="2400" dirty="0"/>
          </a:p>
        </p:txBody>
      </p:sp>
      <p:pic>
        <p:nvPicPr>
          <p:cNvPr id="8" name="Obrázek 7" descr="H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7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15988"/>
            <a:ext cx="3048000" cy="3810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5372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19697"/>
            <a:ext cx="2951400" cy="448151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56" y="819697"/>
            <a:ext cx="3201994" cy="44733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827833"/>
            <a:ext cx="2002793" cy="44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44417" cy="439248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280</TotalTime>
  <Words>644</Words>
  <Application>Microsoft Office PowerPoint</Application>
  <PresentationFormat>Předvádění na obrazovce (4:3)</PresentationFormat>
  <Paragraphs>156</Paragraphs>
  <Slides>69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0" baseType="lpstr">
      <vt:lpstr>Horizont</vt:lpstr>
      <vt:lpstr>Taktika profesní sebeobrany</vt:lpstr>
      <vt:lpstr>Účel použití didaktické techniky</vt:lpstr>
      <vt:lpstr>Definice didaktické techniky</vt:lpstr>
      <vt:lpstr>ROZDěLENÍ DIDAKTICKÉ TECHNIKY</vt:lpstr>
      <vt:lpstr>Úderové aparáty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Cvičné zbraně</vt:lpstr>
      <vt:lpstr>Prezentace aplikace PowerPoint</vt:lpstr>
      <vt:lpstr>Prezentace aplikace PowerPoint</vt:lpstr>
      <vt:lpstr>Prezentace aplikace PowerPoint</vt:lpstr>
      <vt:lpstr>Prezentace aplikace PowerPoint</vt:lpstr>
      <vt:lpstr>Nesmrtící obranné prostředky (cvičný slzný sprej)</vt:lpstr>
      <vt:lpstr>Cvičné zbraně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Cvičný nůž?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Cvičné zbraně</vt:lpstr>
      <vt:lpstr>Shocknife</vt:lpstr>
      <vt:lpstr>Prezentace aplikace PowerPoint</vt:lpstr>
      <vt:lpstr>Shocknife - Popis</vt:lpstr>
      <vt:lpstr>Stupně nastavení</vt:lpstr>
      <vt:lpstr>Prezentace aplikace PowerPoint</vt:lpstr>
      <vt:lpstr>Ochranné obleky</vt:lpstr>
      <vt:lpstr>BULLETMAN</vt:lpstr>
      <vt:lpstr>REDMAN</vt:lpstr>
      <vt:lpstr>HIGH GEAR</vt:lpstr>
      <vt:lpstr>Kwon commando body armour</vt:lpstr>
      <vt:lpstr>Elektrická vesta – stress vest</vt:lpstr>
      <vt:lpstr>Prezentace aplikace PowerPoint</vt:lpstr>
      <vt:lpstr>Ochranné pomůcky</vt:lpstr>
      <vt:lpstr>Prezentace aplikace PowerPoint</vt:lpstr>
      <vt:lpstr>Prezentace aplikace PowerPoint</vt:lpstr>
      <vt:lpstr>Pomůcky pro maskování a stylizaci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Akustické, chemické a vizuální pomůcky</vt:lpstr>
      <vt:lpstr>Ostatní pomůcky (předměty) pro stylizaci</vt:lpstr>
      <vt:lpstr>Prezentace aplikace PowerPoint</vt:lpstr>
      <vt:lpstr>Risk 1</vt:lpstr>
      <vt:lpstr>Risk 2</vt:lpstr>
      <vt:lpstr>Risk 3</vt:lpstr>
      <vt:lpstr>Risk 4</vt:lpstr>
      <vt:lpstr>Ethical dilemma </vt:lpstr>
      <vt:lpstr>Non nocere! Do no harm!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Taktika profesní sebeobrany</dc:title>
  <dc:creator>Michal Vít</dc:creator>
  <cp:lastModifiedBy>Michal Vít</cp:lastModifiedBy>
  <cp:revision>27</cp:revision>
  <dcterms:created xsi:type="dcterms:W3CDTF">2013-03-07T19:27:27Z</dcterms:created>
  <dcterms:modified xsi:type="dcterms:W3CDTF">2013-03-08T10:21:57Z</dcterms:modified>
</cp:coreProperties>
</file>