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404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68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91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80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981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0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378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304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075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18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058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C8797-CF47-4B01-BE2C-267C999169B3}" type="datetimeFigureOut">
              <a:rPr lang="cs-CZ" smtClean="0"/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119CA-BFFD-4008-881E-C905FA6E37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972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 sportovních aktivit v CR 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PS </a:t>
            </a:r>
            <a:r>
              <a:rPr lang="cs-CZ" dirty="0" smtClean="0"/>
              <a:t>2013</a:t>
            </a:r>
          </a:p>
          <a:p>
            <a:r>
              <a:rPr lang="cs-CZ" dirty="0" smtClean="0"/>
              <a:t>Kombinované 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96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Management SA V 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 zápočtu: </a:t>
            </a:r>
            <a:r>
              <a:rPr lang="cs-CZ" dirty="0" smtClean="0"/>
              <a:t>75 </a:t>
            </a:r>
            <a:r>
              <a:rPr lang="cs-CZ" dirty="0" smtClean="0"/>
              <a:t>% </a:t>
            </a:r>
            <a:r>
              <a:rPr lang="cs-CZ" dirty="0" smtClean="0"/>
              <a:t>účast </a:t>
            </a:r>
            <a:r>
              <a:rPr lang="cs-CZ" dirty="0" smtClean="0"/>
              <a:t>na seminářích</a:t>
            </a:r>
          </a:p>
          <a:p>
            <a:r>
              <a:rPr lang="cs-CZ" dirty="0" smtClean="0"/>
              <a:t>Více než 50 % úspěšnost ze </a:t>
            </a:r>
            <a:r>
              <a:rPr lang="cs-CZ" dirty="0" smtClean="0"/>
              <a:t>2 </a:t>
            </a:r>
            <a:r>
              <a:rPr lang="cs-CZ" dirty="0" smtClean="0"/>
              <a:t>průběžných písemek</a:t>
            </a:r>
          </a:p>
          <a:p>
            <a:r>
              <a:rPr lang="cs-CZ" dirty="0" smtClean="0"/>
              <a:t>Prezentace sem. práce</a:t>
            </a:r>
          </a:p>
          <a:p>
            <a:r>
              <a:rPr lang="cs-CZ" dirty="0" smtClean="0"/>
              <a:t>Zkouška test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00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Předmět </a:t>
            </a:r>
            <a:r>
              <a:rPr lang="cs-CZ" b="1" dirty="0" err="1" smtClean="0"/>
              <a:t>np</a:t>
            </a:r>
            <a:r>
              <a:rPr lang="cs-CZ" b="1" dirty="0" smtClean="0"/>
              <a:t>, </a:t>
            </a:r>
            <a:r>
              <a:rPr lang="cs-CZ" b="1" dirty="0" err="1" smtClean="0"/>
              <a:t>nk</a:t>
            </a:r>
            <a:r>
              <a:rPr lang="cs-CZ" b="1" dirty="0" smtClean="0"/>
              <a:t> 2331: Management sportovních aktivit v CR II</a:t>
            </a:r>
          </a:p>
          <a:p>
            <a:endParaRPr lang="cs-CZ" dirty="0" smtClean="0"/>
          </a:p>
          <a:p>
            <a:r>
              <a:rPr lang="cs-CZ" dirty="0" smtClean="0"/>
              <a:t>RYGLOVÁ</a:t>
            </a:r>
            <a:r>
              <a:rPr lang="cs-CZ" dirty="0"/>
              <a:t>, K. </a:t>
            </a:r>
            <a:r>
              <a:rPr lang="cs-CZ" i="1" dirty="0"/>
              <a:t>Cestovní ruch.</a:t>
            </a:r>
            <a:r>
              <a:rPr lang="cs-CZ" dirty="0"/>
              <a:t> 3. vyd. Ostrava: KEY </a:t>
            </a:r>
            <a:r>
              <a:rPr lang="cs-CZ" dirty="0" err="1"/>
              <a:t>Publishing</a:t>
            </a:r>
            <a:r>
              <a:rPr lang="cs-CZ" dirty="0"/>
              <a:t>, 2009. 187 s</a:t>
            </a:r>
          </a:p>
          <a:p>
            <a:r>
              <a:rPr lang="cs-CZ" dirty="0"/>
              <a:t>Vystoupil, Jiří - Šauer, Martin - </a:t>
            </a:r>
            <a:r>
              <a:rPr lang="cs-CZ" dirty="0" err="1"/>
              <a:t>Holešinská</a:t>
            </a:r>
            <a:r>
              <a:rPr lang="cs-CZ" dirty="0"/>
              <a:t>, Andrea - Metelková, Petra. Základy cestovního</a:t>
            </a:r>
            <a:r>
              <a:rPr lang="cs-CZ" i="1" dirty="0"/>
              <a:t> ruchu</a:t>
            </a:r>
            <a:r>
              <a:rPr lang="cs-CZ" dirty="0"/>
              <a:t>. 1. vyd. Brno : Masarykova univerzita, Ekonomicko-správní fakulta, 2006. 121+13</a:t>
            </a:r>
          </a:p>
          <a:p>
            <a:r>
              <a:rPr lang="cs-CZ" dirty="0"/>
              <a:t>Vystoupil, Jiří - Šauer, Martin. </a:t>
            </a:r>
            <a:r>
              <a:rPr lang="cs-CZ" i="1" dirty="0"/>
              <a:t>Základy cestovního ruchu</a:t>
            </a:r>
            <a:r>
              <a:rPr lang="cs-CZ" dirty="0"/>
              <a:t>. Vyd. 1. Brno : Masarykova univerzita, 2006. 163 s. </a:t>
            </a:r>
          </a:p>
          <a:p>
            <a:r>
              <a:rPr lang="cs-CZ" dirty="0"/>
              <a:t>Horner,S.,</a:t>
            </a:r>
            <a:r>
              <a:rPr lang="cs-CZ" dirty="0" err="1"/>
              <a:t>Swarbrooke,J</a:t>
            </a:r>
            <a:r>
              <a:rPr lang="cs-CZ" dirty="0"/>
              <a:t>. Cestovní ruch, ubytování a stravování, volný čas. Praha: </a:t>
            </a:r>
            <a:r>
              <a:rPr lang="cs-CZ" dirty="0" err="1"/>
              <a:t>Grada</a:t>
            </a:r>
            <a:r>
              <a:rPr lang="cs-CZ" dirty="0"/>
              <a:t>, 2003.</a:t>
            </a:r>
          </a:p>
          <a:p>
            <a:r>
              <a:rPr lang="cs-CZ" dirty="0" err="1"/>
              <a:t>Orieška,J</a:t>
            </a:r>
            <a:r>
              <a:rPr lang="cs-CZ" dirty="0"/>
              <a:t>. Metodika činnosti průvodce CR, Praha, Idea servis, 2007</a:t>
            </a:r>
          </a:p>
          <a:p>
            <a:r>
              <a:rPr lang="cs-CZ" dirty="0" err="1"/>
              <a:t>Orieška</a:t>
            </a:r>
            <a:r>
              <a:rPr lang="cs-CZ" dirty="0"/>
              <a:t>, J. Technika služeb CR. </a:t>
            </a:r>
            <a:r>
              <a:rPr lang="cs-CZ" dirty="0" err="1"/>
              <a:t>Praha,Idea</a:t>
            </a:r>
            <a:r>
              <a:rPr lang="cs-CZ" dirty="0"/>
              <a:t> servis. 1999</a:t>
            </a:r>
          </a:p>
          <a:p>
            <a:r>
              <a:rPr lang="cs-CZ" dirty="0" err="1" smtClean="0"/>
              <a:t>Hrala</a:t>
            </a:r>
            <a:r>
              <a:rPr lang="cs-CZ" dirty="0" smtClean="0"/>
              <a:t>, </a:t>
            </a:r>
            <a:r>
              <a:rPr lang="cs-CZ" dirty="0"/>
              <a:t>V. Geografie cestovního ruchu, Praha, Idea servis 1994 </a:t>
            </a:r>
            <a:br>
              <a:rPr lang="cs-CZ" dirty="0"/>
            </a:br>
            <a:r>
              <a:rPr lang="cs-CZ" dirty="0"/>
              <a:t>Horák, S. Geografie cestovního ruchu Evropy. Nakl. Drahný </a:t>
            </a:r>
            <a:r>
              <a:rPr lang="cs-CZ" dirty="0" smtClean="0"/>
              <a:t>Radek </a:t>
            </a:r>
            <a:r>
              <a:rPr lang="cs-CZ" dirty="0"/>
              <a:t>2009</a:t>
            </a:r>
            <a:br>
              <a:rPr lang="cs-CZ" dirty="0"/>
            </a:br>
            <a:r>
              <a:rPr lang="cs-CZ" dirty="0" err="1"/>
              <a:t>Hamarneh</a:t>
            </a:r>
            <a:r>
              <a:rPr lang="cs-CZ" dirty="0"/>
              <a:t>, </a:t>
            </a:r>
            <a:r>
              <a:rPr lang="cs-CZ" dirty="0" err="1"/>
              <a:t>I.Geografie</a:t>
            </a:r>
            <a:r>
              <a:rPr lang="cs-CZ" dirty="0"/>
              <a:t> turismu - Mimoevropská teritoria, Praha. </a:t>
            </a:r>
            <a:r>
              <a:rPr lang="cs-CZ" dirty="0" err="1"/>
              <a:t>Grada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9035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60</Words>
  <Application>Microsoft Office PowerPoint</Application>
  <PresentationFormat>Předvádění na obrazovce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Management sportovních aktivit v CR II</vt:lpstr>
      <vt:lpstr>Management SA V CR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sportovních aktivit v CR II</dc:title>
  <dc:creator>korvas</dc:creator>
  <cp:lastModifiedBy>korvas</cp:lastModifiedBy>
  <cp:revision>2</cp:revision>
  <dcterms:created xsi:type="dcterms:W3CDTF">2013-09-15T07:10:17Z</dcterms:created>
  <dcterms:modified xsi:type="dcterms:W3CDTF">2013-09-23T04:54:21Z</dcterms:modified>
</cp:coreProperties>
</file>