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5" r:id="rId3"/>
    <p:sldId id="264" r:id="rId4"/>
    <p:sldId id="258" r:id="rId5"/>
    <p:sldId id="261" r:id="rId6"/>
    <p:sldId id="259" r:id="rId7"/>
    <p:sldId id="257" r:id="rId8"/>
    <p:sldId id="260" r:id="rId9"/>
    <p:sldId id="262" r:id="rId10"/>
    <p:sldId id="263" r:id="rId11"/>
    <p:sldId id="267" r:id="rId12"/>
    <p:sldId id="268" r:id="rId13"/>
    <p:sldId id="266" r:id="rId14"/>
    <p:sldId id="274" r:id="rId15"/>
    <p:sldId id="273" r:id="rId16"/>
    <p:sldId id="271" r:id="rId17"/>
    <p:sldId id="269" r:id="rId18"/>
    <p:sldId id="272" r:id="rId19"/>
    <p:sldId id="270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0" autoAdjust="0"/>
  </p:normalViewPr>
  <p:slideViewPr>
    <p:cSldViewPr>
      <p:cViewPr varScale="1">
        <p:scale>
          <a:sx n="108" d="100"/>
          <a:sy n="108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7BD11C-B326-4003-9CF9-3D3E1776F8DD}" type="doc">
      <dgm:prSet loTypeId="urn:microsoft.com/office/officeart/2005/8/layout/bProcess2" loCatId="process" qsTypeId="urn:microsoft.com/office/officeart/2005/8/quickstyle/simple5" qsCatId="simple" csTypeId="urn:microsoft.com/office/officeart/2005/8/colors/accent1_2" csCatId="accent1" phldr="1"/>
      <dgm:spPr/>
    </dgm:pt>
    <dgm:pt modelId="{34B99181-186C-4232-9702-DC92EF41A97E}">
      <dgm:prSet phldrT="[Text]" custT="1"/>
      <dgm:spPr/>
      <dgm:t>
        <a:bodyPr/>
        <a:lstStyle/>
        <a:p>
          <a:r>
            <a:rPr lang="cs-CZ" sz="2000" dirty="0" smtClean="0">
              <a:solidFill>
                <a:schemeClr val="accent1">
                  <a:lumMod val="10000"/>
                </a:schemeClr>
              </a:solidFill>
            </a:rPr>
            <a:t>úkoly</a:t>
          </a:r>
          <a:endParaRPr lang="cs-CZ" sz="2000" dirty="0">
            <a:solidFill>
              <a:schemeClr val="accent1">
                <a:lumMod val="10000"/>
              </a:schemeClr>
            </a:solidFill>
          </a:endParaRPr>
        </a:p>
      </dgm:t>
    </dgm:pt>
    <dgm:pt modelId="{F5E2A31B-BF87-48F3-BE63-75CF410D7B8D}" type="parTrans" cxnId="{E3303CDD-1C49-41C4-A0C5-872D6ACC7B6E}">
      <dgm:prSet/>
      <dgm:spPr/>
      <dgm:t>
        <a:bodyPr/>
        <a:lstStyle/>
        <a:p>
          <a:endParaRPr lang="cs-CZ"/>
        </a:p>
      </dgm:t>
    </dgm:pt>
    <dgm:pt modelId="{70AB859A-9AE3-421D-81CE-6DEDD3743320}" type="sibTrans" cxnId="{E3303CDD-1C49-41C4-A0C5-872D6ACC7B6E}">
      <dgm:prSet/>
      <dgm:spPr/>
      <dgm:t>
        <a:bodyPr/>
        <a:lstStyle/>
        <a:p>
          <a:endParaRPr lang="cs-CZ"/>
        </a:p>
      </dgm:t>
    </dgm:pt>
    <dgm:pt modelId="{DBF0070C-AAFF-431B-8081-EC7D4A5F5112}">
      <dgm:prSet phldrT="[Text]"/>
      <dgm:spPr/>
      <dgm:t>
        <a:bodyPr/>
        <a:lstStyle/>
        <a:p>
          <a:r>
            <a:rPr lang="cs-CZ" dirty="0" smtClean="0">
              <a:solidFill>
                <a:schemeClr val="accent1">
                  <a:lumMod val="10000"/>
                </a:schemeClr>
              </a:solidFill>
            </a:rPr>
            <a:t>informace</a:t>
          </a:r>
          <a:endParaRPr lang="cs-CZ" dirty="0">
            <a:solidFill>
              <a:schemeClr val="accent1">
                <a:lumMod val="10000"/>
              </a:schemeClr>
            </a:solidFill>
          </a:endParaRPr>
        </a:p>
      </dgm:t>
    </dgm:pt>
    <dgm:pt modelId="{3F01D267-7BAA-4D44-BB65-910FDD2558A2}" type="parTrans" cxnId="{9776BBB5-3DD5-4295-85C2-519355AD9AA6}">
      <dgm:prSet/>
      <dgm:spPr/>
      <dgm:t>
        <a:bodyPr/>
        <a:lstStyle/>
        <a:p>
          <a:endParaRPr lang="cs-CZ"/>
        </a:p>
      </dgm:t>
    </dgm:pt>
    <dgm:pt modelId="{20E2805B-A7B3-453B-A15F-1A4B4E6C8644}" type="sibTrans" cxnId="{9776BBB5-3DD5-4295-85C2-519355AD9AA6}">
      <dgm:prSet/>
      <dgm:spPr/>
      <dgm:t>
        <a:bodyPr/>
        <a:lstStyle/>
        <a:p>
          <a:endParaRPr lang="cs-CZ"/>
        </a:p>
      </dgm:t>
    </dgm:pt>
    <dgm:pt modelId="{70F3C01D-B68E-471B-B7E4-6C5C35536461}">
      <dgm:prSet custT="1"/>
      <dgm:spPr/>
      <dgm:t>
        <a:bodyPr/>
        <a:lstStyle/>
        <a:p>
          <a:r>
            <a:rPr lang="cs-CZ" sz="1700" dirty="0" smtClean="0">
              <a:solidFill>
                <a:schemeClr val="accent1">
                  <a:lumMod val="10000"/>
                </a:schemeClr>
              </a:solidFill>
            </a:rPr>
            <a:t>pomůcky</a:t>
          </a:r>
          <a:endParaRPr lang="cs-CZ" sz="1700" dirty="0" smtClean="0"/>
        </a:p>
      </dgm:t>
    </dgm:pt>
    <dgm:pt modelId="{BEB6A6CC-1713-47B4-AA3F-09ED94F37E70}" type="parTrans" cxnId="{77B49ECE-E760-45D9-9C68-E392AA0BBB2A}">
      <dgm:prSet/>
      <dgm:spPr/>
      <dgm:t>
        <a:bodyPr/>
        <a:lstStyle/>
        <a:p>
          <a:endParaRPr lang="cs-CZ"/>
        </a:p>
      </dgm:t>
    </dgm:pt>
    <dgm:pt modelId="{875B3A03-2874-4484-AEBF-E58455C619A4}" type="sibTrans" cxnId="{77B49ECE-E760-45D9-9C68-E392AA0BBB2A}">
      <dgm:prSet/>
      <dgm:spPr/>
      <dgm:t>
        <a:bodyPr/>
        <a:lstStyle/>
        <a:p>
          <a:endParaRPr lang="cs-CZ"/>
        </a:p>
      </dgm:t>
    </dgm:pt>
    <dgm:pt modelId="{BC12E68F-1077-4896-A60D-1544DC06707F}">
      <dgm:prSet custT="1"/>
      <dgm:spPr/>
      <dgm:t>
        <a:bodyPr/>
        <a:lstStyle/>
        <a:p>
          <a:r>
            <a:rPr lang="cs-CZ" sz="1800" dirty="0" smtClean="0">
              <a:solidFill>
                <a:schemeClr val="accent1">
                  <a:lumMod val="10000"/>
                </a:schemeClr>
              </a:solidFill>
            </a:rPr>
            <a:t>kázeň</a:t>
          </a:r>
        </a:p>
      </dgm:t>
    </dgm:pt>
    <dgm:pt modelId="{D3572E24-D22A-4085-AED1-3B6B4A637017}" type="parTrans" cxnId="{44723272-C0C1-46AA-AFB1-F5A3FF3DEED2}">
      <dgm:prSet/>
      <dgm:spPr/>
      <dgm:t>
        <a:bodyPr/>
        <a:lstStyle/>
        <a:p>
          <a:endParaRPr lang="cs-CZ"/>
        </a:p>
      </dgm:t>
    </dgm:pt>
    <dgm:pt modelId="{14884943-C2E7-4013-BDC3-FED34B239AF4}" type="sibTrans" cxnId="{44723272-C0C1-46AA-AFB1-F5A3FF3DEED2}">
      <dgm:prSet/>
      <dgm:spPr/>
      <dgm:t>
        <a:bodyPr/>
        <a:lstStyle/>
        <a:p>
          <a:endParaRPr lang="cs-CZ"/>
        </a:p>
      </dgm:t>
    </dgm:pt>
    <dgm:pt modelId="{088B2F39-3FEC-4489-A7BF-CE70F948A214}">
      <dgm:prSet custT="1"/>
      <dgm:spPr/>
      <dgm:t>
        <a:bodyPr/>
        <a:lstStyle/>
        <a:p>
          <a:r>
            <a:rPr lang="cs-CZ" sz="1800" dirty="0" smtClean="0">
              <a:solidFill>
                <a:schemeClr val="accent1">
                  <a:lumMod val="10000"/>
                </a:schemeClr>
              </a:solidFill>
            </a:rPr>
            <a:t>kontrola</a:t>
          </a:r>
        </a:p>
      </dgm:t>
    </dgm:pt>
    <dgm:pt modelId="{DDE31E4A-2DB3-45D9-974E-EE9F12B8E524}" type="parTrans" cxnId="{B47AF0F0-205C-4B96-800E-4CFDE8A345FC}">
      <dgm:prSet/>
      <dgm:spPr/>
      <dgm:t>
        <a:bodyPr/>
        <a:lstStyle/>
        <a:p>
          <a:endParaRPr lang="cs-CZ"/>
        </a:p>
      </dgm:t>
    </dgm:pt>
    <dgm:pt modelId="{7759F4BD-267E-4E50-BBD7-4BB16294CA17}" type="sibTrans" cxnId="{B47AF0F0-205C-4B96-800E-4CFDE8A345FC}">
      <dgm:prSet/>
      <dgm:spPr/>
      <dgm:t>
        <a:bodyPr/>
        <a:lstStyle/>
        <a:p>
          <a:endParaRPr lang="cs-CZ"/>
        </a:p>
      </dgm:t>
    </dgm:pt>
    <dgm:pt modelId="{6C5F51A3-1C38-45C0-821E-CD189CA2C8C4}">
      <dgm:prSet custT="1"/>
      <dgm:spPr/>
      <dgm:t>
        <a:bodyPr/>
        <a:lstStyle/>
        <a:p>
          <a:r>
            <a:rPr lang="cs-CZ" sz="2000" dirty="0" smtClean="0">
              <a:solidFill>
                <a:schemeClr val="accent1">
                  <a:lumMod val="10000"/>
                </a:schemeClr>
              </a:solidFill>
            </a:rPr>
            <a:t>pomoc</a:t>
          </a:r>
        </a:p>
      </dgm:t>
    </dgm:pt>
    <dgm:pt modelId="{98197D0F-7E93-4507-A6A1-6490426A1CDF}" type="parTrans" cxnId="{5AD15100-C97A-4F24-A773-5546D5BCFDFE}">
      <dgm:prSet/>
      <dgm:spPr/>
      <dgm:t>
        <a:bodyPr/>
        <a:lstStyle/>
        <a:p>
          <a:endParaRPr lang="cs-CZ"/>
        </a:p>
      </dgm:t>
    </dgm:pt>
    <dgm:pt modelId="{A821371D-16A4-49CC-9821-9E69FB21C08B}" type="sibTrans" cxnId="{5AD15100-C97A-4F24-A773-5546D5BCFDFE}">
      <dgm:prSet/>
      <dgm:spPr/>
      <dgm:t>
        <a:bodyPr/>
        <a:lstStyle/>
        <a:p>
          <a:endParaRPr lang="cs-CZ"/>
        </a:p>
      </dgm:t>
    </dgm:pt>
    <dgm:pt modelId="{6512C5D1-9F53-48AE-9B93-4B9F668D1D0D}">
      <dgm:prSet custT="1"/>
      <dgm:spPr/>
      <dgm:t>
        <a:bodyPr/>
        <a:lstStyle/>
        <a:p>
          <a:r>
            <a:rPr lang="cs-CZ" sz="1800" dirty="0" smtClean="0">
              <a:solidFill>
                <a:schemeClr val="accent1">
                  <a:lumMod val="10000"/>
                </a:schemeClr>
              </a:solidFill>
            </a:rPr>
            <a:t>motivace</a:t>
          </a:r>
          <a:endParaRPr lang="cs-CZ" sz="1800" dirty="0">
            <a:solidFill>
              <a:schemeClr val="accent1">
                <a:lumMod val="10000"/>
              </a:schemeClr>
            </a:solidFill>
          </a:endParaRPr>
        </a:p>
      </dgm:t>
    </dgm:pt>
    <dgm:pt modelId="{FC703D15-B983-4D56-91B7-C4822071303A}" type="parTrans" cxnId="{4DD43288-32B3-42C7-8BE5-26AC0BF483D0}">
      <dgm:prSet/>
      <dgm:spPr/>
      <dgm:t>
        <a:bodyPr/>
        <a:lstStyle/>
        <a:p>
          <a:endParaRPr lang="cs-CZ"/>
        </a:p>
      </dgm:t>
    </dgm:pt>
    <dgm:pt modelId="{0E323AC7-711F-4D5C-946A-FC4CA9D92C4E}" type="sibTrans" cxnId="{4DD43288-32B3-42C7-8BE5-26AC0BF483D0}">
      <dgm:prSet/>
      <dgm:spPr/>
      <dgm:t>
        <a:bodyPr/>
        <a:lstStyle/>
        <a:p>
          <a:endParaRPr lang="cs-CZ"/>
        </a:p>
      </dgm:t>
    </dgm:pt>
    <dgm:pt modelId="{6430AEC3-FDBA-48F3-8E56-8BF959391B6C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400" dirty="0" smtClean="0">
              <a:solidFill>
                <a:schemeClr val="accent1">
                  <a:lumMod val="10000"/>
                </a:schemeClr>
              </a:solidFill>
            </a:rPr>
            <a:t>čas</a:t>
          </a:r>
          <a:endParaRPr lang="cs-CZ" sz="2400" dirty="0">
            <a:solidFill>
              <a:schemeClr val="accent1">
                <a:lumMod val="10000"/>
              </a:schemeClr>
            </a:solidFill>
          </a:endParaRPr>
        </a:p>
      </dgm:t>
    </dgm:pt>
    <dgm:pt modelId="{8295459F-C37E-462B-A67C-9B01F718B86B}" type="sibTrans" cxnId="{30D98A72-AF3D-4B2D-BCC4-573649B3AD01}">
      <dgm:prSet/>
      <dgm:spPr/>
      <dgm:t>
        <a:bodyPr/>
        <a:lstStyle/>
        <a:p>
          <a:endParaRPr lang="cs-CZ"/>
        </a:p>
      </dgm:t>
    </dgm:pt>
    <dgm:pt modelId="{A185F0A1-3A51-4343-A2AD-7834E743CAB0}" type="parTrans" cxnId="{30D98A72-AF3D-4B2D-BCC4-573649B3AD01}">
      <dgm:prSet/>
      <dgm:spPr/>
      <dgm:t>
        <a:bodyPr/>
        <a:lstStyle/>
        <a:p>
          <a:endParaRPr lang="cs-CZ"/>
        </a:p>
      </dgm:t>
    </dgm:pt>
    <dgm:pt modelId="{33754E33-8561-4AE5-AF07-7F484817D000}" type="pres">
      <dgm:prSet presAssocID="{407BD11C-B326-4003-9CF9-3D3E1776F8DD}" presName="diagram" presStyleCnt="0">
        <dgm:presLayoutVars>
          <dgm:dir/>
          <dgm:resizeHandles/>
        </dgm:presLayoutVars>
      </dgm:prSet>
      <dgm:spPr/>
    </dgm:pt>
    <dgm:pt modelId="{689987E1-B9D6-4568-925E-4A5CB7BC3CF7}" type="pres">
      <dgm:prSet presAssocID="{34B99181-186C-4232-9702-DC92EF41A97E}" presName="first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F6EFA15-6552-41D3-ACB3-D31BC9DEC1D3}" type="pres">
      <dgm:prSet presAssocID="{70AB859A-9AE3-421D-81CE-6DEDD3743320}" presName="sibTrans" presStyleLbl="sibTrans2D1" presStyleIdx="0" presStyleCnt="7"/>
      <dgm:spPr/>
      <dgm:t>
        <a:bodyPr/>
        <a:lstStyle/>
        <a:p>
          <a:endParaRPr lang="cs-CZ"/>
        </a:p>
      </dgm:t>
    </dgm:pt>
    <dgm:pt modelId="{4CB9B8C2-B03C-4360-A3B6-0261DBF5C662}" type="pres">
      <dgm:prSet presAssocID="{70F3C01D-B68E-471B-B7E4-6C5C35536461}" presName="middleNode" presStyleCnt="0"/>
      <dgm:spPr/>
    </dgm:pt>
    <dgm:pt modelId="{DE9ACDA4-8F9E-4A96-8765-8F4CF3BBF1D6}" type="pres">
      <dgm:prSet presAssocID="{70F3C01D-B68E-471B-B7E4-6C5C35536461}" presName="padding" presStyleLbl="node1" presStyleIdx="0" presStyleCnt="8"/>
      <dgm:spPr/>
    </dgm:pt>
    <dgm:pt modelId="{B2C81097-E04A-4DCA-98B6-FCD64183AF92}" type="pres">
      <dgm:prSet presAssocID="{70F3C01D-B68E-471B-B7E4-6C5C35536461}" presName="shape" presStyleLbl="node1" presStyleIdx="1" presStyleCnt="8" custScaleX="130128" custScaleY="11960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12FF00B-6065-4706-B9CD-38078DC71455}" type="pres">
      <dgm:prSet presAssocID="{875B3A03-2874-4484-AEBF-E58455C619A4}" presName="sibTrans" presStyleLbl="sibTrans2D1" presStyleIdx="1" presStyleCnt="7"/>
      <dgm:spPr/>
      <dgm:t>
        <a:bodyPr/>
        <a:lstStyle/>
        <a:p>
          <a:endParaRPr lang="cs-CZ"/>
        </a:p>
      </dgm:t>
    </dgm:pt>
    <dgm:pt modelId="{F4C66D70-E7A0-4F8F-AF95-7473E1450FC6}" type="pres">
      <dgm:prSet presAssocID="{BC12E68F-1077-4896-A60D-1544DC06707F}" presName="middleNode" presStyleCnt="0"/>
      <dgm:spPr/>
    </dgm:pt>
    <dgm:pt modelId="{20D8454C-A24B-4B10-9005-397FF077F37D}" type="pres">
      <dgm:prSet presAssocID="{BC12E68F-1077-4896-A60D-1544DC06707F}" presName="padding" presStyleLbl="node1" presStyleIdx="1" presStyleCnt="8"/>
      <dgm:spPr/>
    </dgm:pt>
    <dgm:pt modelId="{70DAAA69-5996-4424-96BF-262ADB48057C}" type="pres">
      <dgm:prSet presAssocID="{BC12E68F-1077-4896-A60D-1544DC06707F}" presName="shap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618132B-EE25-4B3A-9CA3-99E983DC80E2}" type="pres">
      <dgm:prSet presAssocID="{14884943-C2E7-4013-BDC3-FED34B239AF4}" presName="sibTrans" presStyleLbl="sibTrans2D1" presStyleIdx="2" presStyleCnt="7"/>
      <dgm:spPr/>
      <dgm:t>
        <a:bodyPr/>
        <a:lstStyle/>
        <a:p>
          <a:endParaRPr lang="cs-CZ"/>
        </a:p>
      </dgm:t>
    </dgm:pt>
    <dgm:pt modelId="{9E0C523D-24E4-4652-98D3-D96CF99AF845}" type="pres">
      <dgm:prSet presAssocID="{088B2F39-3FEC-4489-A7BF-CE70F948A214}" presName="middleNode" presStyleCnt="0"/>
      <dgm:spPr/>
    </dgm:pt>
    <dgm:pt modelId="{E778CA04-6424-40E1-93DB-3DCB69AD6131}" type="pres">
      <dgm:prSet presAssocID="{088B2F39-3FEC-4489-A7BF-CE70F948A214}" presName="padding" presStyleLbl="node1" presStyleIdx="2" presStyleCnt="8"/>
      <dgm:spPr/>
    </dgm:pt>
    <dgm:pt modelId="{24B6208F-826F-4011-B53D-5CA160F61D48}" type="pres">
      <dgm:prSet presAssocID="{088B2F39-3FEC-4489-A7BF-CE70F948A214}" presName="shape" presStyleLbl="node1" presStyleIdx="3" presStyleCnt="8" custScaleX="124579" custScaleY="11323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D770498-34DB-47A0-80F4-2140ECE15024}" type="pres">
      <dgm:prSet presAssocID="{7759F4BD-267E-4E50-BBD7-4BB16294CA17}" presName="sibTrans" presStyleLbl="sibTrans2D1" presStyleIdx="3" presStyleCnt="7"/>
      <dgm:spPr/>
      <dgm:t>
        <a:bodyPr/>
        <a:lstStyle/>
        <a:p>
          <a:endParaRPr lang="cs-CZ"/>
        </a:p>
      </dgm:t>
    </dgm:pt>
    <dgm:pt modelId="{C3ACE1D3-7748-4FB5-AB19-93F68F7C7A66}" type="pres">
      <dgm:prSet presAssocID="{6C5F51A3-1C38-45C0-821E-CD189CA2C8C4}" presName="middleNode" presStyleCnt="0"/>
      <dgm:spPr/>
    </dgm:pt>
    <dgm:pt modelId="{6EB46B96-27DD-4DCD-AB20-AB9E433AAA79}" type="pres">
      <dgm:prSet presAssocID="{6C5F51A3-1C38-45C0-821E-CD189CA2C8C4}" presName="padding" presStyleLbl="node1" presStyleIdx="3" presStyleCnt="8"/>
      <dgm:spPr/>
    </dgm:pt>
    <dgm:pt modelId="{9DA77719-6DC3-4728-BF73-3E075D4DF497}" type="pres">
      <dgm:prSet presAssocID="{6C5F51A3-1C38-45C0-821E-CD189CA2C8C4}" presName="shape" presStyleLbl="node1" presStyleIdx="4" presStyleCnt="8" custScaleX="147689" custScaleY="144701" custLinFactNeighborX="-277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6EB3C40-1134-43FE-BD4E-9DEEE6271E06}" type="pres">
      <dgm:prSet presAssocID="{A821371D-16A4-49CC-9821-9E69FB21C08B}" presName="sibTrans" presStyleLbl="sibTrans2D1" presStyleIdx="4" presStyleCnt="7"/>
      <dgm:spPr/>
      <dgm:t>
        <a:bodyPr/>
        <a:lstStyle/>
        <a:p>
          <a:endParaRPr lang="cs-CZ"/>
        </a:p>
      </dgm:t>
    </dgm:pt>
    <dgm:pt modelId="{FC1146CE-CE23-4D70-B7F8-4886E429AE96}" type="pres">
      <dgm:prSet presAssocID="{6512C5D1-9F53-48AE-9B93-4B9F668D1D0D}" presName="middleNode" presStyleCnt="0"/>
      <dgm:spPr/>
    </dgm:pt>
    <dgm:pt modelId="{0750DB0B-A40A-4712-B72C-E74184AAC15B}" type="pres">
      <dgm:prSet presAssocID="{6512C5D1-9F53-48AE-9B93-4B9F668D1D0D}" presName="padding" presStyleLbl="node1" presStyleIdx="4" presStyleCnt="8"/>
      <dgm:spPr/>
    </dgm:pt>
    <dgm:pt modelId="{11479926-7517-4710-83A6-B082DD5605FF}" type="pres">
      <dgm:prSet presAssocID="{6512C5D1-9F53-48AE-9B93-4B9F668D1D0D}" presName="shape" presStyleLbl="node1" presStyleIdx="5" presStyleCnt="8" custScaleX="138908" custScaleY="12400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D9F02A-5D02-4D20-885C-1CB2450812C9}" type="pres">
      <dgm:prSet presAssocID="{0E323AC7-711F-4D5C-946A-FC4CA9D92C4E}" presName="sibTrans" presStyleLbl="sibTrans2D1" presStyleIdx="5" presStyleCnt="7"/>
      <dgm:spPr/>
      <dgm:t>
        <a:bodyPr/>
        <a:lstStyle/>
        <a:p>
          <a:endParaRPr lang="cs-CZ"/>
        </a:p>
      </dgm:t>
    </dgm:pt>
    <dgm:pt modelId="{6801DDB7-7EB9-4D83-9706-AD9BAA4C2046}" type="pres">
      <dgm:prSet presAssocID="{DBF0070C-AAFF-431B-8081-EC7D4A5F5112}" presName="middleNode" presStyleCnt="0"/>
      <dgm:spPr/>
    </dgm:pt>
    <dgm:pt modelId="{404DC314-19BA-4DB5-B106-CB901A0A83B8}" type="pres">
      <dgm:prSet presAssocID="{DBF0070C-AAFF-431B-8081-EC7D4A5F5112}" presName="padding" presStyleLbl="node1" presStyleIdx="5" presStyleCnt="8"/>
      <dgm:spPr/>
    </dgm:pt>
    <dgm:pt modelId="{FAE1EA7B-C3A6-4353-AAAC-3C3B508C679E}" type="pres">
      <dgm:prSet presAssocID="{DBF0070C-AAFF-431B-8081-EC7D4A5F5112}" presName="shape" presStyleLbl="node1" presStyleIdx="6" presStyleCnt="8" custScaleX="130128" custScaleY="12400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AA17DB-F9A3-41DF-BABF-B7B487CB8E3A}" type="pres">
      <dgm:prSet presAssocID="{20E2805B-A7B3-453B-A15F-1A4B4E6C8644}" presName="sibTrans" presStyleLbl="sibTrans2D1" presStyleIdx="6" presStyleCnt="7"/>
      <dgm:spPr/>
      <dgm:t>
        <a:bodyPr/>
        <a:lstStyle/>
        <a:p>
          <a:endParaRPr lang="cs-CZ"/>
        </a:p>
      </dgm:t>
    </dgm:pt>
    <dgm:pt modelId="{321A8719-B5B6-44CC-A379-1241C00F4DA1}" type="pres">
      <dgm:prSet presAssocID="{6430AEC3-FDBA-48F3-8E56-8BF959391B6C}" presName="last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DD43288-32B3-42C7-8BE5-26AC0BF483D0}" srcId="{407BD11C-B326-4003-9CF9-3D3E1776F8DD}" destId="{6512C5D1-9F53-48AE-9B93-4B9F668D1D0D}" srcOrd="5" destOrd="0" parTransId="{FC703D15-B983-4D56-91B7-C4822071303A}" sibTransId="{0E323AC7-711F-4D5C-946A-FC4CA9D92C4E}"/>
    <dgm:cxn modelId="{9776BBB5-3DD5-4295-85C2-519355AD9AA6}" srcId="{407BD11C-B326-4003-9CF9-3D3E1776F8DD}" destId="{DBF0070C-AAFF-431B-8081-EC7D4A5F5112}" srcOrd="6" destOrd="0" parTransId="{3F01D267-7BAA-4D44-BB65-910FDD2558A2}" sibTransId="{20E2805B-A7B3-453B-A15F-1A4B4E6C8644}"/>
    <dgm:cxn modelId="{8EDB93CC-C645-4419-9870-7E3870768CAA}" type="presOf" srcId="{70F3C01D-B68E-471B-B7E4-6C5C35536461}" destId="{B2C81097-E04A-4DCA-98B6-FCD64183AF92}" srcOrd="0" destOrd="0" presId="urn:microsoft.com/office/officeart/2005/8/layout/bProcess2"/>
    <dgm:cxn modelId="{2CC6C2AE-0331-4775-AB8C-0EFDD992E244}" type="presOf" srcId="{088B2F39-3FEC-4489-A7BF-CE70F948A214}" destId="{24B6208F-826F-4011-B53D-5CA160F61D48}" srcOrd="0" destOrd="0" presId="urn:microsoft.com/office/officeart/2005/8/layout/bProcess2"/>
    <dgm:cxn modelId="{44723272-C0C1-46AA-AFB1-F5A3FF3DEED2}" srcId="{407BD11C-B326-4003-9CF9-3D3E1776F8DD}" destId="{BC12E68F-1077-4896-A60D-1544DC06707F}" srcOrd="2" destOrd="0" parTransId="{D3572E24-D22A-4085-AED1-3B6B4A637017}" sibTransId="{14884943-C2E7-4013-BDC3-FED34B239AF4}"/>
    <dgm:cxn modelId="{8D99E733-F619-4827-8803-F5A0E3825B14}" type="presOf" srcId="{6512C5D1-9F53-48AE-9B93-4B9F668D1D0D}" destId="{11479926-7517-4710-83A6-B082DD5605FF}" srcOrd="0" destOrd="0" presId="urn:microsoft.com/office/officeart/2005/8/layout/bProcess2"/>
    <dgm:cxn modelId="{E64B8607-7156-4D70-AD3C-3ED76276E6F2}" type="presOf" srcId="{20E2805B-A7B3-453B-A15F-1A4B4E6C8644}" destId="{51AA17DB-F9A3-41DF-BABF-B7B487CB8E3A}" srcOrd="0" destOrd="0" presId="urn:microsoft.com/office/officeart/2005/8/layout/bProcess2"/>
    <dgm:cxn modelId="{3881FCB2-BE16-4951-B922-A339D15CAC5E}" type="presOf" srcId="{0E323AC7-711F-4D5C-946A-FC4CA9D92C4E}" destId="{9CD9F02A-5D02-4D20-885C-1CB2450812C9}" srcOrd="0" destOrd="0" presId="urn:microsoft.com/office/officeart/2005/8/layout/bProcess2"/>
    <dgm:cxn modelId="{77B49ECE-E760-45D9-9C68-E392AA0BBB2A}" srcId="{407BD11C-B326-4003-9CF9-3D3E1776F8DD}" destId="{70F3C01D-B68E-471B-B7E4-6C5C35536461}" srcOrd="1" destOrd="0" parTransId="{BEB6A6CC-1713-47B4-AA3F-09ED94F37E70}" sibTransId="{875B3A03-2874-4484-AEBF-E58455C619A4}"/>
    <dgm:cxn modelId="{5AD15100-C97A-4F24-A773-5546D5BCFDFE}" srcId="{407BD11C-B326-4003-9CF9-3D3E1776F8DD}" destId="{6C5F51A3-1C38-45C0-821E-CD189CA2C8C4}" srcOrd="4" destOrd="0" parTransId="{98197D0F-7E93-4507-A6A1-6490426A1CDF}" sibTransId="{A821371D-16A4-49CC-9821-9E69FB21C08B}"/>
    <dgm:cxn modelId="{1597DEF5-4F8B-45F0-AF8A-D3496C9B8CEF}" type="presOf" srcId="{BC12E68F-1077-4896-A60D-1544DC06707F}" destId="{70DAAA69-5996-4424-96BF-262ADB48057C}" srcOrd="0" destOrd="0" presId="urn:microsoft.com/office/officeart/2005/8/layout/bProcess2"/>
    <dgm:cxn modelId="{85F1625B-A88D-451D-ABCD-67192D99616D}" type="presOf" srcId="{7759F4BD-267E-4E50-BBD7-4BB16294CA17}" destId="{BD770498-34DB-47A0-80F4-2140ECE15024}" srcOrd="0" destOrd="0" presId="urn:microsoft.com/office/officeart/2005/8/layout/bProcess2"/>
    <dgm:cxn modelId="{804E79F0-2B41-460E-B7AE-B479A0E600F1}" type="presOf" srcId="{70AB859A-9AE3-421D-81CE-6DEDD3743320}" destId="{CF6EFA15-6552-41D3-ACB3-D31BC9DEC1D3}" srcOrd="0" destOrd="0" presId="urn:microsoft.com/office/officeart/2005/8/layout/bProcess2"/>
    <dgm:cxn modelId="{30D98A72-AF3D-4B2D-BCC4-573649B3AD01}" srcId="{407BD11C-B326-4003-9CF9-3D3E1776F8DD}" destId="{6430AEC3-FDBA-48F3-8E56-8BF959391B6C}" srcOrd="7" destOrd="0" parTransId="{A185F0A1-3A51-4343-A2AD-7834E743CAB0}" sibTransId="{8295459F-C37E-462B-A67C-9B01F718B86B}"/>
    <dgm:cxn modelId="{4951C6C0-F2BD-46E8-8EA7-17DFA0411884}" type="presOf" srcId="{DBF0070C-AAFF-431B-8081-EC7D4A5F5112}" destId="{FAE1EA7B-C3A6-4353-AAAC-3C3B508C679E}" srcOrd="0" destOrd="0" presId="urn:microsoft.com/office/officeart/2005/8/layout/bProcess2"/>
    <dgm:cxn modelId="{7273D8D1-7652-4727-97B2-6AC21561DCC4}" type="presOf" srcId="{407BD11C-B326-4003-9CF9-3D3E1776F8DD}" destId="{33754E33-8561-4AE5-AF07-7F484817D000}" srcOrd="0" destOrd="0" presId="urn:microsoft.com/office/officeart/2005/8/layout/bProcess2"/>
    <dgm:cxn modelId="{C4BE606E-76F4-4F73-B897-3923D8F39FCB}" type="presOf" srcId="{6430AEC3-FDBA-48F3-8E56-8BF959391B6C}" destId="{321A8719-B5B6-44CC-A379-1241C00F4DA1}" srcOrd="0" destOrd="0" presId="urn:microsoft.com/office/officeart/2005/8/layout/bProcess2"/>
    <dgm:cxn modelId="{ED99A967-F2B5-4081-950A-4ED8866C6E9B}" type="presOf" srcId="{6C5F51A3-1C38-45C0-821E-CD189CA2C8C4}" destId="{9DA77719-6DC3-4728-BF73-3E075D4DF497}" srcOrd="0" destOrd="0" presId="urn:microsoft.com/office/officeart/2005/8/layout/bProcess2"/>
    <dgm:cxn modelId="{E3303CDD-1C49-41C4-A0C5-872D6ACC7B6E}" srcId="{407BD11C-B326-4003-9CF9-3D3E1776F8DD}" destId="{34B99181-186C-4232-9702-DC92EF41A97E}" srcOrd="0" destOrd="0" parTransId="{F5E2A31B-BF87-48F3-BE63-75CF410D7B8D}" sibTransId="{70AB859A-9AE3-421D-81CE-6DEDD3743320}"/>
    <dgm:cxn modelId="{B47AF0F0-205C-4B96-800E-4CFDE8A345FC}" srcId="{407BD11C-B326-4003-9CF9-3D3E1776F8DD}" destId="{088B2F39-3FEC-4489-A7BF-CE70F948A214}" srcOrd="3" destOrd="0" parTransId="{DDE31E4A-2DB3-45D9-974E-EE9F12B8E524}" sibTransId="{7759F4BD-267E-4E50-BBD7-4BB16294CA17}"/>
    <dgm:cxn modelId="{9B914A1D-CC57-46A9-8DEF-B9095034FB1F}" type="presOf" srcId="{A821371D-16A4-49CC-9821-9E69FB21C08B}" destId="{16EB3C40-1134-43FE-BD4E-9DEEE6271E06}" srcOrd="0" destOrd="0" presId="urn:microsoft.com/office/officeart/2005/8/layout/bProcess2"/>
    <dgm:cxn modelId="{61AA094E-4702-4C0E-94E6-B8C91E60BEC9}" type="presOf" srcId="{875B3A03-2874-4484-AEBF-E58455C619A4}" destId="{F12FF00B-6065-4706-B9CD-38078DC71455}" srcOrd="0" destOrd="0" presId="urn:microsoft.com/office/officeart/2005/8/layout/bProcess2"/>
    <dgm:cxn modelId="{BED0DE6D-A7E5-43F7-86CA-988983A9062D}" type="presOf" srcId="{14884943-C2E7-4013-BDC3-FED34B239AF4}" destId="{0618132B-EE25-4B3A-9CA3-99E983DC80E2}" srcOrd="0" destOrd="0" presId="urn:microsoft.com/office/officeart/2005/8/layout/bProcess2"/>
    <dgm:cxn modelId="{C0C26B0A-7BDF-4128-BF26-C00F6ADCE2E2}" type="presOf" srcId="{34B99181-186C-4232-9702-DC92EF41A97E}" destId="{689987E1-B9D6-4568-925E-4A5CB7BC3CF7}" srcOrd="0" destOrd="0" presId="urn:microsoft.com/office/officeart/2005/8/layout/bProcess2"/>
    <dgm:cxn modelId="{CFA9BC20-5B89-4CE0-AF36-4DB53E8709A9}" type="presParOf" srcId="{33754E33-8561-4AE5-AF07-7F484817D000}" destId="{689987E1-B9D6-4568-925E-4A5CB7BC3CF7}" srcOrd="0" destOrd="0" presId="urn:microsoft.com/office/officeart/2005/8/layout/bProcess2"/>
    <dgm:cxn modelId="{2E259537-2EEF-4600-95E9-23F4D4942ABB}" type="presParOf" srcId="{33754E33-8561-4AE5-AF07-7F484817D000}" destId="{CF6EFA15-6552-41D3-ACB3-D31BC9DEC1D3}" srcOrd="1" destOrd="0" presId="urn:microsoft.com/office/officeart/2005/8/layout/bProcess2"/>
    <dgm:cxn modelId="{E0F59C7F-1A64-415A-865F-96FAB347B52E}" type="presParOf" srcId="{33754E33-8561-4AE5-AF07-7F484817D000}" destId="{4CB9B8C2-B03C-4360-A3B6-0261DBF5C662}" srcOrd="2" destOrd="0" presId="urn:microsoft.com/office/officeart/2005/8/layout/bProcess2"/>
    <dgm:cxn modelId="{727FB856-72A5-4ED8-B841-A8E838C1D69A}" type="presParOf" srcId="{4CB9B8C2-B03C-4360-A3B6-0261DBF5C662}" destId="{DE9ACDA4-8F9E-4A96-8765-8F4CF3BBF1D6}" srcOrd="0" destOrd="0" presId="urn:microsoft.com/office/officeart/2005/8/layout/bProcess2"/>
    <dgm:cxn modelId="{2573E24D-CEAC-4E9F-9FEF-4F5401DCB621}" type="presParOf" srcId="{4CB9B8C2-B03C-4360-A3B6-0261DBF5C662}" destId="{B2C81097-E04A-4DCA-98B6-FCD64183AF92}" srcOrd="1" destOrd="0" presId="urn:microsoft.com/office/officeart/2005/8/layout/bProcess2"/>
    <dgm:cxn modelId="{3245CEF5-B74D-4F2A-BAB8-AFB1DCBCC094}" type="presParOf" srcId="{33754E33-8561-4AE5-AF07-7F484817D000}" destId="{F12FF00B-6065-4706-B9CD-38078DC71455}" srcOrd="3" destOrd="0" presId="urn:microsoft.com/office/officeart/2005/8/layout/bProcess2"/>
    <dgm:cxn modelId="{59B0C82F-2669-4E3F-9655-6660FE801230}" type="presParOf" srcId="{33754E33-8561-4AE5-AF07-7F484817D000}" destId="{F4C66D70-E7A0-4F8F-AF95-7473E1450FC6}" srcOrd="4" destOrd="0" presId="urn:microsoft.com/office/officeart/2005/8/layout/bProcess2"/>
    <dgm:cxn modelId="{42AFC62B-0F16-4957-A4E7-9FC89FD3D542}" type="presParOf" srcId="{F4C66D70-E7A0-4F8F-AF95-7473E1450FC6}" destId="{20D8454C-A24B-4B10-9005-397FF077F37D}" srcOrd="0" destOrd="0" presId="urn:microsoft.com/office/officeart/2005/8/layout/bProcess2"/>
    <dgm:cxn modelId="{75EF3CB5-1EB5-4361-833A-975795FAC81C}" type="presParOf" srcId="{F4C66D70-E7A0-4F8F-AF95-7473E1450FC6}" destId="{70DAAA69-5996-4424-96BF-262ADB48057C}" srcOrd="1" destOrd="0" presId="urn:microsoft.com/office/officeart/2005/8/layout/bProcess2"/>
    <dgm:cxn modelId="{A4EED371-98C0-460C-8276-8F6E05601F96}" type="presParOf" srcId="{33754E33-8561-4AE5-AF07-7F484817D000}" destId="{0618132B-EE25-4B3A-9CA3-99E983DC80E2}" srcOrd="5" destOrd="0" presId="urn:microsoft.com/office/officeart/2005/8/layout/bProcess2"/>
    <dgm:cxn modelId="{6964B8EF-6605-4B18-8DDA-B247B1B4F777}" type="presParOf" srcId="{33754E33-8561-4AE5-AF07-7F484817D000}" destId="{9E0C523D-24E4-4652-98D3-D96CF99AF845}" srcOrd="6" destOrd="0" presId="urn:microsoft.com/office/officeart/2005/8/layout/bProcess2"/>
    <dgm:cxn modelId="{8B95A248-73DA-425B-8755-74FD0C4DD7B1}" type="presParOf" srcId="{9E0C523D-24E4-4652-98D3-D96CF99AF845}" destId="{E778CA04-6424-40E1-93DB-3DCB69AD6131}" srcOrd="0" destOrd="0" presId="urn:microsoft.com/office/officeart/2005/8/layout/bProcess2"/>
    <dgm:cxn modelId="{4A30F13D-8880-42FC-8095-84CA51F17262}" type="presParOf" srcId="{9E0C523D-24E4-4652-98D3-D96CF99AF845}" destId="{24B6208F-826F-4011-B53D-5CA160F61D48}" srcOrd="1" destOrd="0" presId="urn:microsoft.com/office/officeart/2005/8/layout/bProcess2"/>
    <dgm:cxn modelId="{9148F905-F752-4AC7-B421-4A353076AAA5}" type="presParOf" srcId="{33754E33-8561-4AE5-AF07-7F484817D000}" destId="{BD770498-34DB-47A0-80F4-2140ECE15024}" srcOrd="7" destOrd="0" presId="urn:microsoft.com/office/officeart/2005/8/layout/bProcess2"/>
    <dgm:cxn modelId="{9CDDD875-0D03-4927-BFAD-9D063A7A1F4D}" type="presParOf" srcId="{33754E33-8561-4AE5-AF07-7F484817D000}" destId="{C3ACE1D3-7748-4FB5-AB19-93F68F7C7A66}" srcOrd="8" destOrd="0" presId="urn:microsoft.com/office/officeart/2005/8/layout/bProcess2"/>
    <dgm:cxn modelId="{FD3CEDEF-9FF7-4A35-8A89-AB6819E8231C}" type="presParOf" srcId="{C3ACE1D3-7748-4FB5-AB19-93F68F7C7A66}" destId="{6EB46B96-27DD-4DCD-AB20-AB9E433AAA79}" srcOrd="0" destOrd="0" presId="urn:microsoft.com/office/officeart/2005/8/layout/bProcess2"/>
    <dgm:cxn modelId="{5AB7ADC3-BE41-4918-A8FE-15D988785FE5}" type="presParOf" srcId="{C3ACE1D3-7748-4FB5-AB19-93F68F7C7A66}" destId="{9DA77719-6DC3-4728-BF73-3E075D4DF497}" srcOrd="1" destOrd="0" presId="urn:microsoft.com/office/officeart/2005/8/layout/bProcess2"/>
    <dgm:cxn modelId="{5399EEC8-F490-4554-A651-8BEDB47B00DD}" type="presParOf" srcId="{33754E33-8561-4AE5-AF07-7F484817D000}" destId="{16EB3C40-1134-43FE-BD4E-9DEEE6271E06}" srcOrd="9" destOrd="0" presId="urn:microsoft.com/office/officeart/2005/8/layout/bProcess2"/>
    <dgm:cxn modelId="{25D49208-3D1C-4799-8B8E-2015FB058735}" type="presParOf" srcId="{33754E33-8561-4AE5-AF07-7F484817D000}" destId="{FC1146CE-CE23-4D70-B7F8-4886E429AE96}" srcOrd="10" destOrd="0" presId="urn:microsoft.com/office/officeart/2005/8/layout/bProcess2"/>
    <dgm:cxn modelId="{72BFB167-8F7B-4BE7-9FA1-1F7927BF3C25}" type="presParOf" srcId="{FC1146CE-CE23-4D70-B7F8-4886E429AE96}" destId="{0750DB0B-A40A-4712-B72C-E74184AAC15B}" srcOrd="0" destOrd="0" presId="urn:microsoft.com/office/officeart/2005/8/layout/bProcess2"/>
    <dgm:cxn modelId="{3B8428CB-09BC-49FF-9B54-5B3D16BAA916}" type="presParOf" srcId="{FC1146CE-CE23-4D70-B7F8-4886E429AE96}" destId="{11479926-7517-4710-83A6-B082DD5605FF}" srcOrd="1" destOrd="0" presId="urn:microsoft.com/office/officeart/2005/8/layout/bProcess2"/>
    <dgm:cxn modelId="{E16715F3-589F-4859-B996-7A727917E966}" type="presParOf" srcId="{33754E33-8561-4AE5-AF07-7F484817D000}" destId="{9CD9F02A-5D02-4D20-885C-1CB2450812C9}" srcOrd="11" destOrd="0" presId="urn:microsoft.com/office/officeart/2005/8/layout/bProcess2"/>
    <dgm:cxn modelId="{CD64BCDB-526F-491A-8109-721DAD071BC5}" type="presParOf" srcId="{33754E33-8561-4AE5-AF07-7F484817D000}" destId="{6801DDB7-7EB9-4D83-9706-AD9BAA4C2046}" srcOrd="12" destOrd="0" presId="urn:microsoft.com/office/officeart/2005/8/layout/bProcess2"/>
    <dgm:cxn modelId="{0124DDB6-693F-4C50-AD9F-DA03B98BA454}" type="presParOf" srcId="{6801DDB7-7EB9-4D83-9706-AD9BAA4C2046}" destId="{404DC314-19BA-4DB5-B106-CB901A0A83B8}" srcOrd="0" destOrd="0" presId="urn:microsoft.com/office/officeart/2005/8/layout/bProcess2"/>
    <dgm:cxn modelId="{0F12A2A4-9CB0-4279-B088-DCC58D738765}" type="presParOf" srcId="{6801DDB7-7EB9-4D83-9706-AD9BAA4C2046}" destId="{FAE1EA7B-C3A6-4353-AAAC-3C3B508C679E}" srcOrd="1" destOrd="0" presId="urn:microsoft.com/office/officeart/2005/8/layout/bProcess2"/>
    <dgm:cxn modelId="{23CB8CB8-40D9-4C1B-BF07-197849CFC600}" type="presParOf" srcId="{33754E33-8561-4AE5-AF07-7F484817D000}" destId="{51AA17DB-F9A3-41DF-BABF-B7B487CB8E3A}" srcOrd="13" destOrd="0" presId="urn:microsoft.com/office/officeart/2005/8/layout/bProcess2"/>
    <dgm:cxn modelId="{DCD3FD64-C481-4C56-928C-09D2C2CE7682}" type="presParOf" srcId="{33754E33-8561-4AE5-AF07-7F484817D000}" destId="{321A8719-B5B6-44CC-A379-1241C00F4DA1}" srcOrd="14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9987E1-B9D6-4568-925E-4A5CB7BC3CF7}">
      <dsp:nvSpPr>
        <dsp:cNvPr id="0" name=""/>
        <dsp:cNvSpPr/>
      </dsp:nvSpPr>
      <dsp:spPr>
        <a:xfrm>
          <a:off x="4018" y="556562"/>
          <a:ext cx="1494829" cy="149482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accent1">
                  <a:lumMod val="10000"/>
                </a:schemeClr>
              </a:solidFill>
            </a:rPr>
            <a:t>úkoly</a:t>
          </a:r>
          <a:endParaRPr lang="cs-CZ" sz="2000" kern="1200" dirty="0">
            <a:solidFill>
              <a:schemeClr val="accent1">
                <a:lumMod val="10000"/>
              </a:schemeClr>
            </a:solidFill>
          </a:endParaRPr>
        </a:p>
      </dsp:txBody>
      <dsp:txXfrm>
        <a:off x="222931" y="775475"/>
        <a:ext cx="1057003" cy="1057003"/>
      </dsp:txXfrm>
    </dsp:sp>
    <dsp:sp modelId="{CF6EFA15-6552-41D3-ACB3-D31BC9DEC1D3}">
      <dsp:nvSpPr>
        <dsp:cNvPr id="0" name=""/>
        <dsp:cNvSpPr/>
      </dsp:nvSpPr>
      <dsp:spPr>
        <a:xfrm rot="10800000">
          <a:off x="489838" y="2225466"/>
          <a:ext cx="523190" cy="345776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2C81097-E04A-4DCA-98B6-FCD64183AF92}">
      <dsp:nvSpPr>
        <dsp:cNvPr id="0" name=""/>
        <dsp:cNvSpPr/>
      </dsp:nvSpPr>
      <dsp:spPr>
        <a:xfrm>
          <a:off x="102711" y="2725745"/>
          <a:ext cx="1297443" cy="11925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solidFill>
                <a:schemeClr val="accent1">
                  <a:lumMod val="10000"/>
                </a:schemeClr>
              </a:solidFill>
            </a:rPr>
            <a:t>pomůcky</a:t>
          </a:r>
          <a:endParaRPr lang="cs-CZ" sz="1700" kern="1200" dirty="0" smtClean="0"/>
        </a:p>
      </dsp:txBody>
      <dsp:txXfrm>
        <a:off x="292717" y="2900383"/>
        <a:ext cx="917431" cy="843227"/>
      </dsp:txXfrm>
    </dsp:sp>
    <dsp:sp modelId="{F12FF00B-6065-4706-B9CD-38078DC71455}">
      <dsp:nvSpPr>
        <dsp:cNvPr id="0" name=""/>
        <dsp:cNvSpPr/>
      </dsp:nvSpPr>
      <dsp:spPr>
        <a:xfrm rot="5400000">
          <a:off x="1695844" y="3149109"/>
          <a:ext cx="523190" cy="345776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0DAAA69-5996-4424-96BF-262ADB48057C}">
      <dsp:nvSpPr>
        <dsp:cNvPr id="0" name=""/>
        <dsp:cNvSpPr/>
      </dsp:nvSpPr>
      <dsp:spPr>
        <a:xfrm>
          <a:off x="2495152" y="2823471"/>
          <a:ext cx="997051" cy="99705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chemeClr val="accent1">
                  <a:lumMod val="10000"/>
                </a:schemeClr>
              </a:solidFill>
            </a:rPr>
            <a:t>kázeň</a:t>
          </a:r>
        </a:p>
      </dsp:txBody>
      <dsp:txXfrm>
        <a:off x="2641167" y="2969486"/>
        <a:ext cx="705021" cy="705021"/>
      </dsp:txXfrm>
    </dsp:sp>
    <dsp:sp modelId="{0618132B-EE25-4B3A-9CA3-99E983DC80E2}">
      <dsp:nvSpPr>
        <dsp:cNvPr id="0" name=""/>
        <dsp:cNvSpPr/>
      </dsp:nvSpPr>
      <dsp:spPr>
        <a:xfrm>
          <a:off x="2732082" y="2163305"/>
          <a:ext cx="523190" cy="345776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4B6208F-826F-4011-B53D-5CA160F61D48}">
      <dsp:nvSpPr>
        <dsp:cNvPr id="0" name=""/>
        <dsp:cNvSpPr/>
      </dsp:nvSpPr>
      <dsp:spPr>
        <a:xfrm>
          <a:off x="2372619" y="739466"/>
          <a:ext cx="1242116" cy="112902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chemeClr val="accent1">
                  <a:lumMod val="10000"/>
                </a:schemeClr>
              </a:solidFill>
            </a:rPr>
            <a:t>kontrola</a:t>
          </a:r>
        </a:p>
      </dsp:txBody>
      <dsp:txXfrm>
        <a:off x="2554523" y="904807"/>
        <a:ext cx="878308" cy="798339"/>
      </dsp:txXfrm>
    </dsp:sp>
    <dsp:sp modelId="{BD770498-34DB-47A0-80F4-2140ECE15024}">
      <dsp:nvSpPr>
        <dsp:cNvPr id="0" name=""/>
        <dsp:cNvSpPr/>
      </dsp:nvSpPr>
      <dsp:spPr>
        <a:xfrm rot="5400000">
          <a:off x="3791552" y="1131089"/>
          <a:ext cx="523190" cy="345776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DA77719-6DC3-4728-BF73-3E075D4DF497}">
      <dsp:nvSpPr>
        <dsp:cNvPr id="0" name=""/>
        <dsp:cNvSpPr/>
      </dsp:nvSpPr>
      <dsp:spPr>
        <a:xfrm>
          <a:off x="4471986" y="582605"/>
          <a:ext cx="1472535" cy="144274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accent1">
                  <a:lumMod val="10000"/>
                </a:schemeClr>
              </a:solidFill>
            </a:rPr>
            <a:t>pomoc</a:t>
          </a:r>
        </a:p>
      </dsp:txBody>
      <dsp:txXfrm>
        <a:off x="4687634" y="793890"/>
        <a:ext cx="1041239" cy="1020173"/>
      </dsp:txXfrm>
    </dsp:sp>
    <dsp:sp modelId="{16EB3C40-1134-43FE-BD4E-9DEEE6271E06}">
      <dsp:nvSpPr>
        <dsp:cNvPr id="0" name=""/>
        <dsp:cNvSpPr/>
      </dsp:nvSpPr>
      <dsp:spPr>
        <a:xfrm rot="10752870">
          <a:off x="4961334" y="2201462"/>
          <a:ext cx="523190" cy="345776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1479926-7517-4710-83A6-B082DD5605FF}">
      <dsp:nvSpPr>
        <dsp:cNvPr id="0" name=""/>
        <dsp:cNvSpPr/>
      </dsp:nvSpPr>
      <dsp:spPr>
        <a:xfrm>
          <a:off x="4543430" y="2703800"/>
          <a:ext cx="1384984" cy="123639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chemeClr val="accent1">
                  <a:lumMod val="10000"/>
                </a:schemeClr>
              </a:solidFill>
            </a:rPr>
            <a:t>motivace</a:t>
          </a:r>
          <a:endParaRPr lang="cs-CZ" sz="1800" kern="1200" dirty="0">
            <a:solidFill>
              <a:schemeClr val="accent1">
                <a:lumMod val="10000"/>
              </a:schemeClr>
            </a:solidFill>
          </a:endParaRPr>
        </a:p>
      </dsp:txBody>
      <dsp:txXfrm>
        <a:off x="4746256" y="2884866"/>
        <a:ext cx="979332" cy="874261"/>
      </dsp:txXfrm>
    </dsp:sp>
    <dsp:sp modelId="{9CD9F02A-5D02-4D20-885C-1CB2450812C9}">
      <dsp:nvSpPr>
        <dsp:cNvPr id="0" name=""/>
        <dsp:cNvSpPr/>
      </dsp:nvSpPr>
      <dsp:spPr>
        <a:xfrm rot="5400000">
          <a:off x="6127120" y="3149109"/>
          <a:ext cx="523190" cy="345776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AE1EA7B-C3A6-4353-AAAC-3C3B508C679E}">
      <dsp:nvSpPr>
        <dsp:cNvPr id="0" name=""/>
        <dsp:cNvSpPr/>
      </dsp:nvSpPr>
      <dsp:spPr>
        <a:xfrm>
          <a:off x="6829445" y="2703800"/>
          <a:ext cx="1297443" cy="123639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chemeClr val="accent1">
                  <a:lumMod val="10000"/>
                </a:schemeClr>
              </a:solidFill>
            </a:rPr>
            <a:t>informace</a:t>
          </a:r>
          <a:endParaRPr lang="cs-CZ" sz="1600" kern="1200" dirty="0">
            <a:solidFill>
              <a:schemeClr val="accent1">
                <a:lumMod val="10000"/>
              </a:schemeClr>
            </a:solidFill>
          </a:endParaRPr>
        </a:p>
      </dsp:txBody>
      <dsp:txXfrm>
        <a:off x="7019451" y="2884866"/>
        <a:ext cx="917431" cy="874261"/>
      </dsp:txXfrm>
    </dsp:sp>
    <dsp:sp modelId="{51AA17DB-F9A3-41DF-BABF-B7B487CB8E3A}">
      <dsp:nvSpPr>
        <dsp:cNvPr id="0" name=""/>
        <dsp:cNvSpPr/>
      </dsp:nvSpPr>
      <dsp:spPr>
        <a:xfrm>
          <a:off x="7216571" y="2194922"/>
          <a:ext cx="523190" cy="345776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21A8719-B5B6-44CC-A379-1241C00F4DA1}">
      <dsp:nvSpPr>
        <dsp:cNvPr id="0" name=""/>
        <dsp:cNvSpPr/>
      </dsp:nvSpPr>
      <dsp:spPr>
        <a:xfrm>
          <a:off x="6730751" y="556562"/>
          <a:ext cx="1494829" cy="149482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400" kern="1200" dirty="0" smtClean="0">
              <a:solidFill>
                <a:schemeClr val="accent1">
                  <a:lumMod val="10000"/>
                </a:schemeClr>
              </a:solidFill>
            </a:rPr>
            <a:t>čas</a:t>
          </a:r>
          <a:endParaRPr lang="cs-CZ" sz="2400" kern="1200" dirty="0">
            <a:solidFill>
              <a:schemeClr val="accent1">
                <a:lumMod val="10000"/>
              </a:schemeClr>
            </a:solidFill>
          </a:endParaRPr>
        </a:p>
      </dsp:txBody>
      <dsp:txXfrm>
        <a:off x="6949664" y="775475"/>
        <a:ext cx="1057003" cy="10570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24.11.2013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9HVJmBEpYJk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ŘÍZENÍ TŘÍDY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Zuzana Kročáková</a:t>
            </a:r>
          </a:p>
          <a:p>
            <a:r>
              <a:rPr lang="cs-CZ" dirty="0" smtClean="0"/>
              <a:t>16.12. 2011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STATUS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školní hierarchie a její smysl</a:t>
            </a:r>
          </a:p>
          <a:p>
            <a:r>
              <a:rPr lang="cs-CZ" dirty="0" smtClean="0"/>
              <a:t>sociální status učitele a žáka</a:t>
            </a:r>
          </a:p>
          <a:p>
            <a:r>
              <a:rPr lang="cs-CZ" dirty="0" smtClean="0"/>
              <a:t>učitel mocný či bezmocný?</a:t>
            </a:r>
          </a:p>
          <a:p>
            <a:r>
              <a:rPr lang="cs-CZ" dirty="0" smtClean="0"/>
              <a:t>zbytečné prosazování statusu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ŘÍZENÍ PRÁCE TŘÍDY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Zadávání úkolů, kontrola, pomoc, organizace…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DĚNÍ VE TŘÍDĚ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Hodina jako společenské setkání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VZOREC  5 kroků podle D. </a:t>
            </a:r>
            <a:r>
              <a:rPr lang="cs-CZ" dirty="0" err="1" smtClean="0"/>
              <a:t>Fontany</a:t>
            </a:r>
            <a:endParaRPr lang="cs-CZ" dirty="0" smtClean="0"/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Pozdrav a uvítání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Ustavení vztahu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Úkoly hodiny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Ukončení vztahu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Rozloučení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303986"/>
          </a:xfrm>
        </p:spPr>
        <p:txBody>
          <a:bodyPr>
            <a:noAutofit/>
          </a:bodyPr>
          <a:lstStyle/>
          <a:p>
            <a:r>
              <a:rPr lang="cs-CZ" sz="2000" dirty="0" smtClean="0"/>
              <a:t>Doporučení pro práci učitele ve třídě dle D. </a:t>
            </a:r>
            <a:r>
              <a:rPr lang="cs-CZ" sz="2000" dirty="0" err="1" smtClean="0"/>
              <a:t>Fontany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11890"/>
          </a:xfrm>
        </p:spPr>
        <p:txBody>
          <a:bodyPr numCol="2">
            <a:normAutofit/>
          </a:bodyPr>
          <a:lstStyle/>
          <a:p>
            <a:pPr marL="521208" indent="-457200">
              <a:buFont typeface="+mj-lt"/>
              <a:buAutoNum type="arabicPeriod"/>
            </a:pP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</a:rPr>
              <a:t>zaujměte třídu prací</a:t>
            </a:r>
          </a:p>
          <a:p>
            <a:pPr marL="521208" indent="-457200">
              <a:buFont typeface="+mj-lt"/>
              <a:buAutoNum type="arabicPeriod"/>
            </a:pP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</a:rPr>
              <a:t>nepodléhejte hněvu</a:t>
            </a:r>
          </a:p>
          <a:p>
            <a:pPr marL="521208" indent="-457200">
              <a:buFont typeface="+mj-lt"/>
              <a:buAutoNum type="arabicPeriod"/>
            </a:pPr>
            <a:r>
              <a:rPr lang="cs-CZ" sz="2400" dirty="0" smtClean="0"/>
              <a:t>buďte spravedliví</a:t>
            </a:r>
          </a:p>
          <a:p>
            <a:pPr marL="521208" indent="-457200">
              <a:buFont typeface="+mj-lt"/>
              <a:buAutoNum type="arabicPeriod"/>
            </a:pPr>
            <a:r>
              <a:rPr lang="cs-CZ" sz="2400" dirty="0" smtClean="0"/>
              <a:t>vyvarujte se podivností</a:t>
            </a:r>
          </a:p>
          <a:p>
            <a:pPr marL="521208" indent="-457200">
              <a:buFont typeface="+mj-lt"/>
              <a:buAutoNum type="arabicPeriod"/>
            </a:pPr>
            <a:r>
              <a:rPr lang="cs-CZ" sz="2400" dirty="0" smtClean="0"/>
              <a:t>buďte zábavní</a:t>
            </a:r>
          </a:p>
          <a:p>
            <a:pPr marL="521208" indent="-457200">
              <a:buFont typeface="+mj-lt"/>
              <a:buAutoNum type="arabicPeriod"/>
            </a:pPr>
            <a:r>
              <a:rPr lang="cs-CZ" sz="2400" dirty="0" smtClean="0"/>
              <a:t>buďte dochvilní</a:t>
            </a:r>
          </a:p>
          <a:p>
            <a:pPr marL="521208" indent="-457200">
              <a:buFont typeface="+mj-lt"/>
              <a:buAutoNum type="arabicPeriod"/>
            </a:pPr>
            <a:r>
              <a:rPr lang="cs-CZ" sz="2400" dirty="0" smtClean="0"/>
              <a:t>nevyhrožujte zbytečně</a:t>
            </a:r>
          </a:p>
          <a:p>
            <a:pPr marL="521208" indent="-457200">
              <a:buFont typeface="+mj-lt"/>
              <a:buAutoNum type="arabicPeriod"/>
            </a:pPr>
            <a:r>
              <a:rPr lang="cs-CZ" sz="2400" dirty="0" smtClean="0"/>
              <a:t>buďte zábavní</a:t>
            </a:r>
          </a:p>
          <a:p>
            <a:pPr marL="521208" indent="-457200">
              <a:buFont typeface="+mj-lt"/>
              <a:buAutoNum type="arabicPeriod"/>
            </a:pPr>
            <a:r>
              <a:rPr lang="cs-CZ" sz="2400" dirty="0" smtClean="0"/>
              <a:t>vyvarujte se přílišné důvěrnosti</a:t>
            </a:r>
          </a:p>
          <a:p>
            <a:pPr marL="521208" indent="-457200">
              <a:buFont typeface="+mj-lt"/>
              <a:buAutoNum type="arabicPeriod"/>
            </a:pPr>
            <a:r>
              <a:rPr lang="cs-CZ" sz="2400" dirty="0" smtClean="0"/>
              <a:t>poskytujte příležitost pro odpovědnost</a:t>
            </a:r>
          </a:p>
          <a:p>
            <a:pPr marL="521208" indent="-457200">
              <a:buFont typeface="+mj-lt"/>
              <a:buAutoNum type="arabicPeriod"/>
            </a:pPr>
            <a:r>
              <a:rPr lang="cs-CZ" sz="2400" dirty="0" smtClean="0"/>
              <a:t>nepokořujte, neútočte</a:t>
            </a:r>
          </a:p>
          <a:p>
            <a:pPr marL="521208" indent="-457200">
              <a:buFont typeface="+mj-lt"/>
              <a:buAutoNum type="arabicPeriod"/>
            </a:pPr>
            <a:r>
              <a:rPr lang="cs-CZ" sz="2400" dirty="0" smtClean="0"/>
              <a:t>usměrňujte pozornost individuálně</a:t>
            </a:r>
          </a:p>
          <a:p>
            <a:pPr marL="521208" indent="-457200">
              <a:buFont typeface="+mj-lt"/>
              <a:buAutoNum type="arabicPeriod"/>
            </a:pP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</a:rPr>
              <a:t>buďte ve střehu</a:t>
            </a:r>
          </a:p>
          <a:p>
            <a:pPr marL="521208" indent="-457200">
              <a:buFont typeface="+mj-lt"/>
              <a:buAutoNum type="arabicPeriod"/>
            </a:pP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</a:rPr>
              <a:t>buďte pozitivní v řeči</a:t>
            </a:r>
          </a:p>
          <a:p>
            <a:pPr marL="521208" indent="-457200">
              <a:buFont typeface="+mj-lt"/>
              <a:buAutoNum type="arabicPeriod"/>
            </a:pPr>
            <a:r>
              <a:rPr lang="cs-CZ" sz="2400" dirty="0" smtClean="0"/>
              <a:t>mějte ve věcech pořádek</a:t>
            </a:r>
          </a:p>
          <a:p>
            <a:pPr marL="521208" indent="-457200">
              <a:buFont typeface="+mj-lt"/>
              <a:buAutoNum type="arabicPeriod"/>
            </a:pPr>
            <a:r>
              <a:rPr lang="cs-CZ" sz="2400" dirty="0" smtClean="0"/>
              <a:t>dejte najevo, že je máte rádi</a:t>
            </a:r>
          </a:p>
          <a:p>
            <a:pPr marL="521208" indent="-457200">
              <a:buFont typeface="+mj-lt"/>
              <a:buAutoNum type="arabicPeriod"/>
            </a:pPr>
            <a:r>
              <a:rPr lang="cs-CZ" sz="2400" i="1" dirty="0" smtClean="0"/>
              <a:t>buďte konzistentní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23912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video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Classroom Management Strategies To Take Control Of Noisy </a:t>
            </a:r>
            <a:r>
              <a:rPr lang="en-US" b="1" dirty="0" err="1" smtClean="0"/>
              <a:t>Stude</a:t>
            </a:r>
            <a:r>
              <a:rPr lang="cs-CZ" b="1" smtClean="0"/>
              <a:t>nts</a:t>
            </a:r>
            <a:endParaRPr lang="cs-CZ" dirty="0" smtClean="0"/>
          </a:p>
          <a:p>
            <a:r>
              <a:rPr lang="cs-CZ" dirty="0" smtClean="0"/>
              <a:t>http</a:t>
            </a:r>
            <a:r>
              <a:rPr lang="cs-CZ" dirty="0"/>
              <a:t>://youtu.be/u086rr7SRso</a:t>
            </a:r>
          </a:p>
        </p:txBody>
      </p:sp>
    </p:spTree>
    <p:extLst>
      <p:ext uri="{BB962C8B-B14F-4D97-AF65-F5344CB8AC3E}">
        <p14:creationId xmlns:p14="http://schemas.microsoft.com/office/powerpoint/2010/main" val="23994045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3. ŘEŠENÍ PROBLÉMOVÝCH</a:t>
            </a:r>
            <a:endParaRPr lang="cs-CZ" sz="4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714488"/>
            <a:ext cx="8022336" cy="800112"/>
          </a:xfrm>
        </p:spPr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sz="6200" b="1" dirty="0" smtClean="0">
                <a:solidFill>
                  <a:srgbClr val="D0F1FE">
                    <a:satMod val="150000"/>
                  </a:srgbClr>
                </a:solidFill>
                <a:ea typeface="+mj-ea"/>
                <a:cs typeface="+mj-cs"/>
              </a:rPr>
              <a:t>	SITUACÍ</a:t>
            </a:r>
            <a:endParaRPr lang="cs-CZ" sz="6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NA TO?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prevence</a:t>
            </a:r>
          </a:p>
          <a:p>
            <a:r>
              <a:rPr lang="cs-CZ" dirty="0" err="1" smtClean="0"/>
              <a:t>proaktivita</a:t>
            </a:r>
            <a:endParaRPr lang="cs-CZ" dirty="0" smtClean="0"/>
          </a:p>
          <a:p>
            <a:r>
              <a:rPr lang="cs-CZ" dirty="0" smtClean="0"/>
              <a:t>rozhodnost</a:t>
            </a:r>
          </a:p>
          <a:p>
            <a:r>
              <a:rPr lang="cs-CZ" dirty="0" smtClean="0"/>
              <a:t>umění výběrově ignorovat</a:t>
            </a:r>
          </a:p>
          <a:p>
            <a:r>
              <a:rPr lang="cs-CZ" dirty="0" smtClean="0"/>
              <a:t>neztratit ze zřetele cíl</a:t>
            </a:r>
          </a:p>
          <a:p>
            <a:r>
              <a:rPr lang="cs-CZ" dirty="0" smtClean="0"/>
              <a:t>profesionalita (vs. osobní prožívání)</a:t>
            </a:r>
          </a:p>
          <a:p>
            <a:r>
              <a:rPr lang="cs-CZ" dirty="0" smtClean="0"/>
              <a:t>umění používat nástroje </a:t>
            </a:r>
            <a:r>
              <a:rPr lang="cs-CZ" sz="2000" dirty="0" smtClean="0"/>
              <a:t>(výukové metody, odměny a tresty, komunikační styly, humor…)</a:t>
            </a:r>
          </a:p>
          <a:p>
            <a:r>
              <a:rPr lang="cs-CZ" dirty="0" smtClean="0"/>
              <a:t>sebereflexe, učení se ze zkušenosti</a:t>
            </a:r>
          </a:p>
          <a:p>
            <a:r>
              <a:rPr lang="cs-CZ" sz="2600" dirty="0" smtClean="0"/>
              <a:t>dále vizte </a:t>
            </a:r>
            <a:r>
              <a:rPr lang="cs-CZ" sz="2600" u="sng" dirty="0" smtClean="0"/>
              <a:t>Doporučení pro učitele </a:t>
            </a:r>
            <a:r>
              <a:rPr lang="cs-CZ" dirty="0" smtClean="0"/>
              <a:t>(</a:t>
            </a:r>
            <a:r>
              <a:rPr lang="cs-CZ" sz="2000" dirty="0" smtClean="0"/>
              <a:t>in prezentace Klima sociální skupiny</a:t>
            </a:r>
            <a:endParaRPr lang="cs-CZ" dirty="0" smtClean="0"/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videa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Dobrá škola: Role dobrého učitele ve </a:t>
            </a:r>
            <a:r>
              <a:rPr lang="cs-CZ" b="1" dirty="0" smtClean="0"/>
              <a:t>třídě</a:t>
            </a:r>
            <a:endParaRPr lang="cs-CZ" dirty="0" smtClean="0"/>
          </a:p>
          <a:p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www.youtube.com/watch?v=9HVJmBEpYJk</a:t>
            </a:r>
            <a:endParaRPr lang="cs-CZ" dirty="0" smtClean="0"/>
          </a:p>
          <a:p>
            <a:r>
              <a:rPr lang="cs-CZ" b="1" dirty="0"/>
              <a:t>Taková běžná hodiny matematiky </a:t>
            </a:r>
          </a:p>
          <a:p>
            <a:pPr marL="118872" indent="0">
              <a:buNone/>
            </a:pPr>
            <a:r>
              <a:rPr lang="cs-CZ" dirty="0"/>
              <a:t>http://www.youtube.com/watch?v=QjMxpnqBN3g</a:t>
            </a:r>
          </a:p>
        </p:txBody>
      </p:sp>
    </p:spTree>
    <p:extLst>
      <p:ext uri="{BB962C8B-B14F-4D97-AF65-F5344CB8AC3E}">
        <p14:creationId xmlns:p14="http://schemas.microsoft.com/office/powerpoint/2010/main" val="336366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studijní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Fontana</a:t>
            </a:r>
            <a:r>
              <a:rPr lang="cs-CZ" dirty="0" smtClean="0"/>
              <a:t>, David: Psychologie ve školní praxi. kap. 13 a 11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Kohoutek, Rudolf: Pedagogická psychologie. </a:t>
            </a:r>
          </a:p>
          <a:p>
            <a:pPr>
              <a:buNone/>
            </a:pPr>
            <a:r>
              <a:rPr lang="cs-CZ" dirty="0" smtClean="0"/>
              <a:t>	kap. 9.3, 10 a 12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UČITEL JE MANAŽER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…I KDYŽ TO MNOHDY NEVÍ 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UČITEL JAKO MANAŽER…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Font typeface="+mj-lt"/>
              <a:buAutoNum type="arabicPeriod"/>
            </a:pPr>
            <a:r>
              <a:rPr lang="cs-CZ" dirty="0" smtClean="0"/>
              <a:t>nastoluje vztah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pozoruje a vnímá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řídí a rozhoduje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vytváří podmínky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řeší problémy a konflikty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VZTAH     UČITEL - ŽÁCI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4000" dirty="0" smtClean="0"/>
              <a:t> učitel je tvůrcem vztahu</a:t>
            </a:r>
            <a:endParaRPr lang="cs-CZ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PRVKY OVLIVŇUJÍCÍ VZTAH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UČITELOVA OČEKÁVÁNÍ</a:t>
            </a:r>
          </a:p>
          <a:p>
            <a:r>
              <a:rPr lang="cs-CZ" dirty="0" smtClean="0"/>
              <a:t>POJETÍ ROLE UČITELE</a:t>
            </a:r>
          </a:p>
          <a:p>
            <a:r>
              <a:rPr lang="cs-CZ" dirty="0" smtClean="0"/>
              <a:t>SOCIÁLNÍ STATUS</a:t>
            </a:r>
          </a:p>
          <a:p>
            <a:r>
              <a:rPr lang="cs-CZ" dirty="0" smtClean="0"/>
              <a:t>KONFORMITA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učitel vytváří vztah OČEKÁVÁNÍM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OČEKÁVÁNÍ se týkají</a:t>
            </a:r>
          </a:p>
          <a:p>
            <a:r>
              <a:rPr lang="cs-CZ" dirty="0" smtClean="0"/>
              <a:t>schopností  (měkkých i tvrdých)</a:t>
            </a:r>
          </a:p>
          <a:p>
            <a:r>
              <a:rPr lang="cs-CZ" dirty="0" smtClean="0"/>
              <a:t>vědomostí a dovedností (adekvátních věku)</a:t>
            </a:r>
          </a:p>
          <a:p>
            <a:r>
              <a:rPr lang="cs-CZ" dirty="0" smtClean="0"/>
              <a:t>základní podoby vztahu</a:t>
            </a:r>
          </a:p>
          <a:p>
            <a:r>
              <a:rPr lang="cs-CZ" dirty="0" smtClean="0"/>
              <a:t>způsobu spolupráce</a:t>
            </a:r>
          </a:p>
          <a:p>
            <a:r>
              <a:rPr lang="cs-CZ" dirty="0" smtClean="0"/>
              <a:t>výsledků</a:t>
            </a:r>
          </a:p>
          <a:p>
            <a:r>
              <a:rPr lang="cs-CZ" dirty="0" smtClean="0"/>
              <a:t>vývoje (vztahu, dovedností, uplatnění)</a:t>
            </a:r>
          </a:p>
          <a:p>
            <a:r>
              <a:rPr lang="cs-CZ" dirty="0" smtClean="0"/>
              <a:t>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učitel vytváří vztah OČEKÁVÁNÍM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Učitel je dává najevo </a:t>
            </a:r>
          </a:p>
          <a:p>
            <a:r>
              <a:rPr lang="cs-CZ" dirty="0" smtClean="0"/>
              <a:t>svým přístupem</a:t>
            </a:r>
          </a:p>
          <a:p>
            <a:r>
              <a:rPr lang="cs-CZ" dirty="0" smtClean="0"/>
              <a:t>způsobem komunikace </a:t>
            </a:r>
          </a:p>
          <a:p>
            <a:r>
              <a:rPr lang="cs-CZ" dirty="0" smtClean="0"/>
              <a:t>zadáváním úkolů</a:t>
            </a:r>
          </a:p>
          <a:p>
            <a:r>
              <a:rPr lang="cs-CZ" dirty="0" smtClean="0"/>
              <a:t>celkovým chováním a vystupováním</a:t>
            </a:r>
          </a:p>
          <a:p>
            <a:r>
              <a:rPr lang="cs-CZ" dirty="0" smtClean="0"/>
              <a:t>pojetím své učitelské role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PROČ JE OČEKÁVÁNÍ DŮLEŽITÉ?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err="1" smtClean="0"/>
              <a:t>Pygmalion</a:t>
            </a:r>
            <a:r>
              <a:rPr lang="cs-CZ" dirty="0" smtClean="0"/>
              <a:t> efekt</a:t>
            </a:r>
          </a:p>
          <a:p>
            <a:pPr>
              <a:buNone/>
            </a:pPr>
            <a:r>
              <a:rPr lang="cs-CZ" dirty="0" smtClean="0"/>
              <a:t>= </a:t>
            </a:r>
            <a:r>
              <a:rPr lang="cs-CZ" dirty="0" err="1" smtClean="0"/>
              <a:t>sebenaplňující</a:t>
            </a:r>
            <a:r>
              <a:rPr lang="cs-CZ" dirty="0" smtClean="0"/>
              <a:t> předpověď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více např.: http://cs.wikipedia.org/wiki/Sebenaplňující_předpověď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GENERÁL NEBO PŘÍTEL?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Učitel volí míru odstupu – změna je možná jen jedním směrem</a:t>
            </a:r>
          </a:p>
          <a:p>
            <a:r>
              <a:rPr lang="cs-CZ" dirty="0" smtClean="0"/>
              <a:t>Pojetí učitelské role je různé – slovník, maminka, pánbůh, </a:t>
            </a:r>
            <a:r>
              <a:rPr lang="cs-CZ" dirty="0" err="1" smtClean="0"/>
              <a:t>kámoš</a:t>
            </a:r>
            <a:r>
              <a:rPr lang="cs-CZ" dirty="0" smtClean="0"/>
              <a:t>, trestaný…</a:t>
            </a:r>
          </a:p>
          <a:p>
            <a:r>
              <a:rPr lang="cs-CZ" dirty="0" smtClean="0"/>
              <a:t>Učitel musí zůstat vždy profesionálem –</a:t>
            </a:r>
          </a:p>
          <a:p>
            <a:pPr lvl="1"/>
            <a:r>
              <a:rPr lang="cs-CZ" dirty="0" smtClean="0"/>
              <a:t>etické hranice</a:t>
            </a:r>
          </a:p>
          <a:p>
            <a:pPr lvl="1"/>
            <a:r>
              <a:rPr lang="cs-CZ" dirty="0" smtClean="0"/>
              <a:t>nikdy nepoškodit</a:t>
            </a:r>
          </a:p>
          <a:p>
            <a:pPr lvl="1"/>
            <a:r>
              <a:rPr lang="cs-CZ" dirty="0" smtClean="0"/>
              <a:t>zodpovědnost</a:t>
            </a:r>
          </a:p>
          <a:p>
            <a:pPr lvl="1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Vlastní 6">
      <a:dk1>
        <a:srgbClr val="00194F"/>
      </a:dk1>
      <a:lt1>
        <a:srgbClr val="6AD3FD"/>
      </a:lt1>
      <a:dk2>
        <a:srgbClr val="003044"/>
      </a:dk2>
      <a:lt2>
        <a:srgbClr val="00194F"/>
      </a:lt2>
      <a:accent1>
        <a:srgbClr val="D0F1FE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1390</TotalTime>
  <Words>417</Words>
  <Application>Microsoft Office PowerPoint</Application>
  <PresentationFormat>Předvádění na obrazovce (4:3)</PresentationFormat>
  <Paragraphs>120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Modul</vt:lpstr>
      <vt:lpstr>ŘÍZENÍ TŘÍDY</vt:lpstr>
      <vt:lpstr>UČITEL JE MANAŽER</vt:lpstr>
      <vt:lpstr>UČITEL JAKO MANAŽER…</vt:lpstr>
      <vt:lpstr>1. VZTAH     UČITEL - ŽÁCI</vt:lpstr>
      <vt:lpstr>PRVKY OVLIVŇUJÍCÍ VZTAH</vt:lpstr>
      <vt:lpstr>učitel vytváří vztah OČEKÁVÁNÍM</vt:lpstr>
      <vt:lpstr>učitel vytváří vztah OČEKÁVÁNÍM</vt:lpstr>
      <vt:lpstr>PROČ JE OČEKÁVÁNÍ DŮLEŽITÉ?</vt:lpstr>
      <vt:lpstr>GENERÁL NEBO PŘÍTEL?</vt:lpstr>
      <vt:lpstr>SOCIÁLNÍ STATUS</vt:lpstr>
      <vt:lpstr>2. ŘÍZENÍ PRÁCE TŘÍDY</vt:lpstr>
      <vt:lpstr>ORGANIZACE DĚNÍ VE TŘÍDĚ</vt:lpstr>
      <vt:lpstr>Hodina jako společenské setkání</vt:lpstr>
      <vt:lpstr>Doporučení pro práci učitele ve třídě dle D. Fontany</vt:lpstr>
      <vt:lpstr>video</vt:lpstr>
      <vt:lpstr>3. ŘEŠENÍ PROBLÉMOVÝCH</vt:lpstr>
      <vt:lpstr>JAK NA TO? </vt:lpstr>
      <vt:lpstr>videa</vt:lpstr>
      <vt:lpstr>studijní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Blake</dc:creator>
  <cp:lastModifiedBy>Blake</cp:lastModifiedBy>
  <cp:revision>92</cp:revision>
  <dcterms:modified xsi:type="dcterms:W3CDTF">2013-11-24T18:10:31Z</dcterms:modified>
</cp:coreProperties>
</file>