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4" r:id="rId9"/>
    <p:sldId id="25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01E-B9A7-4F7E-9A82-8C79B15A6949}" type="datetimeFigureOut">
              <a:rPr lang="cs-CZ" smtClean="0"/>
              <a:t>20.10.2013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C72-EBD1-4D18-9087-92F51777F7B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01E-B9A7-4F7E-9A82-8C79B15A6949}" type="datetimeFigureOut">
              <a:rPr lang="cs-CZ" smtClean="0"/>
              <a:t>20.10.2013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C72-EBD1-4D18-9087-92F51777F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01E-B9A7-4F7E-9A82-8C79B15A6949}" type="datetimeFigureOut">
              <a:rPr lang="cs-CZ" smtClean="0"/>
              <a:t>20.10.2013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C72-EBD1-4D18-9087-92F51777F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01E-B9A7-4F7E-9A82-8C79B15A6949}" type="datetimeFigureOut">
              <a:rPr lang="cs-CZ" smtClean="0"/>
              <a:t>20.10.2013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C72-EBD1-4D18-9087-92F51777F7B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01E-B9A7-4F7E-9A82-8C79B15A6949}" type="datetimeFigureOut">
              <a:rPr lang="cs-CZ" smtClean="0"/>
              <a:t>20.10.2013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C72-EBD1-4D18-9087-92F51777F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01E-B9A7-4F7E-9A82-8C79B15A6949}" type="datetimeFigureOut">
              <a:rPr lang="cs-CZ" smtClean="0"/>
              <a:t>20.10.2013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C72-EBD1-4D18-9087-92F51777F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01E-B9A7-4F7E-9A82-8C79B15A6949}" type="datetimeFigureOut">
              <a:rPr lang="cs-CZ" smtClean="0"/>
              <a:t>20.10.2013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C72-EBD1-4D18-9087-92F51777F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01E-B9A7-4F7E-9A82-8C79B15A6949}" type="datetimeFigureOut">
              <a:rPr lang="cs-CZ" smtClean="0"/>
              <a:t>20.10.2013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C72-EBD1-4D18-9087-92F51777F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01E-B9A7-4F7E-9A82-8C79B15A6949}" type="datetimeFigureOut">
              <a:rPr lang="cs-CZ" smtClean="0"/>
              <a:t>20.10.2013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C72-EBD1-4D18-9087-92F51777F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01E-B9A7-4F7E-9A82-8C79B15A6949}" type="datetimeFigureOut">
              <a:rPr lang="cs-CZ" smtClean="0"/>
              <a:t>20.10.2013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C72-EBD1-4D18-9087-92F51777F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01E-B9A7-4F7E-9A82-8C79B15A6949}" type="datetimeFigureOut">
              <a:rPr lang="cs-CZ" smtClean="0"/>
              <a:t>20.10.2013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C72-EBD1-4D18-9087-92F51777F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088001E-B9A7-4F7E-9A82-8C79B15A6949}" type="datetimeFigureOut">
              <a:rPr lang="cs-CZ" smtClean="0"/>
              <a:t>20.10.2013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A1CAC72-EBD1-4D18-9087-92F51777F7B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q9YtJeytY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d</a:t>
            </a:r>
            <a:r>
              <a:rPr lang="cs-CZ" sz="4800" dirty="0" smtClean="0"/>
              <a:t>říve sportovní akrobacie</a:t>
            </a:r>
            <a:endParaRPr lang="cs-CZ" sz="4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dirty="0" smtClean="0"/>
              <a:t>Akrobatická gymnastika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90278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3000"/>
            <a:ext cx="7992888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/>
              <a:t>Charakteristika </a:t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3200" dirty="0" smtClean="0"/>
              <a:t>Gymnastická disciplína</a:t>
            </a:r>
          </a:p>
          <a:p>
            <a:r>
              <a:rPr lang="cs-CZ" sz="3200" dirty="0" smtClean="0"/>
              <a:t>Síla, flexibilita, odvaha, spolupráce</a:t>
            </a:r>
          </a:p>
          <a:p>
            <a:r>
              <a:rPr lang="cs-CZ" sz="3200" dirty="0" smtClean="0"/>
              <a:t>Gymnastický odpružený koberec 12m x 12m</a:t>
            </a:r>
          </a:p>
          <a:p>
            <a:r>
              <a:rPr lang="cs-CZ" sz="3200" dirty="0" smtClean="0"/>
              <a:t>Muži, ženy, smíšené</a:t>
            </a:r>
          </a:p>
          <a:p>
            <a:r>
              <a:rPr lang="cs-CZ" sz="3200" dirty="0" smtClean="0"/>
              <a:t>Sestavy s hudbou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70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193"/>
            <a:ext cx="4428900" cy="66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 smtClean="0"/>
              <a:t>Charakt</a:t>
            </a:r>
            <a:r>
              <a:rPr lang="cs-CZ" sz="4800" dirty="0" smtClean="0">
                <a:solidFill>
                  <a:schemeClr val="bg1"/>
                </a:solidFill>
              </a:rPr>
              <a:t>eristika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Sestavy: statická, dynamická, smíšená</a:t>
            </a:r>
          </a:p>
          <a:p>
            <a:pPr lvl="1"/>
            <a:r>
              <a:rPr lang="cs-CZ" dirty="0" smtClean="0"/>
              <a:t>Statická – </a:t>
            </a:r>
            <a:r>
              <a:rPr lang="cs-CZ" dirty="0"/>
              <a:t>silové </a:t>
            </a:r>
            <a:r>
              <a:rPr lang="cs-CZ" dirty="0" smtClean="0"/>
              <a:t>prvky</a:t>
            </a:r>
            <a:r>
              <a:rPr lang="cs-CZ" dirty="0"/>
              <a:t>, </a:t>
            </a:r>
            <a:r>
              <a:rPr lang="cs-CZ" dirty="0" smtClean="0"/>
              <a:t>výdrže (3s)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 </a:t>
            </a:r>
            <a:r>
              <a:rPr lang="cs-CZ" dirty="0"/>
              <a:t>(lidská pyramida</a:t>
            </a:r>
            <a:r>
              <a:rPr lang="cs-CZ" dirty="0" smtClean="0"/>
              <a:t>) – min. 6 </a:t>
            </a:r>
            <a:r>
              <a:rPr lang="cs-CZ" dirty="0" err="1" smtClean="0"/>
              <a:t>spol.prvků</a:t>
            </a:r>
            <a:endParaRPr lang="cs-CZ" dirty="0" smtClean="0"/>
          </a:p>
          <a:p>
            <a:pPr lvl="1"/>
            <a:r>
              <a:rPr lang="cs-CZ" dirty="0"/>
              <a:t>Dynamické </a:t>
            </a:r>
            <a:r>
              <a:rPr lang="cs-CZ" dirty="0" smtClean="0"/>
              <a:t>– prvky předváděné </a:t>
            </a:r>
            <a:r>
              <a:rPr lang="cs-CZ" dirty="0"/>
              <a:t>v </a:t>
            </a:r>
            <a:r>
              <a:rPr lang="cs-CZ" dirty="0" smtClean="0"/>
              <a:t>tempu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 </a:t>
            </a:r>
            <a:r>
              <a:rPr lang="cs-CZ" dirty="0"/>
              <a:t>(přemety, salta, piruety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Smíšené </a:t>
            </a:r>
            <a:r>
              <a:rPr lang="cs-CZ" dirty="0" smtClean="0"/>
              <a:t>- kombinací </a:t>
            </a:r>
            <a:r>
              <a:rPr lang="cs-CZ" dirty="0"/>
              <a:t>statických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a </a:t>
            </a:r>
            <a:r>
              <a:rPr lang="cs-CZ" dirty="0"/>
              <a:t>dynamických </a:t>
            </a:r>
            <a:r>
              <a:rPr lang="cs-CZ" dirty="0" smtClean="0"/>
              <a:t>prvků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 smtClean="0"/>
              <a:t>Délka sestavy – 2,5 min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dirty="0" smtClean="0"/>
              <a:t>Kategorie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mužské páry</a:t>
            </a:r>
          </a:p>
          <a:p>
            <a:r>
              <a:rPr lang="cs-CZ" sz="4000" dirty="0"/>
              <a:t>ženské páry</a:t>
            </a:r>
          </a:p>
          <a:p>
            <a:r>
              <a:rPr lang="cs-CZ" sz="4000" dirty="0"/>
              <a:t>smíšené páry</a:t>
            </a:r>
          </a:p>
          <a:p>
            <a:r>
              <a:rPr lang="cs-CZ" sz="4000" dirty="0"/>
              <a:t>ženské trojice</a:t>
            </a:r>
          </a:p>
          <a:p>
            <a:r>
              <a:rPr lang="cs-CZ" sz="4000" dirty="0"/>
              <a:t>mužské čtveřice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656370" cy="482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75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/>
              <a:t>Hodnocení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200" dirty="0" smtClean="0"/>
              <a:t>Obtížnost – předepsaná obtížnost, maximum 10 bodů</a:t>
            </a:r>
          </a:p>
          <a:p>
            <a:r>
              <a:rPr lang="cs-CZ" sz="3200" dirty="0" smtClean="0"/>
              <a:t>Provedení – technické srážky z hodnoty 10 bodů </a:t>
            </a:r>
          </a:p>
          <a:p>
            <a:r>
              <a:rPr lang="cs-CZ" sz="3200" dirty="0" smtClean="0"/>
              <a:t>Umělecký dojem – maximum 10 bodů</a:t>
            </a:r>
          </a:p>
          <a:p>
            <a:endParaRPr lang="cs-CZ" sz="3200" dirty="0"/>
          </a:p>
          <a:p>
            <a:r>
              <a:rPr lang="cs-CZ" sz="3200" dirty="0" smtClean="0"/>
              <a:t>Maximální známka 30 bodů</a:t>
            </a:r>
          </a:p>
          <a:p>
            <a:endParaRPr lang="cs-CZ" sz="3200" dirty="0"/>
          </a:p>
          <a:p>
            <a:r>
              <a:rPr lang="cs-CZ" sz="3200" dirty="0" smtClean="0"/>
              <a:t>Rozhodčí všech panelů sedí vedle sebe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63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/>
              <a:t>Soutěže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4000" dirty="0" smtClean="0"/>
              <a:t>Moskva 1974 – první MS</a:t>
            </a:r>
          </a:p>
          <a:p>
            <a:r>
              <a:rPr lang="cs-CZ" sz="4000" dirty="0" smtClean="0"/>
              <a:t>ME – každé dva roky - liché</a:t>
            </a:r>
          </a:p>
          <a:p>
            <a:r>
              <a:rPr lang="cs-CZ" sz="4000" dirty="0"/>
              <a:t>MS – každé dva </a:t>
            </a:r>
            <a:r>
              <a:rPr lang="cs-CZ" sz="4000" dirty="0" smtClean="0"/>
              <a:t>roky - sudé</a:t>
            </a:r>
            <a:endParaRPr lang="cs-CZ" sz="4000" dirty="0"/>
          </a:p>
          <a:p>
            <a:r>
              <a:rPr lang="cs-CZ" sz="4000" dirty="0" smtClean="0"/>
              <a:t>Národní mistrovství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06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/>
              <a:t>Organizace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Česká gymnastická federace – ČGF</a:t>
            </a:r>
          </a:p>
          <a:p>
            <a:r>
              <a:rPr lang="cs-CZ" sz="3200" dirty="0" err="1"/>
              <a:t>Fédération</a:t>
            </a:r>
            <a:r>
              <a:rPr lang="cs-CZ" sz="3200" dirty="0"/>
              <a:t> </a:t>
            </a:r>
            <a:r>
              <a:rPr lang="cs-CZ" sz="3200" dirty="0" err="1"/>
              <a:t>Internationale</a:t>
            </a:r>
            <a:r>
              <a:rPr lang="cs-CZ" sz="3200" dirty="0"/>
              <a:t> de </a:t>
            </a:r>
            <a:r>
              <a:rPr lang="cs-CZ" sz="3200" dirty="0" err="1" smtClean="0"/>
              <a:t>Gymnastique</a:t>
            </a:r>
            <a:r>
              <a:rPr lang="cs-CZ" sz="3200" dirty="0" smtClean="0"/>
              <a:t> – FIG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7726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 smtClean="0"/>
              <a:t>Komerční využití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556793"/>
            <a:ext cx="7924800" cy="41148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4" y="1556793"/>
            <a:ext cx="8355662" cy="442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99592" y="3244334"/>
            <a:ext cx="683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Česko Slovensko má talent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048020" y="4581128"/>
            <a:ext cx="115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DaeMen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6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 smtClean="0"/>
              <a:t>ukázky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http://www.youtube.com/watch?v=fHOsbA53_W8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www.youtube.com/watch?v=tq9YtJeytYw</a:t>
            </a:r>
            <a:endParaRPr lang="cs-CZ" dirty="0" smtClean="0"/>
          </a:p>
          <a:p>
            <a:r>
              <a:rPr lang="cs-CZ" dirty="0" smtClean="0"/>
              <a:t>http</a:t>
            </a:r>
            <a:r>
              <a:rPr lang="cs-CZ" dirty="0"/>
              <a:t>://www.ceskatelevize.cz/ivysilani/10162155147-gymnastika/21147129724-mm-cr-v-akrobaticke-gymnastice-praha/</a:t>
            </a:r>
          </a:p>
          <a:p>
            <a:r>
              <a:rPr lang="cs-CZ" dirty="0"/>
              <a:t>http://www.youtube.com/watch?v=j0j3WV3tkWY</a:t>
            </a:r>
          </a:p>
          <a:p>
            <a:r>
              <a:rPr lang="cs-CZ" dirty="0"/>
              <a:t>http://www.youtube.com/watch?v=0a36XZmeY-A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98289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118</TotalTime>
  <Words>148</Words>
  <Application>Microsoft Office PowerPoint</Application>
  <PresentationFormat>Předvádění na obrazovce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Horizont</vt:lpstr>
      <vt:lpstr>Akrobatická gymnastika</vt:lpstr>
      <vt:lpstr>Charakteristika  </vt:lpstr>
      <vt:lpstr>Charakteristika</vt:lpstr>
      <vt:lpstr>Kategorie</vt:lpstr>
      <vt:lpstr>Hodnocení</vt:lpstr>
      <vt:lpstr>Soutěže</vt:lpstr>
      <vt:lpstr>Organizace</vt:lpstr>
      <vt:lpstr>Komerční využití</vt:lpstr>
      <vt:lpstr>ukázky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Akrobatická gymnastika</dc:title>
  <dc:creator>User</dc:creator>
  <cp:lastModifiedBy>User</cp:lastModifiedBy>
  <cp:revision>14</cp:revision>
  <dcterms:created xsi:type="dcterms:W3CDTF">2013-10-20T14:49:12Z</dcterms:created>
  <dcterms:modified xsi:type="dcterms:W3CDTF">2013-10-20T16:54:13Z</dcterms:modified>
</cp:coreProperties>
</file>