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76" r:id="rId25"/>
    <p:sldId id="277" r:id="rId26"/>
    <p:sldId id="280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8E06081-C726-4B18-905E-CC8E096DA91E}" type="datetimeFigureOut">
              <a:rPr lang="cs-CZ" smtClean="0"/>
              <a:t>6.10.2013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92A2E7D-2B83-484D-88A2-738B3BA8B4D6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pc8tRpV-UY" TargetMode="External"/><Relationship Id="rId2" Type="http://schemas.openxmlformats.org/officeDocument/2006/relationships/hyperlink" Target="http://www.youtube.com/watch?v=fDXTworekq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youtube.com/watch?v=GOFlc9KOhq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Esteticko</a:t>
            </a:r>
            <a:r>
              <a:rPr lang="cs-CZ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koordinační sport</a:t>
            </a:r>
            <a:endParaRPr lang="cs-CZ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Sportovní gymnastika</a:t>
            </a:r>
            <a:endParaRPr lang="cs-CZ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8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Kůň na šíř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 descr="IMG_184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212"/>
            <a:ext cx="7776864" cy="468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55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Kruhy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Výška: 260 cm od horní plochy žíněnky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Sestava na kruzích je tvořena prvky švihovými, silovými a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silovými výdržemi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, které jsou přibližně ve stejném poměru. Tyto prvky a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jejich spojení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jsou prováděny ve visu, do vzporu nebo ve vzporu, do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stoje nebo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stojem na rukou, přičemž převládá cvičení o napjatých pažích.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Současné sestavy jsou charakterizovány přechody mezi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prvky švihovými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 silovými nebo naopak. Houpání kruhů a cvičení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překřížením lanek není dovoleno.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7490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Kruhy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 descr="IMG_21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212"/>
            <a:ext cx="7488832" cy="489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95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Přeskok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Výška: 135 cm od podlahy</a:t>
            </a:r>
          </a:p>
          <a:p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Závodník musí předvést jeden skok s výjimkou kvalifikace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 finálový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závod a finálový závod na přeskoku, kdy musí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předvést dva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skoky z různých skupin skoků a s různou druhou letovou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fází (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na příklad různý směr – vpřed/vzad – různá poloha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skrčmo/schylmo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– pro jednoduchá salta nebo alespoň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rozdíl jednoho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obratu u salt s obraty a jednoduchých skoků). 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Každý skok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začíná rozběhem, odrazem oběma nohama snožmo (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přímo nebo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rondátu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) z můstku a krátkou oporovou fází obou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rukou na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přeskokovém stole. 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Skok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může zahrnovat jeden nebo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několik obratů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kolem dvou os těla. </a:t>
            </a:r>
            <a:endParaRPr 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provedení prvního skoku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závodník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bez prodlení vrátí na začátek rozběhu a na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signál rozhodčího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D1 provede druhý skok.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298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Přeskok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7" descr="IMG_07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3810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lh5.ggpht.com/_dHwPWTcOeAw/SKF8BzuAC7I/AAAAAAAAAMY/yVq3OuD_PZw/s720/IMG_0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3448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19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Bradla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Výška: 180 cm od horní plochy žíněnky, 200 cm od podlahy</a:t>
            </a:r>
          </a:p>
          <a:p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Současná sestava na bradlech se skládá převážně ze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švihových a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letových prvků vybraných ze všech skupin prvků a se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stálými přechody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mezi </a:t>
            </a:r>
            <a:r>
              <a:rPr lang="cs-CZ" altLang="cs-CZ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vzporovými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podporovými a visovými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polohami tak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, aby odrážela veškeré možnosti tohoto nářadí.</a:t>
            </a:r>
          </a:p>
          <a:p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2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Bradla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 descr="DSC_015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4974"/>
            <a:ext cx="7200800" cy="467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84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Hrazda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Výška: 260 cm od horní plochy žíněnky, 280 cm od podlahy</a:t>
            </a:r>
          </a:p>
          <a:p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Současná sestava na hrazdě musí být dynamického typu,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musí se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skládat výhradně z plynulých spojení švihových prvků,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obratů a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letových prvků se střídáním provedení prvků v blízkosti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žerdě a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veletočů a v různých hmatech tak, aby se předvedly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všechny možnosti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nářadí.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029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Hrazda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9" descr="DSC_017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4974"/>
            <a:ext cx="7848872" cy="474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834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Bradla o nestejné výši žerdí</a:t>
            </a:r>
            <a:endParaRPr lang="cs-CZ" sz="5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Výška – nižší žerď 140 cm, vyšší žerď 245 cm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Vzdálenost mezi žerděmi lze regulovat (dle výšky gymnastky)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Sestava obsahuje švihové prvky střídající vyšší a nižší žerď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Nesmí dojít k zastavení cvičení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 náskok je možné použít můstek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5" descr="IMG_178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55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091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Bradla o nestejné výši </a:t>
            </a:r>
            <a:r>
              <a:rPr lang="cs-CZ" sz="5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žerdí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99288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416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Kladina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Výška 120 cm, délka 5 m, šířka 10 cm</a:t>
            </a:r>
          </a:p>
          <a:p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Délka sestavy – 90 s</a:t>
            </a:r>
          </a:p>
          <a:p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 náskok možno použít můstek</a:t>
            </a:r>
          </a:p>
          <a:p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Střídání akrobatických prvků, piruet, gymnastických skoků, </a:t>
            </a:r>
            <a:r>
              <a:rPr lang="cs-CZ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rovnováh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ohebnostních</a:t>
            </a:r>
            <a:r>
              <a:rPr lang="cs-CZ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prvků</a:t>
            </a:r>
          </a:p>
          <a:p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75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 descr="http://eshop.jipast.cz/editor/image/eshop_products/293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8280920" cy="48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1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 sportovní gymnastiky</a:t>
            </a:r>
            <a:endParaRPr lang="cs-CZ" sz="4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72400" cy="45720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 – obtížnost sestav – 10 prvků (dva rozhodčí) - domluva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 – technické a estetické provedení (čtyři až pět rozhodčích) – průměr (</a:t>
            </a:r>
            <a:r>
              <a:rPr lang="cs-CZ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nej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se škrtají)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Výsledná známka – D + E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Referenční rozhodčí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Časoměřič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6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Využití ve školní TV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Využití běžně dostupného hlavního i vedlejšího nářadí (koberec,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kladinka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, bradla, hrazda, kruhy, švédská bedna, trampolínka, koza, lavička,…)</a:t>
            </a:r>
          </a:p>
          <a:p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Rozvoj kloubní pohyblivosti, statické i dynamické síly horních i dolních končetin a trupu, flexibility, </a:t>
            </a:r>
            <a:r>
              <a:rPr lang="cs-CZ" alt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kreativního myšlení při tvorbě sestav a prostorové orientace při koordinačně těžších prvcích</a:t>
            </a: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Základ pro další pohybové aktivity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414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Oblečení a doplňky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Trikoty, tílka a šponovky, trenýrky (prostná, přeskok)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68052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860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Mozolníky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47824"/>
            <a:ext cx="7992887" cy="480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581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Sportovní gymnastika</a:t>
            </a:r>
            <a:endParaRPr lang="cs-CZ" sz="5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www.youtube.com/watch?v=fDXTworekqA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www.youtube.com/watch?v=Lpc8tRpV-UY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www.youtube.com/watch?v=GOFlc9KOhqg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45365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67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Předpoklady</a:t>
            </a:r>
            <a:endParaRPr lang="cs-CZ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cs-CZ" altLang="cs-CZ" sz="3600" b="1" dirty="0">
                <a:solidFill>
                  <a:srgbClr val="4E3B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Somatotyp sportovce </a:t>
            </a:r>
            <a:r>
              <a:rPr lang="cs-CZ" altLang="cs-CZ" sz="3600" dirty="0">
                <a:solidFill>
                  <a:srgbClr val="4E3B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silný, pružný, výškově menší postava</a:t>
            </a:r>
            <a:r>
              <a:rPr lang="en-US" altLang="cs-CZ" sz="3600" dirty="0">
                <a:solidFill>
                  <a:srgbClr val="4E3B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altLang="cs-CZ" sz="3600" dirty="0">
                <a:solidFill>
                  <a:srgbClr val="4E3B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menší pákové poměry, rychlejší rotace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</a:pPr>
            <a:r>
              <a:rPr lang="cs-CZ" altLang="cs-CZ" sz="3600" b="1" dirty="0" smtClean="0">
                <a:solidFill>
                  <a:srgbClr val="4E3B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Psychické </a:t>
            </a:r>
            <a:r>
              <a:rPr lang="cs-CZ" altLang="cs-CZ" sz="3600" b="1" dirty="0">
                <a:solidFill>
                  <a:srgbClr val="4E3B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vlastnosti </a:t>
            </a:r>
            <a:r>
              <a:rPr lang="cs-CZ" altLang="cs-CZ" sz="3600" dirty="0">
                <a:solidFill>
                  <a:srgbClr val="4E3B3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spíše extrovert; odolnost vůči stresu, fyzické zátěži; schopnost koncentrace; kreativnost myšlení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290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396952"/>
          </a:xfrm>
        </p:spPr>
        <p:txBody>
          <a:bodyPr>
            <a:normAutofit/>
          </a:bodyPr>
          <a:lstStyle/>
          <a:p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Sportovní gymnastika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- jednotliví závodníci předvádějí silové nebo švihové gymnastické prvky na koberci (prostná), nebo na nářadích. </a:t>
            </a:r>
            <a:endParaRPr lang="cs-CZ" altLang="cs-CZ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altLang="cs-C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Sportovní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gymnastika </a:t>
            </a:r>
            <a:r>
              <a:rPr lang="cs-CZ" alt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je stálou součástí olympijského programu, mistrovství světa se v ní pořádají od roku 1903.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400" cap="all" dirty="0">
                <a:solidFill>
                  <a:srgbClr val="4E3B30"/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Charakteristika sportovního odvětví</a:t>
            </a:r>
            <a:endParaRPr lang="cs-CZ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9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Gymnastický víceboj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Muži – prostná, kůň na šíř, kruhy, přeskok, bradla, hrazda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Ženy – přeskok, bradla, kladina, prostná </a:t>
            </a:r>
          </a:p>
          <a:p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5" descr="DSC_0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5519936" cy="367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77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Historie sportovní gymnastiky</a:t>
            </a:r>
            <a:endParaRPr lang="cs-CZ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Název – řecky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gymnós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cvičit nahý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Vznik – před dvěma tisíci lety – antické Řecko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Vzor harmonického rozvoje  těla –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Kolakagathia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Řecké závody – běh, hod, skok, plavání, zápas, box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Počátky nářaďové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gym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 – cvičení se zvířaty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1986 OH – pouze muži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1928 OH – Amsterodam – ženy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1936 OH –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erlín - současná podoba disciplín</a:t>
            </a:r>
          </a:p>
          <a:p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1952 OH -  ženy jednotlivkyně</a:t>
            </a:r>
          </a:p>
          <a:p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374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Historie sportovní gymnastiky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1924 – 1968 –vždy medaile pro ČR na OH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1924 – Amsterodam - první zlatá Bedřich Šupčík – šplh na laně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1964 – Tokio - Věra Čáslavská - 3 zlaté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1968 – Mexiko –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Věra Čáslavská </a:t>
            </a:r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- 4 zlaté</a:t>
            </a:r>
          </a:p>
          <a:p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Další úspěchy – Eva Bosáková – první salto vzad na akrobacii, medaile z MS 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9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Stručná charakteristika jednotlivých disciplín z hlediska pravidel </a:t>
            </a:r>
            <a:r>
              <a:rPr lang="cs-CZ" sz="32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FIg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Prostná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- sestava na prostných se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skládá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z akrobatických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prvků, které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jsou spojeny s dalšími gymnastickými prvky, jako jsou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prvky síly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a rovnováhy,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skoky a choreografické vazby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 Všechny tyto prvky tvoří harmonický a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rytmický celek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 délce max. 70 s., předvedený s využitím celé plochy 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 prostná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(12x12 m</a:t>
            </a:r>
            <a:r>
              <a:rPr lang="cs-CZ" alt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).Ženy cvičí v doprovodu hudby.</a:t>
            </a:r>
            <a:endParaRPr lang="cs-CZ" alt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79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Kůň na šíř</a:t>
            </a:r>
            <a:endParaRPr lang="cs-CZ" sz="6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Sestava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na koni našíř je charakteristická různými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typy kol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 provedení s roznožením a snožmo, prováděných v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různých polohách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vzporu na všech částech koně, mety jednonož a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stříži. Jsou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povoleny mety stojem na rukou s obraty i bez obratů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Všechny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prvky musí být provedeny švihem a bez </a:t>
            </a:r>
            <a:r>
              <a:rPr lang="cs-CZ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nejmenšího přerušení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sestavy. Prvky silové a výdrže nejsou dovoleny.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81757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</TotalTime>
  <Words>924</Words>
  <Application>Microsoft Office PowerPoint</Application>
  <PresentationFormat>Předvádění na obrazovce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Jmění</vt:lpstr>
      <vt:lpstr>Sportovní gymnastika</vt:lpstr>
      <vt:lpstr>Prezentace aplikace PowerPoint</vt:lpstr>
      <vt:lpstr>Předpoklady</vt:lpstr>
      <vt:lpstr>Charakteristika sportovního odvětví</vt:lpstr>
      <vt:lpstr>Gymnastický víceboj</vt:lpstr>
      <vt:lpstr>Historie sportovní gymnastiky</vt:lpstr>
      <vt:lpstr>Historie sportovní gymnastiky</vt:lpstr>
      <vt:lpstr>Stručná charakteristika jednotlivých disciplín z hlediska pravidel FIg</vt:lpstr>
      <vt:lpstr>Kůň na šíř</vt:lpstr>
      <vt:lpstr>Kůň na šíř</vt:lpstr>
      <vt:lpstr>Kruhy</vt:lpstr>
      <vt:lpstr>Kruhy</vt:lpstr>
      <vt:lpstr>Přeskok</vt:lpstr>
      <vt:lpstr>Přeskok</vt:lpstr>
      <vt:lpstr>Bradla</vt:lpstr>
      <vt:lpstr>Bradla</vt:lpstr>
      <vt:lpstr>Hrazda</vt:lpstr>
      <vt:lpstr>Hrazda</vt:lpstr>
      <vt:lpstr>Bradla o nestejné výši žerdí</vt:lpstr>
      <vt:lpstr>Bradla o nestejné výši žerdí</vt:lpstr>
      <vt:lpstr>Kladina</vt:lpstr>
      <vt:lpstr>Kladina</vt:lpstr>
      <vt:lpstr>Hodnocení sportovní gymnastiky</vt:lpstr>
      <vt:lpstr>Využití ve školní TV</vt:lpstr>
      <vt:lpstr>Oblečení a doplňky</vt:lpstr>
      <vt:lpstr>Mozolníky</vt:lpstr>
      <vt:lpstr>Sportovní gymnastika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gymnastika</dc:title>
  <dc:creator>User</dc:creator>
  <cp:lastModifiedBy>User</cp:lastModifiedBy>
  <cp:revision>21</cp:revision>
  <dcterms:created xsi:type="dcterms:W3CDTF">2013-10-06T18:53:19Z</dcterms:created>
  <dcterms:modified xsi:type="dcterms:W3CDTF">2013-10-06T20:55:27Z</dcterms:modified>
</cp:coreProperties>
</file>