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C19E9-A82A-49AB-BF91-5AC76B1A63E8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E7172-1519-4B19-BE90-E151A6548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Přednáška č.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– definice rehabilitace a kinezioterapie, definice zdraví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691679" cy="150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 lat. „návratná péče“</a:t>
            </a:r>
          </a:p>
          <a:p>
            <a:r>
              <a:rPr lang="cs-CZ" dirty="0" smtClean="0"/>
              <a:t>Soustava léčebných, psychologických a sociálně ekonomických opatření zaměřených na návrat nemocných a postižených do společnosti</a:t>
            </a:r>
          </a:p>
          <a:p>
            <a:r>
              <a:rPr lang="cs-CZ" dirty="0" smtClean="0"/>
              <a:t>Definice RHB dle WHO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Dle Jandy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Komprehenzivní – komplexní </a:t>
            </a:r>
            <a:r>
              <a:rPr lang="cs-CZ" dirty="0" err="1" smtClean="0"/>
              <a:t>rhb</a:t>
            </a:r>
            <a:r>
              <a:rPr lang="cs-CZ" dirty="0" smtClean="0"/>
              <a:t> – vysvětlit pojem</a:t>
            </a:r>
          </a:p>
          <a:p>
            <a:pPr>
              <a:buNone/>
            </a:pPr>
            <a:r>
              <a:rPr lang="cs-CZ" sz="1900" dirty="0" smtClean="0"/>
              <a:t>(Skripta Základy kinezioterapie, Dvořák, str. 7)</a:t>
            </a:r>
            <a:endParaRPr lang="cs-CZ" sz="19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691679" cy="150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1) léčebná – kinezioterapie</a:t>
            </a:r>
          </a:p>
          <a:p>
            <a:r>
              <a:rPr lang="cs-CZ" dirty="0" smtClean="0"/>
              <a:t>A)pohybová léčba, cvičení = kinezioterapie = LTV</a:t>
            </a:r>
          </a:p>
          <a:p>
            <a:r>
              <a:rPr lang="cs-CZ" dirty="0" smtClean="0"/>
              <a:t>B) ergoterapie – pracovní léčba</a:t>
            </a:r>
          </a:p>
          <a:p>
            <a:r>
              <a:rPr lang="cs-CZ" dirty="0" smtClean="0"/>
              <a:t>C) fyzikální terapie (elektroterapie, laser, termoterapie, vodoléčba)</a:t>
            </a:r>
          </a:p>
          <a:p>
            <a:r>
              <a:rPr lang="cs-CZ" dirty="0" smtClean="0"/>
              <a:t>2) psychologická (motivace, poskytnutí živ. </a:t>
            </a:r>
            <a:r>
              <a:rPr lang="cs-CZ" dirty="0"/>
              <a:t>p</a:t>
            </a:r>
            <a:r>
              <a:rPr lang="cs-CZ" dirty="0" smtClean="0"/>
              <a:t>erspektivy)</a:t>
            </a:r>
          </a:p>
          <a:p>
            <a:r>
              <a:rPr lang="cs-CZ" dirty="0" smtClean="0"/>
              <a:t>3) pracovní (poskytnutí rekvalifikace)</a:t>
            </a:r>
          </a:p>
          <a:p>
            <a:r>
              <a:rPr lang="cs-CZ" dirty="0" smtClean="0"/>
              <a:t>4) pedagogická (vhodné vzdělání, např. Jedličkův ústav)</a:t>
            </a:r>
          </a:p>
          <a:p>
            <a:r>
              <a:rPr lang="cs-CZ" dirty="0" smtClean="0"/>
              <a:t>5) sociální (návrat postiženého do společnosti)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691679" cy="150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 = stav bez nemoci?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zdraví dle WHO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Definice termínů:</a:t>
            </a:r>
          </a:p>
          <a:p>
            <a:r>
              <a:rPr lang="cs-CZ" dirty="0" smtClean="0"/>
              <a:t> regenerace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rekondice</a:t>
            </a:r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ekonvalescence</a:t>
            </a:r>
          </a:p>
          <a:p>
            <a:r>
              <a:rPr lang="cs-CZ" dirty="0"/>
              <a:t>r</a:t>
            </a:r>
            <a:r>
              <a:rPr lang="cs-CZ" dirty="0" smtClean="0"/>
              <a:t>esocializace</a:t>
            </a:r>
          </a:p>
          <a:p>
            <a:pPr>
              <a:buNone/>
            </a:pPr>
            <a:r>
              <a:rPr lang="cs-CZ" sz="1800" dirty="0"/>
              <a:t>(</a:t>
            </a:r>
            <a:r>
              <a:rPr lang="cs-CZ" sz="1800" dirty="0" smtClean="0"/>
              <a:t>Strana 7. – 8. Základy kinezioterapie, Dvořák)</a:t>
            </a:r>
            <a:endParaRPr lang="cs-CZ" sz="1800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691679" cy="150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166</Words>
  <Application>Microsoft Office PowerPoint</Application>
  <PresentationFormat>Předvádění na obrazovce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Přednáška č. 1</vt:lpstr>
      <vt:lpstr>Rehabilitace</vt:lpstr>
      <vt:lpstr>Rehabilitace - dělení</vt:lpstr>
      <vt:lpstr>Zdraví = stav bez nemoci?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1</dc:title>
  <dc:creator>Phantom</dc:creator>
  <cp:lastModifiedBy>Phantom</cp:lastModifiedBy>
  <cp:revision>18</cp:revision>
  <dcterms:created xsi:type="dcterms:W3CDTF">2013-09-16T05:48:20Z</dcterms:created>
  <dcterms:modified xsi:type="dcterms:W3CDTF">2013-09-16T07:58:33Z</dcterms:modified>
</cp:coreProperties>
</file>