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Modularizace </a:t>
            </a:r>
            <a:r>
              <a:rPr lang="cs-CZ" sz="4800" b="1" dirty="0" smtClean="0"/>
              <a:t>kurikula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Modularizace kurikula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Modularizace ukazuje, do jaké míry jsou v kurikulu zastoupeny jednotlivé domény a jednotlivé úrovně</a:t>
            </a:r>
          </a:p>
          <a:p>
            <a:endParaRPr lang="cs-CZ" dirty="0" smtClean="0"/>
          </a:p>
          <a:p>
            <a:r>
              <a:rPr lang="cs-CZ" dirty="0" smtClean="0"/>
              <a:t>Na příkladu oborů SEBS a ASEBS</a:t>
            </a:r>
          </a:p>
          <a:p>
            <a:endParaRPr lang="cs-CZ" dirty="0" smtClean="0"/>
          </a:p>
          <a:p>
            <a:r>
              <a:rPr lang="cs-CZ" dirty="0" smtClean="0"/>
              <a:t>Na příkladu kognitivní domény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18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Najít Studijní katalog FSpS</a:t>
            </a:r>
          </a:p>
          <a:p>
            <a:r>
              <a:rPr lang="cs-CZ" dirty="0" smtClean="0"/>
              <a:t>Pro jednotlivé předměty dohledat v IS výstupy z učení: v případě nevhodné formulace opoznámkovat</a:t>
            </a:r>
          </a:p>
          <a:p>
            <a:r>
              <a:rPr lang="cs-CZ" dirty="0" smtClean="0"/>
              <a:t>Přednášku s taxonomii výstupů z učení je možné dohledat v IS</a:t>
            </a:r>
          </a:p>
          <a:p>
            <a:r>
              <a:rPr lang="cs-CZ" dirty="0" smtClean="0"/>
              <a:t>Zařadit předměty do jednotlivých modulů:</a:t>
            </a:r>
          </a:p>
          <a:p>
            <a:pPr lvl="1"/>
            <a:r>
              <a:rPr lang="cs-CZ" dirty="0"/>
              <a:t>1. znalosti, zapamatování specifických informací </a:t>
            </a:r>
            <a:r>
              <a:rPr lang="cs-CZ" b="1" dirty="0"/>
              <a:t>– MODUL POPSAT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2. pochopení a porozumění – </a:t>
            </a:r>
            <a:r>
              <a:rPr lang="cs-CZ" b="1" dirty="0"/>
              <a:t>MODUL VYSVĚTLIT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3. aplikace – </a:t>
            </a:r>
            <a:r>
              <a:rPr lang="cs-CZ" b="1" dirty="0"/>
              <a:t>MODUL APLIKOVAT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4. analýza –</a:t>
            </a:r>
            <a:r>
              <a:rPr lang="cs-CZ" b="1" dirty="0"/>
              <a:t> MODUL ANALYZOVAT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5. syntéza –</a:t>
            </a:r>
            <a:r>
              <a:rPr lang="cs-CZ" b="1" dirty="0"/>
              <a:t> MODUL SESTAVIT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6. evaluace –</a:t>
            </a:r>
            <a:r>
              <a:rPr lang="cs-CZ" b="1" dirty="0"/>
              <a:t> MODUL ZHODNOTIT</a:t>
            </a:r>
            <a:r>
              <a:rPr lang="cs-CZ" dirty="0"/>
              <a:t>.</a:t>
            </a:r>
          </a:p>
          <a:p>
            <a:r>
              <a:rPr lang="cs-CZ" dirty="0" smtClean="0"/>
              <a:t>Vypočítat procentuální podíl předmětů v jednotlivých modulech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820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4999</TotalTime>
  <Words>125</Words>
  <Application>Microsoft Office PowerPoint</Application>
  <PresentationFormat>Širokoúhlá obrazovka</PresentationFormat>
  <Paragraphs>21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Corbel</vt:lpstr>
      <vt:lpstr>Wingdings</vt:lpstr>
      <vt:lpstr>Pruhy</vt:lpstr>
      <vt:lpstr>Modularizace kurikula</vt:lpstr>
      <vt:lpstr>Modularizace kurikula</vt:lpstr>
      <vt:lpstr>Úkoly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51</cp:revision>
  <dcterms:created xsi:type="dcterms:W3CDTF">2014-09-12T07:45:11Z</dcterms:created>
  <dcterms:modified xsi:type="dcterms:W3CDTF">2014-10-20T11:33:08Z</dcterms:modified>
</cp:coreProperties>
</file>