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Seminární práce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k přijetí (kvalifikační předpoklady)</a:t>
            </a:r>
          </a:p>
          <a:p>
            <a:r>
              <a:rPr lang="cs-CZ" dirty="0" smtClean="0"/>
              <a:t>Profesní vzdělávání v organizaci</a:t>
            </a:r>
          </a:p>
          <a:p>
            <a:r>
              <a:rPr lang="cs-CZ" dirty="0" smtClean="0"/>
              <a:t>Institucionální profesní vzdělávání</a:t>
            </a:r>
          </a:p>
          <a:p>
            <a:r>
              <a:rPr lang="cs-CZ" dirty="0" smtClean="0"/>
              <a:t>Profesní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187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bezpečnostní složky (legislativa, úkoly, atd.)</a:t>
            </a:r>
          </a:p>
          <a:p>
            <a:r>
              <a:rPr lang="cs-CZ" dirty="0" smtClean="0"/>
              <a:t>Struktura bezpečnostní složky (organizace, instituce)</a:t>
            </a:r>
          </a:p>
          <a:p>
            <a:r>
              <a:rPr lang="cs-CZ" dirty="0" smtClean="0"/>
              <a:t>Hlavní část práce podle zadání</a:t>
            </a:r>
          </a:p>
          <a:p>
            <a:r>
              <a:rPr lang="cs-CZ" dirty="0" smtClean="0"/>
              <a:t>Závěr </a:t>
            </a:r>
          </a:p>
          <a:p>
            <a:r>
              <a:rPr lang="cs-CZ" dirty="0" smtClean="0"/>
              <a:t>Reference</a:t>
            </a:r>
          </a:p>
          <a:p>
            <a:endParaRPr lang="cs-CZ" dirty="0"/>
          </a:p>
          <a:p>
            <a:r>
              <a:rPr lang="cs-CZ" dirty="0" smtClean="0"/>
              <a:t>Odevzdat do </a:t>
            </a:r>
            <a:r>
              <a:rPr lang="cs-CZ" dirty="0" err="1" smtClean="0"/>
              <a:t>odevzdávárny</a:t>
            </a:r>
            <a:r>
              <a:rPr lang="cs-CZ" dirty="0" smtClean="0"/>
              <a:t> předmětu do 30. 11. 2014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820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Cca 20 min.</a:t>
            </a:r>
          </a:p>
          <a:p>
            <a:r>
              <a:rPr lang="cs-CZ" dirty="0" smtClean="0"/>
              <a:t>Využití didaktické techniky</a:t>
            </a:r>
          </a:p>
          <a:p>
            <a:r>
              <a:rPr lang="cs-CZ" dirty="0" smtClean="0"/>
              <a:t>Aktivní zapojení studentů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48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rozpisu</a:t>
            </a:r>
          </a:p>
          <a:p>
            <a:r>
              <a:rPr lang="cs-CZ" dirty="0" smtClean="0"/>
              <a:t>2 studenti / </a:t>
            </a:r>
            <a:r>
              <a:rPr lang="cs-CZ" dirty="0" smtClean="0"/>
              <a:t>hodina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383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4974</TotalTime>
  <Words>79</Words>
  <Application>Microsoft Office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Corbel</vt:lpstr>
      <vt:lpstr>Wingdings</vt:lpstr>
      <vt:lpstr>Pruhy</vt:lpstr>
      <vt:lpstr>Seminární práce</vt:lpstr>
      <vt:lpstr>Seminární práce</vt:lpstr>
      <vt:lpstr>Struktura práce</vt:lpstr>
      <vt:lpstr>Prezentace</vt:lpstr>
      <vt:lpstr>Prezentace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49</cp:revision>
  <dcterms:created xsi:type="dcterms:W3CDTF">2014-09-12T07:45:11Z</dcterms:created>
  <dcterms:modified xsi:type="dcterms:W3CDTF">2014-10-30T06:02:36Z</dcterms:modified>
</cp:coreProperties>
</file>