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novace-SEBS-ASEBS/elearning/socialni-psychologie/tret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Androdidaktika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Lucie Mlejnková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 a semináře</a:t>
            </a:r>
          </a:p>
          <a:p>
            <a:pPr lvl="1"/>
            <a:r>
              <a:rPr lang="cs-CZ" dirty="0" smtClean="0"/>
              <a:t>Vymezení pojmů</a:t>
            </a:r>
          </a:p>
          <a:p>
            <a:pPr lvl="1"/>
            <a:r>
              <a:rPr lang="cs-CZ" dirty="0" smtClean="0"/>
              <a:t>Učení a vyučování</a:t>
            </a:r>
          </a:p>
          <a:p>
            <a:pPr lvl="1"/>
            <a:r>
              <a:rPr lang="cs-CZ" dirty="0" smtClean="0"/>
              <a:t>Didaktické principy</a:t>
            </a:r>
          </a:p>
          <a:p>
            <a:pPr lvl="1"/>
            <a:r>
              <a:rPr lang="cs-CZ" dirty="0" smtClean="0"/>
              <a:t>Vyučovací jednotka</a:t>
            </a:r>
          </a:p>
          <a:p>
            <a:pPr lvl="1"/>
            <a:r>
              <a:rPr lang="cs-CZ" dirty="0" smtClean="0"/>
              <a:t>Interaktivní a komunikační aspekty výchovně vzdělávací práce</a:t>
            </a:r>
          </a:p>
          <a:p>
            <a:pPr lvl="1"/>
            <a:r>
              <a:rPr lang="cs-CZ" dirty="0" smtClean="0"/>
              <a:t>Diferenciace a individualizace práce</a:t>
            </a:r>
          </a:p>
          <a:p>
            <a:pPr lvl="1"/>
            <a:r>
              <a:rPr lang="cs-CZ" dirty="0" smtClean="0"/>
              <a:t>Rozvoj aktivit a tvořivosti</a:t>
            </a:r>
          </a:p>
          <a:p>
            <a:pPr lvl="1"/>
            <a:r>
              <a:rPr lang="cs-CZ" dirty="0" smtClean="0"/>
              <a:t>Alternativní přístupy v </a:t>
            </a:r>
            <a:r>
              <a:rPr lang="cs-CZ" dirty="0" err="1" smtClean="0"/>
              <a:t>androdidaktice</a:t>
            </a:r>
            <a:endParaRPr lang="cs-CZ" dirty="0" smtClean="0"/>
          </a:p>
          <a:p>
            <a:pPr lvl="1"/>
            <a:r>
              <a:rPr lang="cs-CZ" dirty="0" smtClean="0"/>
              <a:t>Inovace, experimentování a další zkvalitňování výuky</a:t>
            </a:r>
          </a:p>
        </p:txBody>
      </p:sp>
    </p:spTree>
    <p:extLst>
      <p:ext uri="{BB962C8B-B14F-4D97-AF65-F5344CB8AC3E}">
        <p14:creationId xmlns:p14="http://schemas.microsoft.com/office/powerpoint/2010/main" val="194108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err="1"/>
              <a:t>Belcourt,M</a:t>
            </a:r>
            <a:r>
              <a:rPr lang="cs-CZ" dirty="0"/>
              <a:t>., </a:t>
            </a:r>
            <a:r>
              <a:rPr lang="cs-CZ" dirty="0" err="1"/>
              <a:t>Wright</a:t>
            </a:r>
            <a:r>
              <a:rPr lang="cs-CZ" dirty="0"/>
              <a:t>, P.C. (1998). Vzdělávání pracovníků a řízení pracovního výkonu (1.vydání). Praha, Česká republika 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err="1"/>
              <a:t>Bneš,M</a:t>
            </a:r>
            <a:r>
              <a:rPr lang="cs-CZ" dirty="0"/>
              <a:t>. (2003). Andragogika (2.vydání). Praha, Česká republika: </a:t>
            </a:r>
            <a:r>
              <a:rPr lang="cs-CZ" dirty="0" err="1"/>
              <a:t>Eurolex</a:t>
            </a:r>
            <a:r>
              <a:rPr lang="cs-CZ" dirty="0"/>
              <a:t> Bohemia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Hartl, P. (1999). Kompendium pedagogické psychologie dospělých (1.Vydání). Praha, Česká republika: Karolinum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Kolektiv autorů. (2000). Výchova a vzdělávání dospělých: Andragogika- terminologický slovník (1.vydání). Bratislava, Slovenská republika: Media </a:t>
            </a:r>
            <a:r>
              <a:rPr lang="cs-CZ" dirty="0" err="1"/>
              <a:t>trade</a:t>
            </a:r>
            <a:r>
              <a:rPr lang="cs-CZ" dirty="0"/>
              <a:t> – Slovenské pedagogické nakladatelství.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Koubek, J. (2000). Řízení lidských zdrojů: Základy moderní personalistiky (2. vydání). Praha, Česká republika: </a:t>
            </a:r>
            <a:r>
              <a:rPr lang="cs-CZ" dirty="0" err="1"/>
              <a:t>Managment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Mužík, J. (2004). </a:t>
            </a:r>
            <a:r>
              <a:rPr lang="cs-CZ" dirty="0" err="1"/>
              <a:t>Androdidaktika</a:t>
            </a:r>
            <a:r>
              <a:rPr lang="cs-CZ" dirty="0"/>
              <a:t> (2. </a:t>
            </a:r>
            <a:r>
              <a:rPr lang="cs-CZ" dirty="0" err="1"/>
              <a:t>přeprac</a:t>
            </a:r>
            <a:r>
              <a:rPr lang="cs-CZ" dirty="0"/>
              <a:t>. Vydání). Praha, Česká republika: ASPI.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err="1"/>
              <a:t>Mužík,J</a:t>
            </a:r>
            <a:r>
              <a:rPr lang="cs-CZ" dirty="0"/>
              <a:t>. (2011). </a:t>
            </a:r>
            <a:r>
              <a:rPr lang="cs-CZ" dirty="0" err="1"/>
              <a:t>Andragogická</a:t>
            </a:r>
            <a:r>
              <a:rPr lang="cs-CZ" dirty="0"/>
              <a:t> didaktika: Řízení vzdělávacího procesu (1.vydání). Praha, Česká republika: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Kulwer</a:t>
            </a:r>
            <a:r>
              <a:rPr lang="cs-CZ" dirty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Mužík, J. (1998). Profesní vzdělávání dospělých (1.vydání). Praha, Česká republika: ASPI </a:t>
            </a:r>
            <a:r>
              <a:rPr lang="cs-CZ" dirty="0" err="1"/>
              <a:t>Publishing</a:t>
            </a:r>
            <a:r>
              <a:rPr lang="cs-CZ" dirty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Mužík, J. (1998). </a:t>
            </a:r>
            <a:r>
              <a:rPr lang="cs-CZ" dirty="0" err="1"/>
              <a:t>Andragogická</a:t>
            </a:r>
            <a:r>
              <a:rPr lang="cs-CZ" dirty="0"/>
              <a:t> didaktika (1.vydání). Praha, Česká republika: CODEX Bohemia.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Palán, Z. (1997). Výkladový slovník vzdělávání dospělých (1.vydání). Praha, Česká republika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err="1"/>
              <a:t>Prokopenko</a:t>
            </a:r>
            <a:r>
              <a:rPr lang="cs-CZ" dirty="0"/>
              <a:t>, J., Kubr, M. a kol., (1996). Vzdělávání a rozvoj manažerů </a:t>
            </a:r>
            <a:r>
              <a:rPr lang="cs-CZ" dirty="0" smtClean="0"/>
              <a:t>(Přeloženo </a:t>
            </a:r>
            <a:r>
              <a:rPr lang="cs-CZ" dirty="0"/>
              <a:t>z prozatímní verze nepublikované v ILO). Praha, Česká republika: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err="1"/>
              <a:t>Prusáková</a:t>
            </a:r>
            <a:r>
              <a:rPr lang="cs-CZ" dirty="0"/>
              <a:t>, V. (2005). Základy andragogiky. Bratislava, Slovenská republika: </a:t>
            </a:r>
            <a:r>
              <a:rPr lang="cs-CZ" dirty="0" err="1"/>
              <a:t>Gerlach</a:t>
            </a:r>
            <a:r>
              <a:rPr lang="cs-CZ" dirty="0"/>
              <a:t> </a:t>
            </a:r>
            <a:r>
              <a:rPr lang="cs-CZ" dirty="0" err="1"/>
              <a:t>print</a:t>
            </a:r>
            <a:r>
              <a:rPr lang="cs-CZ" dirty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Švec, Š. (1995). Základné pojmy v </a:t>
            </a:r>
            <a:r>
              <a:rPr lang="cs-CZ" dirty="0" err="1"/>
              <a:t>pedagogike</a:t>
            </a:r>
            <a:r>
              <a:rPr lang="cs-CZ" dirty="0"/>
              <a:t> a </a:t>
            </a:r>
            <a:r>
              <a:rPr lang="cs-CZ" dirty="0" err="1"/>
              <a:t>andragogike</a:t>
            </a:r>
            <a:r>
              <a:rPr lang="cs-CZ" dirty="0"/>
              <a:t> (1. vydání). Bratislava, Slovenská republika: IRIS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Mlejnková, L. </a:t>
            </a:r>
            <a:r>
              <a:rPr lang="cs-CZ" dirty="0"/>
              <a:t>(2013): </a:t>
            </a:r>
            <a:r>
              <a:rPr lang="cs-CZ" dirty="0" smtClean="0"/>
              <a:t>Komunikace a vzdělávání uvnitř organizace.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www.fsps.muni.cz/inovace-SEBS-ASEBS/elearning/socialni-psychologie/treti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938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Písemný test (poslední hodinu)</a:t>
            </a:r>
          </a:p>
          <a:p>
            <a:r>
              <a:rPr lang="cs-CZ" dirty="0" smtClean="0"/>
              <a:t>Ústní zkouška (doc. </a:t>
            </a:r>
            <a:r>
              <a:rPr lang="cs-CZ" smtClean="0"/>
              <a:t>Reguli)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778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1563</TotalTime>
  <Words>369</Words>
  <Application>Microsoft Office PowerPoint</Application>
  <PresentationFormat>Širokoúhlá obrazovka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Corbel</vt:lpstr>
      <vt:lpstr>Wingdings</vt:lpstr>
      <vt:lpstr>Pruhy</vt:lpstr>
      <vt:lpstr>Androdidaktika</vt:lpstr>
      <vt:lpstr>Anotace předmětu</vt:lpstr>
      <vt:lpstr>Literatura</vt:lpstr>
      <vt:lpstr>zkouška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Androdidaktika</dc:title>
  <dc:creator>Reguli</dc:creator>
  <cp:lastModifiedBy>Reguli</cp:lastModifiedBy>
  <cp:revision>6</cp:revision>
  <dcterms:created xsi:type="dcterms:W3CDTF">2014-09-12T07:45:11Z</dcterms:created>
  <dcterms:modified xsi:type="dcterms:W3CDTF">2014-09-13T09:48:47Z</dcterms:modified>
</cp:coreProperties>
</file>