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8"/>
  </p:notesMasterIdLst>
  <p:sldIdLst>
    <p:sldId id="256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94600"/>
  </p:normalViewPr>
  <p:slideViewPr>
    <p:cSldViewPr snapToGrid="0">
      <p:cViewPr varScale="1">
        <p:scale>
          <a:sx n="99" d="100"/>
          <a:sy n="99" d="100"/>
        </p:scale>
        <p:origin x="24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BF133EB-3B38-4058-855D-F6AEA32CF60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1807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image" Target="../media/image2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735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0F29BBF-A47E-4456-B11B-75A55B0F9A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D862E7-51BA-4B02-8A63-51B19A75BCE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6FD63D-A3C6-4A1E-8FC4-5BC2EF3E02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4517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A646539-0638-4960-B6AA-7E021864A3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563FAF-3710-42D6-A26C-9290D08C35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942827-0A12-4D1A-B3D7-33D1CA2052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C69948-0733-426E-9BF7-7D3F0A7A4D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66576D-F358-4525-ADC2-13158FF980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B2D22E-80BA-4CF7-B5AE-3FE5CFA7B2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7CB904-C30F-42E7-B9B4-78CB03BAAD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29C1F9-14F9-4468-B5AA-6A847C81479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2778ED-66D2-4E70-8B49-19409FB0FB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F0A33E-7CEF-4022-93D4-AB8B475B4F6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B3B74A-0171-4455-A930-35141A86A3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97DC2B-80BD-4F6B-AA6B-6D030E6528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03A935-042F-46C2-954A-3445371A8CB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7309CD-C347-4D88-8BF9-84E66A15DD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B95A29-2783-4E5F-82A2-77DB04A969F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9B0F53-0A0E-49CD-90FC-BFCC62C310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996C0C-7FB7-416C-92DF-302E82D9D6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E32D65-C264-4137-9E55-3BEAA841EEB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1003CD-C8A9-402C-B8CB-A584CAE738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5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22ABD6C-CD93-4868-8E3B-2B54118F1A75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6349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7DD3174-C8DE-4617-9C16-2E5BCB9D942F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Sebeobrana dětí</a:t>
            </a:r>
            <a:endParaRPr lang="cs-CZ" dirty="0"/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01925" y="5804034"/>
            <a:ext cx="6066690" cy="856648"/>
          </a:xfrm>
        </p:spPr>
        <p:txBody>
          <a:bodyPr/>
          <a:lstStyle/>
          <a:p>
            <a:r>
              <a:rPr lang="cs-CZ" dirty="0" smtClean="0"/>
              <a:t>SEBS, Sebeobrana specifických skupin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60851" y="1692276"/>
            <a:ext cx="6326187" cy="4525963"/>
          </a:xfrm>
        </p:spPr>
        <p:txBody>
          <a:bodyPr/>
          <a:lstStyle/>
          <a:p>
            <a:r>
              <a:rPr lang="cs-CZ" dirty="0" smtClean="0"/>
              <a:t>Pachatelem dítě/mladistvý</a:t>
            </a:r>
          </a:p>
          <a:p>
            <a:pPr lvl="1"/>
            <a:r>
              <a:rPr lang="cs-CZ" dirty="0" smtClean="0"/>
              <a:t>Šikana, ponižování</a:t>
            </a:r>
            <a:endParaRPr lang="cs-CZ" dirty="0" smtClean="0"/>
          </a:p>
          <a:p>
            <a:r>
              <a:rPr lang="cs-CZ" dirty="0" smtClean="0"/>
              <a:t>Pachatelem dospělý</a:t>
            </a:r>
          </a:p>
          <a:p>
            <a:pPr lvl="1"/>
            <a:r>
              <a:rPr lang="cs-CZ" dirty="0" smtClean="0"/>
              <a:t>Únos</a:t>
            </a:r>
          </a:p>
          <a:p>
            <a:pPr lvl="1"/>
            <a:r>
              <a:rPr lang="cs-CZ" dirty="0" smtClean="0"/>
              <a:t>Sexuální zneužívání</a:t>
            </a:r>
          </a:p>
          <a:p>
            <a:pPr lvl="1"/>
            <a:r>
              <a:rPr lang="cs-CZ" dirty="0" smtClean="0"/>
              <a:t>Týrání osoby žijící ve společné domácnosti (svěřené osoby)</a:t>
            </a:r>
          </a:p>
          <a:p>
            <a:pPr lvl="2"/>
            <a:r>
              <a:rPr lang="cs-CZ" dirty="0" smtClean="0"/>
              <a:t>fyzické </a:t>
            </a:r>
          </a:p>
          <a:p>
            <a:pPr lvl="2"/>
            <a:r>
              <a:rPr lang="cs-CZ" dirty="0" smtClean="0"/>
              <a:t>Psychické (nadávky, urážky, svědectví</a:t>
            </a:r>
            <a:r>
              <a:rPr lang="cs-CZ" dirty="0" smtClean="0"/>
              <a:t>…)</a:t>
            </a:r>
          </a:p>
          <a:p>
            <a:pPr lvl="2"/>
            <a:endParaRPr lang="cs-CZ" dirty="0"/>
          </a:p>
        </p:txBody>
      </p:sp>
      <p:pic>
        <p:nvPicPr>
          <p:cNvPr id="7" name="Obrázek 6" descr="týrané dítě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86500" y="0"/>
            <a:ext cx="2857500" cy="16002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Sexuální zneužívání</a:t>
            </a:r>
            <a:endParaRPr lang="cs-CZ" dirty="0"/>
          </a:p>
        </p:txBody>
      </p:sp>
      <p:sp>
        <p:nvSpPr>
          <p:cNvPr id="174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Zneužití důvěry a pomoci oběti</a:t>
            </a:r>
          </a:p>
          <a:p>
            <a:r>
              <a:rPr lang="cs-CZ" dirty="0" smtClean="0"/>
              <a:t>Vlákání oběti do pasti (místo kontaktu není místem činu)</a:t>
            </a:r>
          </a:p>
          <a:p>
            <a:r>
              <a:rPr lang="cs-CZ" dirty="0" smtClean="0"/>
              <a:t>Pod legendou vetření do bytu oběti</a:t>
            </a:r>
          </a:p>
          <a:p>
            <a:r>
              <a:rPr lang="cs-CZ" dirty="0" smtClean="0"/>
              <a:t>Využití profese k navázání kontaktu</a:t>
            </a:r>
          </a:p>
          <a:p>
            <a:r>
              <a:rPr lang="cs-CZ" dirty="0" smtClean="0"/>
              <a:t>Vlákání oběti do pasti (místo kontaktu je místem činu)</a:t>
            </a:r>
          </a:p>
          <a:p>
            <a:endParaRPr lang="cs-CZ" dirty="0" smtClean="0"/>
          </a:p>
          <a:p>
            <a:r>
              <a:rPr lang="cs-CZ" dirty="0" smtClean="0"/>
              <a:t>Každá 4.-5.dívka, 12.-14. chlapec</a:t>
            </a:r>
          </a:p>
          <a:p>
            <a:r>
              <a:rPr lang="cs-CZ" dirty="0" smtClean="0"/>
              <a:t>Převládají vztahové delikty (důvěra, ochota oznamovat)</a:t>
            </a:r>
          </a:p>
          <a:p>
            <a:r>
              <a:rPr lang="cs-CZ" dirty="0" smtClean="0"/>
              <a:t>Orientace na nejisté, osamocené, opomíjené děti</a:t>
            </a:r>
          </a:p>
          <a:p>
            <a:r>
              <a:rPr lang="cs-CZ" dirty="0" smtClean="0"/>
              <a:t>Využití nepřítomnosti rodičů</a:t>
            </a:r>
          </a:p>
          <a:p>
            <a:r>
              <a:rPr lang="cs-CZ" dirty="0" smtClean="0"/>
              <a:t>Projev zájmu, běžné komunikační postupy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Sebeobrana dětí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Prevence</a:t>
            </a:r>
          </a:p>
          <a:p>
            <a:r>
              <a:rPr lang="cs-CZ" dirty="0" smtClean="0"/>
              <a:t>Komunikační </a:t>
            </a:r>
            <a:r>
              <a:rPr lang="cs-CZ" dirty="0" smtClean="0"/>
              <a:t>strategie, lsti</a:t>
            </a:r>
            <a:endParaRPr lang="cs-CZ" dirty="0" smtClean="0"/>
          </a:p>
          <a:p>
            <a:r>
              <a:rPr lang="cs-CZ" dirty="0" smtClean="0"/>
              <a:t>Žádost o pomoc dospělého</a:t>
            </a:r>
            <a:endParaRPr lang="cs-CZ" dirty="0"/>
          </a:p>
        </p:txBody>
      </p:sp>
      <p:pic>
        <p:nvPicPr>
          <p:cNvPr id="4" name="Obrázek 3" descr="sebeobrana dět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4005" y="4103771"/>
            <a:ext cx="1752600" cy="2609850"/>
          </a:xfrm>
          <a:prstGeom prst="rect">
            <a:avLst/>
          </a:prstGeom>
        </p:spPr>
      </p:pic>
      <p:pic>
        <p:nvPicPr>
          <p:cNvPr id="5" name="Obrázek 4" descr="sebeobrana_holka.jpg"/>
          <p:cNvPicPr>
            <a:picLocks noChangeAspect="1"/>
          </p:cNvPicPr>
          <p:nvPr/>
        </p:nvPicPr>
        <p:blipFill>
          <a:blip r:embed="rId3" cstate="print"/>
          <a:srcRect l="16745" r="16591"/>
          <a:stretch>
            <a:fillRect/>
          </a:stretch>
        </p:blipFill>
        <p:spPr>
          <a:xfrm>
            <a:off x="6882063" y="154305"/>
            <a:ext cx="2127184" cy="1428750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2791326" y="3609474"/>
            <a:ext cx="55634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Semafor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Hry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Modelové situace místo přednášek</a:t>
            </a:r>
            <a:endParaRPr lang="cs-CZ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Fyzická sebeobrana dětí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5613" y="1732547"/>
            <a:ext cx="8226425" cy="4393616"/>
          </a:xfrm>
        </p:spPr>
        <p:txBody>
          <a:bodyPr/>
          <a:lstStyle/>
          <a:p>
            <a:pPr marL="269875" indent="-269875">
              <a:buFont typeface="Arial" pitchFamily="34" charset="0"/>
              <a:buChar char="•"/>
              <a:tabLst>
                <a:tab pos="269875" algn="l"/>
                <a:tab pos="355600" algn="l"/>
              </a:tabLst>
            </a:pPr>
            <a:r>
              <a:rPr lang="cs-CZ" dirty="0" smtClean="0"/>
              <a:t>Udržování bezpečné vzdálenosti</a:t>
            </a:r>
          </a:p>
          <a:p>
            <a:pPr marL="269875" indent="-269875">
              <a:buFont typeface="Arial" pitchFamily="34" charset="0"/>
              <a:buChar char="•"/>
              <a:tabLst>
                <a:tab pos="269875" algn="l"/>
                <a:tab pos="355600" algn="l"/>
              </a:tabLst>
            </a:pPr>
            <a:r>
              <a:rPr lang="cs-CZ" dirty="0" smtClean="0"/>
              <a:t>Útok na citlivá místa</a:t>
            </a:r>
          </a:p>
          <a:p>
            <a:pPr marL="269875" indent="-269875">
              <a:buFont typeface="Arial" pitchFamily="34" charset="0"/>
              <a:buChar char="•"/>
              <a:tabLst>
                <a:tab pos="269875" algn="l"/>
                <a:tab pos="355600" algn="l"/>
              </a:tabLst>
            </a:pPr>
            <a:r>
              <a:rPr lang="cs-CZ" dirty="0" smtClean="0"/>
              <a:t>Páky na malé klouby</a:t>
            </a:r>
          </a:p>
          <a:p>
            <a:pPr marL="269875" indent="-269875">
              <a:buFont typeface="Arial" pitchFamily="34" charset="0"/>
              <a:buChar char="•"/>
              <a:tabLst>
                <a:tab pos="269875" algn="l"/>
                <a:tab pos="355600" algn="l"/>
              </a:tabLst>
            </a:pPr>
            <a:r>
              <a:rPr lang="cs-CZ" dirty="0" smtClean="0"/>
              <a:t>Útěk</a:t>
            </a:r>
          </a:p>
          <a:p>
            <a:endParaRPr lang="cs-CZ" dirty="0"/>
          </a:p>
        </p:txBody>
      </p:sp>
      <p:pic>
        <p:nvPicPr>
          <p:cNvPr id="4" name="Obrázek 3" descr="Sebeobrana_děti.jpg"/>
          <p:cNvPicPr>
            <a:picLocks noChangeAspect="1"/>
          </p:cNvPicPr>
          <p:nvPr/>
        </p:nvPicPr>
        <p:blipFill>
          <a:blip r:embed="rId2" cstate="print"/>
          <a:srcRect l="50967"/>
          <a:stretch>
            <a:fillRect/>
          </a:stretch>
        </p:blipFill>
        <p:spPr>
          <a:xfrm>
            <a:off x="154004" y="4484921"/>
            <a:ext cx="2928336" cy="2200275"/>
          </a:xfrm>
          <a:prstGeom prst="rect">
            <a:avLst/>
          </a:prstGeom>
        </p:spPr>
      </p:pic>
      <p:pic>
        <p:nvPicPr>
          <p:cNvPr id="5" name="Obrázek 4" descr="Sebeobrana_děti.jpg"/>
          <p:cNvPicPr>
            <a:picLocks noChangeAspect="1"/>
          </p:cNvPicPr>
          <p:nvPr/>
        </p:nvPicPr>
        <p:blipFill>
          <a:blip r:embed="rId2" cstate="print"/>
          <a:srcRect r="50618"/>
          <a:stretch>
            <a:fillRect/>
          </a:stretch>
        </p:blipFill>
        <p:spPr>
          <a:xfrm>
            <a:off x="5511415" y="700588"/>
            <a:ext cx="2949191" cy="2200275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4061861" y="3888606"/>
            <a:ext cx="42351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NE</a:t>
            </a:r>
          </a:p>
          <a:p>
            <a:r>
              <a:rPr lang="cs-CZ" sz="2400" dirty="0" smtClean="0"/>
              <a:t>Údery pěstí</a:t>
            </a:r>
          </a:p>
          <a:p>
            <a:r>
              <a:rPr lang="cs-CZ" sz="2400" dirty="0" smtClean="0"/>
              <a:t>Hody, strhy</a:t>
            </a:r>
          </a:p>
          <a:p>
            <a:r>
              <a:rPr lang="cs-CZ" sz="2400" dirty="0" smtClean="0"/>
              <a:t>Dlouhodobý fyzický odpor</a:t>
            </a:r>
            <a:endParaRPr lang="cs-CZ" sz="2400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ext"/>
</p:tagLst>
</file>

<file path=ppt/theme/theme1.xml><?xml version="1.0" encoding="utf-8"?>
<a:theme xmlns:a="http://schemas.openxmlformats.org/drawingml/2006/main" name="ind_1985_slide">
  <a:themeElements>
    <a:clrScheme name="Motiv sady Office 2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FFA4D9"/>
      </a:accent1>
      <a:accent2>
        <a:srgbClr val="FFA66B"/>
      </a:accent2>
      <a:accent3>
        <a:srgbClr val="AAAAAA"/>
      </a:accent3>
      <a:accent4>
        <a:srgbClr val="DADADA"/>
      </a:accent4>
      <a:accent5>
        <a:srgbClr val="FFCFE9"/>
      </a:accent5>
      <a:accent6>
        <a:srgbClr val="E79660"/>
      </a:accent6>
      <a:hlink>
        <a:srgbClr val="FFB5B5"/>
      </a:hlink>
      <a:folHlink>
        <a:srgbClr val="FFE685"/>
      </a:folHlink>
    </a:clrScheme>
    <a:fontScheme name="Motiv sady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6666"/>
        </a:accent1>
        <a:accent2>
          <a:srgbClr val="FF8585"/>
        </a:accent2>
        <a:accent3>
          <a:srgbClr val="AAAAAA"/>
        </a:accent3>
        <a:accent4>
          <a:srgbClr val="DADADA"/>
        </a:accent4>
        <a:accent5>
          <a:srgbClr val="FFB8B8"/>
        </a:accent5>
        <a:accent6>
          <a:srgbClr val="E77878"/>
        </a:accent6>
        <a:hlink>
          <a:srgbClr val="FFA4A4"/>
        </a:hlink>
        <a:folHlink>
          <a:srgbClr val="FFD1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A4D9"/>
        </a:accent1>
        <a:accent2>
          <a:srgbClr val="FFA66B"/>
        </a:accent2>
        <a:accent3>
          <a:srgbClr val="AAAAAA"/>
        </a:accent3>
        <a:accent4>
          <a:srgbClr val="DADADA"/>
        </a:accent4>
        <a:accent5>
          <a:srgbClr val="FFCFE9"/>
        </a:accent5>
        <a:accent6>
          <a:srgbClr val="E79660"/>
        </a:accent6>
        <a:hlink>
          <a:srgbClr val="FFB5B5"/>
        </a:hlink>
        <a:folHlink>
          <a:srgbClr val="FFE68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65CDF0"/>
        </a:accent1>
        <a:accent2>
          <a:srgbClr val="FF9999"/>
        </a:accent2>
        <a:accent3>
          <a:srgbClr val="AAAAAA"/>
        </a:accent3>
        <a:accent4>
          <a:srgbClr val="DADADA"/>
        </a:accent4>
        <a:accent5>
          <a:srgbClr val="B8E3F6"/>
        </a:accent5>
        <a:accent6>
          <a:srgbClr val="E78A8A"/>
        </a:accent6>
        <a:hlink>
          <a:srgbClr val="D6F37D"/>
        </a:hlink>
        <a:folHlink>
          <a:srgbClr val="B8D5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A3A3"/>
        </a:accent1>
        <a:accent2>
          <a:srgbClr val="FFD943"/>
        </a:accent2>
        <a:accent3>
          <a:srgbClr val="AAAAAA"/>
        </a:accent3>
        <a:accent4>
          <a:srgbClr val="DADADA"/>
        </a:accent4>
        <a:accent5>
          <a:srgbClr val="FFCECE"/>
        </a:accent5>
        <a:accent6>
          <a:srgbClr val="E7C43C"/>
        </a:accent6>
        <a:hlink>
          <a:srgbClr val="D2C9FF"/>
        </a:hlink>
        <a:folHlink>
          <a:srgbClr val="97ED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2EF3D"/>
        </a:accent1>
        <a:accent2>
          <a:srgbClr val="F2DA3D"/>
        </a:accent2>
        <a:accent3>
          <a:srgbClr val="AAAAAA"/>
        </a:accent3>
        <a:accent4>
          <a:srgbClr val="DADADA"/>
        </a:accent4>
        <a:accent5>
          <a:srgbClr val="F7F6AF"/>
        </a:accent5>
        <a:accent6>
          <a:srgbClr val="DBC536"/>
        </a:accent6>
        <a:hlink>
          <a:srgbClr val="EDF252"/>
        </a:hlink>
        <a:folHlink>
          <a:srgbClr val="FFEB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D640"/>
        </a:accent1>
        <a:accent2>
          <a:srgbClr val="D1FA4B"/>
        </a:accent2>
        <a:accent3>
          <a:srgbClr val="AAAAAA"/>
        </a:accent3>
        <a:accent4>
          <a:srgbClr val="DADADA"/>
        </a:accent4>
        <a:accent5>
          <a:srgbClr val="FFE8AF"/>
        </a:accent5>
        <a:accent6>
          <a:srgbClr val="BDE343"/>
        </a:accent6>
        <a:hlink>
          <a:srgbClr val="FFFD99"/>
        </a:hlink>
        <a:folHlink>
          <a:srgbClr val="DBFFD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EC"/>
        </a:accent1>
        <a:accent2>
          <a:srgbClr val="F2EF16"/>
        </a:accent2>
        <a:accent3>
          <a:srgbClr val="AAAAAA"/>
        </a:accent3>
        <a:accent4>
          <a:srgbClr val="DADADA"/>
        </a:accent4>
        <a:accent5>
          <a:srgbClr val="FFE2F4"/>
        </a:accent5>
        <a:accent6>
          <a:srgbClr val="DBD913"/>
        </a:accent6>
        <a:hlink>
          <a:srgbClr val="FFDDD1"/>
        </a:hlink>
        <a:folHlink>
          <a:srgbClr val="D2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8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8A6"/>
        </a:accent1>
        <a:accent2>
          <a:srgbClr val="9AE2ED"/>
        </a:accent2>
        <a:accent3>
          <a:srgbClr val="AAAAAA"/>
        </a:accent3>
        <a:accent4>
          <a:srgbClr val="DADADA"/>
        </a:accent4>
        <a:accent5>
          <a:srgbClr val="FFE0D0"/>
        </a:accent5>
        <a:accent6>
          <a:srgbClr val="8BCDD7"/>
        </a:accent6>
        <a:hlink>
          <a:srgbClr val="F1D9FF"/>
        </a:hlink>
        <a:folHlink>
          <a:srgbClr val="F2F1A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9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91E35A"/>
        </a:accent1>
        <a:accent2>
          <a:srgbClr val="C7E052"/>
        </a:accent2>
        <a:accent3>
          <a:srgbClr val="AAAAAA"/>
        </a:accent3>
        <a:accent4>
          <a:srgbClr val="DADADA"/>
        </a:accent4>
        <a:accent5>
          <a:srgbClr val="C7EFB5"/>
        </a:accent5>
        <a:accent6>
          <a:srgbClr val="B4CB49"/>
        </a:accent6>
        <a:hlink>
          <a:srgbClr val="CFF3B7"/>
        </a:hlink>
        <a:folHlink>
          <a:srgbClr val="E9F5A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10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7E052"/>
        </a:accent1>
        <a:accent2>
          <a:srgbClr val="86D5EB"/>
        </a:accent2>
        <a:accent3>
          <a:srgbClr val="AAAAAA"/>
        </a:accent3>
        <a:accent4>
          <a:srgbClr val="DADADA"/>
        </a:accent4>
        <a:accent5>
          <a:srgbClr val="E0EDB3"/>
        </a:accent5>
        <a:accent6>
          <a:srgbClr val="79C1D5"/>
        </a:accent6>
        <a:hlink>
          <a:srgbClr val="F8EDCD"/>
        </a:hlink>
        <a:folHlink>
          <a:srgbClr val="CFF3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11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EFBDA1"/>
        </a:accent1>
        <a:accent2>
          <a:srgbClr val="B8B7F3"/>
        </a:accent2>
        <a:accent3>
          <a:srgbClr val="AAAAAA"/>
        </a:accent3>
        <a:accent4>
          <a:srgbClr val="DADADA"/>
        </a:accent4>
        <a:accent5>
          <a:srgbClr val="F6DBCD"/>
        </a:accent5>
        <a:accent6>
          <a:srgbClr val="A6A6DC"/>
        </a:accent6>
        <a:hlink>
          <a:srgbClr val="CFF3B7"/>
        </a:hlink>
        <a:folHlink>
          <a:srgbClr val="F8E5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12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7D4D8"/>
        </a:accent1>
        <a:accent2>
          <a:srgbClr val="EBD68B"/>
        </a:accent2>
        <a:accent3>
          <a:srgbClr val="AAAAAA"/>
        </a:accent3>
        <a:accent4>
          <a:srgbClr val="DADADA"/>
        </a:accent4>
        <a:accent5>
          <a:srgbClr val="FAE6E9"/>
        </a:accent5>
        <a:accent6>
          <a:srgbClr val="D5C27D"/>
        </a:accent6>
        <a:hlink>
          <a:srgbClr val="DFF8CD"/>
        </a:hlink>
        <a:folHlink>
          <a:srgbClr val="DDDDF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1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9EB5CC"/>
        </a:accent1>
        <a:accent2>
          <a:srgbClr val="8FBAE5"/>
        </a:accent2>
        <a:accent3>
          <a:srgbClr val="AAAAAA"/>
        </a:accent3>
        <a:accent4>
          <a:srgbClr val="DADADA"/>
        </a:accent4>
        <a:accent5>
          <a:srgbClr val="CCD7E2"/>
        </a:accent5>
        <a:accent6>
          <a:srgbClr val="81A8CF"/>
        </a:accent6>
        <a:hlink>
          <a:srgbClr val="E7EFF7"/>
        </a:hlink>
        <a:folHlink>
          <a:srgbClr val="D4DBE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14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8BB6DF"/>
        </a:accent1>
        <a:accent2>
          <a:srgbClr val="C6BEE7"/>
        </a:accent2>
        <a:accent3>
          <a:srgbClr val="AAAAAA"/>
        </a:accent3>
        <a:accent4>
          <a:srgbClr val="DADADA"/>
        </a:accent4>
        <a:accent5>
          <a:srgbClr val="C4D7EC"/>
        </a:accent5>
        <a:accent6>
          <a:srgbClr val="B3ACD1"/>
        </a:accent6>
        <a:hlink>
          <a:srgbClr val="DBE9F0"/>
        </a:hlink>
        <a:folHlink>
          <a:srgbClr val="E2DE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15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B1D2E7"/>
        </a:accent1>
        <a:accent2>
          <a:srgbClr val="E7C4B2"/>
        </a:accent2>
        <a:accent3>
          <a:srgbClr val="AAAAAA"/>
        </a:accent3>
        <a:accent4>
          <a:srgbClr val="DADADA"/>
        </a:accent4>
        <a:accent5>
          <a:srgbClr val="D5E5F1"/>
        </a:accent5>
        <a:accent6>
          <a:srgbClr val="D1B1A1"/>
        </a:accent6>
        <a:hlink>
          <a:srgbClr val="F1EDDA"/>
        </a:hlink>
        <a:folHlink>
          <a:srgbClr val="DAE6F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16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ED88D"/>
        </a:accent1>
        <a:accent2>
          <a:srgbClr val="D7BB8F"/>
        </a:accent2>
        <a:accent3>
          <a:srgbClr val="AAAAAA"/>
        </a:accent3>
        <a:accent4>
          <a:srgbClr val="DADADA"/>
        </a:accent4>
        <a:accent5>
          <a:srgbClr val="E3E9C5"/>
        </a:accent5>
        <a:accent6>
          <a:srgbClr val="C3A981"/>
        </a:accent6>
        <a:hlink>
          <a:srgbClr val="EFDCEF"/>
        </a:hlink>
        <a:folHlink>
          <a:srgbClr val="DBE6F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1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6666"/>
        </a:accent1>
        <a:accent2>
          <a:srgbClr val="FF8585"/>
        </a:accent2>
        <a:accent3>
          <a:srgbClr val="FFFFFF"/>
        </a:accent3>
        <a:accent4>
          <a:srgbClr val="000000"/>
        </a:accent4>
        <a:accent5>
          <a:srgbClr val="FFB8B8"/>
        </a:accent5>
        <a:accent6>
          <a:srgbClr val="E77878"/>
        </a:accent6>
        <a:hlink>
          <a:srgbClr val="FFA4A4"/>
        </a:hlink>
        <a:folHlink>
          <a:srgbClr val="FFD1D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1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A4D9"/>
        </a:accent1>
        <a:accent2>
          <a:srgbClr val="FFA66B"/>
        </a:accent2>
        <a:accent3>
          <a:srgbClr val="FFFFFF"/>
        </a:accent3>
        <a:accent4>
          <a:srgbClr val="000000"/>
        </a:accent4>
        <a:accent5>
          <a:srgbClr val="FFCFE9"/>
        </a:accent5>
        <a:accent6>
          <a:srgbClr val="E79660"/>
        </a:accent6>
        <a:hlink>
          <a:srgbClr val="FFB5B5"/>
        </a:hlink>
        <a:folHlink>
          <a:srgbClr val="FFE68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19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5CDF0"/>
        </a:accent1>
        <a:accent2>
          <a:srgbClr val="FF9999"/>
        </a:accent2>
        <a:accent3>
          <a:srgbClr val="FFFFFF"/>
        </a:accent3>
        <a:accent4>
          <a:srgbClr val="000000"/>
        </a:accent4>
        <a:accent5>
          <a:srgbClr val="B8E3F6"/>
        </a:accent5>
        <a:accent6>
          <a:srgbClr val="E78A8A"/>
        </a:accent6>
        <a:hlink>
          <a:srgbClr val="D6F37D"/>
        </a:hlink>
        <a:folHlink>
          <a:srgbClr val="B8D5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0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A3A3"/>
        </a:accent1>
        <a:accent2>
          <a:srgbClr val="FFD943"/>
        </a:accent2>
        <a:accent3>
          <a:srgbClr val="FFFFFF"/>
        </a:accent3>
        <a:accent4>
          <a:srgbClr val="000000"/>
        </a:accent4>
        <a:accent5>
          <a:srgbClr val="FFCECE"/>
        </a:accent5>
        <a:accent6>
          <a:srgbClr val="E7C43C"/>
        </a:accent6>
        <a:hlink>
          <a:srgbClr val="D2C9FF"/>
        </a:hlink>
        <a:folHlink>
          <a:srgbClr val="97ED9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2EF3D"/>
        </a:accent1>
        <a:accent2>
          <a:srgbClr val="F2DA3D"/>
        </a:accent2>
        <a:accent3>
          <a:srgbClr val="FFFFFF"/>
        </a:accent3>
        <a:accent4>
          <a:srgbClr val="000000"/>
        </a:accent4>
        <a:accent5>
          <a:srgbClr val="F7F6AF"/>
        </a:accent5>
        <a:accent6>
          <a:srgbClr val="DBC536"/>
        </a:accent6>
        <a:hlink>
          <a:srgbClr val="EDF252"/>
        </a:hlink>
        <a:folHlink>
          <a:srgbClr val="FFEB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2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D640"/>
        </a:accent1>
        <a:accent2>
          <a:srgbClr val="D1FA4B"/>
        </a:accent2>
        <a:accent3>
          <a:srgbClr val="FFFFFF"/>
        </a:accent3>
        <a:accent4>
          <a:srgbClr val="000000"/>
        </a:accent4>
        <a:accent5>
          <a:srgbClr val="FFE8AF"/>
        </a:accent5>
        <a:accent6>
          <a:srgbClr val="BDE343"/>
        </a:accent6>
        <a:hlink>
          <a:srgbClr val="FFFD99"/>
        </a:hlink>
        <a:folHlink>
          <a:srgbClr val="DBFFD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CCEC"/>
        </a:accent1>
        <a:accent2>
          <a:srgbClr val="F2EF16"/>
        </a:accent2>
        <a:accent3>
          <a:srgbClr val="FFFFFF"/>
        </a:accent3>
        <a:accent4>
          <a:srgbClr val="000000"/>
        </a:accent4>
        <a:accent5>
          <a:srgbClr val="FFE2F4"/>
        </a:accent5>
        <a:accent6>
          <a:srgbClr val="DBD913"/>
        </a:accent6>
        <a:hlink>
          <a:srgbClr val="FFDDD1"/>
        </a:hlink>
        <a:folHlink>
          <a:srgbClr val="D2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4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C8A6"/>
        </a:accent1>
        <a:accent2>
          <a:srgbClr val="9AE2ED"/>
        </a:accent2>
        <a:accent3>
          <a:srgbClr val="FFFFFF"/>
        </a:accent3>
        <a:accent4>
          <a:srgbClr val="000000"/>
        </a:accent4>
        <a:accent5>
          <a:srgbClr val="FFE0D0"/>
        </a:accent5>
        <a:accent6>
          <a:srgbClr val="8BCDD7"/>
        </a:accent6>
        <a:hlink>
          <a:srgbClr val="F1D9FF"/>
        </a:hlink>
        <a:folHlink>
          <a:srgbClr val="F2F1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91E35A"/>
        </a:accent1>
        <a:accent2>
          <a:srgbClr val="C7E052"/>
        </a:accent2>
        <a:accent3>
          <a:srgbClr val="FFFFFF"/>
        </a:accent3>
        <a:accent4>
          <a:srgbClr val="000000"/>
        </a:accent4>
        <a:accent5>
          <a:srgbClr val="C7EFB5"/>
        </a:accent5>
        <a:accent6>
          <a:srgbClr val="B4CB49"/>
        </a:accent6>
        <a:hlink>
          <a:srgbClr val="CFF3B7"/>
        </a:hlink>
        <a:folHlink>
          <a:srgbClr val="E9F5A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7E052"/>
        </a:accent1>
        <a:accent2>
          <a:srgbClr val="86D5EB"/>
        </a:accent2>
        <a:accent3>
          <a:srgbClr val="FFFFFF"/>
        </a:accent3>
        <a:accent4>
          <a:srgbClr val="000000"/>
        </a:accent4>
        <a:accent5>
          <a:srgbClr val="E0EDB3"/>
        </a:accent5>
        <a:accent6>
          <a:srgbClr val="79C1D5"/>
        </a:accent6>
        <a:hlink>
          <a:srgbClr val="F8EDCD"/>
        </a:hlink>
        <a:folHlink>
          <a:srgbClr val="CFF3B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EFBDA1"/>
        </a:accent1>
        <a:accent2>
          <a:srgbClr val="B8B7F3"/>
        </a:accent2>
        <a:accent3>
          <a:srgbClr val="FFFFFF"/>
        </a:accent3>
        <a:accent4>
          <a:srgbClr val="000000"/>
        </a:accent4>
        <a:accent5>
          <a:srgbClr val="F6DBCD"/>
        </a:accent5>
        <a:accent6>
          <a:srgbClr val="A6A6DC"/>
        </a:accent6>
        <a:hlink>
          <a:srgbClr val="CFF3B7"/>
        </a:hlink>
        <a:folHlink>
          <a:srgbClr val="F8E5F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7D4D8"/>
        </a:accent1>
        <a:accent2>
          <a:srgbClr val="EBD68B"/>
        </a:accent2>
        <a:accent3>
          <a:srgbClr val="FFFFFF"/>
        </a:accent3>
        <a:accent4>
          <a:srgbClr val="000000"/>
        </a:accent4>
        <a:accent5>
          <a:srgbClr val="FAE6E9"/>
        </a:accent5>
        <a:accent6>
          <a:srgbClr val="D5C27D"/>
        </a:accent6>
        <a:hlink>
          <a:srgbClr val="DFF8CD"/>
        </a:hlink>
        <a:folHlink>
          <a:srgbClr val="DDDDF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9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9EB5CC"/>
        </a:accent1>
        <a:accent2>
          <a:srgbClr val="8FBAE5"/>
        </a:accent2>
        <a:accent3>
          <a:srgbClr val="FFFFFF"/>
        </a:accent3>
        <a:accent4>
          <a:srgbClr val="000000"/>
        </a:accent4>
        <a:accent5>
          <a:srgbClr val="CCD7E2"/>
        </a:accent5>
        <a:accent6>
          <a:srgbClr val="81A8CF"/>
        </a:accent6>
        <a:hlink>
          <a:srgbClr val="E7EFF7"/>
        </a:hlink>
        <a:folHlink>
          <a:srgbClr val="D4DBE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30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8BB6DF"/>
        </a:accent1>
        <a:accent2>
          <a:srgbClr val="C6BEE7"/>
        </a:accent2>
        <a:accent3>
          <a:srgbClr val="FFFFFF"/>
        </a:accent3>
        <a:accent4>
          <a:srgbClr val="000000"/>
        </a:accent4>
        <a:accent5>
          <a:srgbClr val="C4D7EC"/>
        </a:accent5>
        <a:accent6>
          <a:srgbClr val="B3ACD1"/>
        </a:accent6>
        <a:hlink>
          <a:srgbClr val="DBE9F0"/>
        </a:hlink>
        <a:folHlink>
          <a:srgbClr val="E2DEF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3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B1D2E7"/>
        </a:accent1>
        <a:accent2>
          <a:srgbClr val="E7C4B2"/>
        </a:accent2>
        <a:accent3>
          <a:srgbClr val="FFFFFF"/>
        </a:accent3>
        <a:accent4>
          <a:srgbClr val="000000"/>
        </a:accent4>
        <a:accent5>
          <a:srgbClr val="D5E5F1"/>
        </a:accent5>
        <a:accent6>
          <a:srgbClr val="D1B1A1"/>
        </a:accent6>
        <a:hlink>
          <a:srgbClr val="F1EDDA"/>
        </a:hlink>
        <a:folHlink>
          <a:srgbClr val="DAE6F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32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ED88D"/>
        </a:accent1>
        <a:accent2>
          <a:srgbClr val="D7BB8F"/>
        </a:accent2>
        <a:accent3>
          <a:srgbClr val="FFFFFF"/>
        </a:accent3>
        <a:accent4>
          <a:srgbClr val="000000"/>
        </a:accent4>
        <a:accent5>
          <a:srgbClr val="E3E9C5"/>
        </a:accent5>
        <a:accent6>
          <a:srgbClr val="C3A981"/>
        </a:accent6>
        <a:hlink>
          <a:srgbClr val="EFDCEF"/>
        </a:hlink>
        <a:folHlink>
          <a:srgbClr val="DBE6F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2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FFA4D9"/>
      </a:accent1>
      <a:accent2>
        <a:srgbClr val="FFA66B"/>
      </a:accent2>
      <a:accent3>
        <a:srgbClr val="AAAAAA"/>
      </a:accent3>
      <a:accent4>
        <a:srgbClr val="DADADA"/>
      </a:accent4>
      <a:accent5>
        <a:srgbClr val="FFCFE9"/>
      </a:accent5>
      <a:accent6>
        <a:srgbClr val="E79660"/>
      </a:accent6>
      <a:hlink>
        <a:srgbClr val="FFB5B5"/>
      </a:hlink>
      <a:folHlink>
        <a:srgbClr val="FFE685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6666"/>
        </a:accent1>
        <a:accent2>
          <a:srgbClr val="FF8585"/>
        </a:accent2>
        <a:accent3>
          <a:srgbClr val="AAAAAA"/>
        </a:accent3>
        <a:accent4>
          <a:srgbClr val="DADADA"/>
        </a:accent4>
        <a:accent5>
          <a:srgbClr val="FFB8B8"/>
        </a:accent5>
        <a:accent6>
          <a:srgbClr val="E77878"/>
        </a:accent6>
        <a:hlink>
          <a:srgbClr val="FFA4A4"/>
        </a:hlink>
        <a:folHlink>
          <a:srgbClr val="FFD1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A4D9"/>
        </a:accent1>
        <a:accent2>
          <a:srgbClr val="FFA66B"/>
        </a:accent2>
        <a:accent3>
          <a:srgbClr val="AAAAAA"/>
        </a:accent3>
        <a:accent4>
          <a:srgbClr val="DADADA"/>
        </a:accent4>
        <a:accent5>
          <a:srgbClr val="FFCFE9"/>
        </a:accent5>
        <a:accent6>
          <a:srgbClr val="E79660"/>
        </a:accent6>
        <a:hlink>
          <a:srgbClr val="FFB5B5"/>
        </a:hlink>
        <a:folHlink>
          <a:srgbClr val="FFE68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65CDF0"/>
        </a:accent1>
        <a:accent2>
          <a:srgbClr val="FF9999"/>
        </a:accent2>
        <a:accent3>
          <a:srgbClr val="AAAAAA"/>
        </a:accent3>
        <a:accent4>
          <a:srgbClr val="DADADA"/>
        </a:accent4>
        <a:accent5>
          <a:srgbClr val="B8E3F6"/>
        </a:accent5>
        <a:accent6>
          <a:srgbClr val="E78A8A"/>
        </a:accent6>
        <a:hlink>
          <a:srgbClr val="D6F37D"/>
        </a:hlink>
        <a:folHlink>
          <a:srgbClr val="B8D5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A3A3"/>
        </a:accent1>
        <a:accent2>
          <a:srgbClr val="FFD943"/>
        </a:accent2>
        <a:accent3>
          <a:srgbClr val="AAAAAA"/>
        </a:accent3>
        <a:accent4>
          <a:srgbClr val="DADADA"/>
        </a:accent4>
        <a:accent5>
          <a:srgbClr val="FFCECE"/>
        </a:accent5>
        <a:accent6>
          <a:srgbClr val="E7C43C"/>
        </a:accent6>
        <a:hlink>
          <a:srgbClr val="D2C9FF"/>
        </a:hlink>
        <a:folHlink>
          <a:srgbClr val="97ED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2EF3D"/>
        </a:accent1>
        <a:accent2>
          <a:srgbClr val="F2DA3D"/>
        </a:accent2>
        <a:accent3>
          <a:srgbClr val="AAAAAA"/>
        </a:accent3>
        <a:accent4>
          <a:srgbClr val="DADADA"/>
        </a:accent4>
        <a:accent5>
          <a:srgbClr val="F7F6AF"/>
        </a:accent5>
        <a:accent6>
          <a:srgbClr val="DBC536"/>
        </a:accent6>
        <a:hlink>
          <a:srgbClr val="EDF252"/>
        </a:hlink>
        <a:folHlink>
          <a:srgbClr val="FFEB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D640"/>
        </a:accent1>
        <a:accent2>
          <a:srgbClr val="D1FA4B"/>
        </a:accent2>
        <a:accent3>
          <a:srgbClr val="AAAAAA"/>
        </a:accent3>
        <a:accent4>
          <a:srgbClr val="DADADA"/>
        </a:accent4>
        <a:accent5>
          <a:srgbClr val="FFE8AF"/>
        </a:accent5>
        <a:accent6>
          <a:srgbClr val="BDE343"/>
        </a:accent6>
        <a:hlink>
          <a:srgbClr val="FFFD99"/>
        </a:hlink>
        <a:folHlink>
          <a:srgbClr val="DBFFD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EC"/>
        </a:accent1>
        <a:accent2>
          <a:srgbClr val="F2EF16"/>
        </a:accent2>
        <a:accent3>
          <a:srgbClr val="AAAAAA"/>
        </a:accent3>
        <a:accent4>
          <a:srgbClr val="DADADA"/>
        </a:accent4>
        <a:accent5>
          <a:srgbClr val="FFE2F4"/>
        </a:accent5>
        <a:accent6>
          <a:srgbClr val="DBD913"/>
        </a:accent6>
        <a:hlink>
          <a:srgbClr val="FFDDD1"/>
        </a:hlink>
        <a:folHlink>
          <a:srgbClr val="D2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8A6"/>
        </a:accent1>
        <a:accent2>
          <a:srgbClr val="9AE2ED"/>
        </a:accent2>
        <a:accent3>
          <a:srgbClr val="AAAAAA"/>
        </a:accent3>
        <a:accent4>
          <a:srgbClr val="DADADA"/>
        </a:accent4>
        <a:accent5>
          <a:srgbClr val="FFE0D0"/>
        </a:accent5>
        <a:accent6>
          <a:srgbClr val="8BCDD7"/>
        </a:accent6>
        <a:hlink>
          <a:srgbClr val="F1D9FF"/>
        </a:hlink>
        <a:folHlink>
          <a:srgbClr val="F2F1A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91E35A"/>
        </a:accent1>
        <a:accent2>
          <a:srgbClr val="C7E052"/>
        </a:accent2>
        <a:accent3>
          <a:srgbClr val="AAAAAA"/>
        </a:accent3>
        <a:accent4>
          <a:srgbClr val="DADADA"/>
        </a:accent4>
        <a:accent5>
          <a:srgbClr val="C7EFB5"/>
        </a:accent5>
        <a:accent6>
          <a:srgbClr val="B4CB49"/>
        </a:accent6>
        <a:hlink>
          <a:srgbClr val="CFF3B7"/>
        </a:hlink>
        <a:folHlink>
          <a:srgbClr val="E9F5A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7E052"/>
        </a:accent1>
        <a:accent2>
          <a:srgbClr val="86D5EB"/>
        </a:accent2>
        <a:accent3>
          <a:srgbClr val="AAAAAA"/>
        </a:accent3>
        <a:accent4>
          <a:srgbClr val="DADADA"/>
        </a:accent4>
        <a:accent5>
          <a:srgbClr val="E0EDB3"/>
        </a:accent5>
        <a:accent6>
          <a:srgbClr val="79C1D5"/>
        </a:accent6>
        <a:hlink>
          <a:srgbClr val="F8EDCD"/>
        </a:hlink>
        <a:folHlink>
          <a:srgbClr val="CFF3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EFBDA1"/>
        </a:accent1>
        <a:accent2>
          <a:srgbClr val="B8B7F3"/>
        </a:accent2>
        <a:accent3>
          <a:srgbClr val="AAAAAA"/>
        </a:accent3>
        <a:accent4>
          <a:srgbClr val="DADADA"/>
        </a:accent4>
        <a:accent5>
          <a:srgbClr val="F6DBCD"/>
        </a:accent5>
        <a:accent6>
          <a:srgbClr val="A6A6DC"/>
        </a:accent6>
        <a:hlink>
          <a:srgbClr val="CFF3B7"/>
        </a:hlink>
        <a:folHlink>
          <a:srgbClr val="F8E5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7D4D8"/>
        </a:accent1>
        <a:accent2>
          <a:srgbClr val="EBD68B"/>
        </a:accent2>
        <a:accent3>
          <a:srgbClr val="AAAAAA"/>
        </a:accent3>
        <a:accent4>
          <a:srgbClr val="DADADA"/>
        </a:accent4>
        <a:accent5>
          <a:srgbClr val="FAE6E9"/>
        </a:accent5>
        <a:accent6>
          <a:srgbClr val="D5C27D"/>
        </a:accent6>
        <a:hlink>
          <a:srgbClr val="DFF8CD"/>
        </a:hlink>
        <a:folHlink>
          <a:srgbClr val="DDDDF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9EB5CC"/>
        </a:accent1>
        <a:accent2>
          <a:srgbClr val="8FBAE5"/>
        </a:accent2>
        <a:accent3>
          <a:srgbClr val="AAAAAA"/>
        </a:accent3>
        <a:accent4>
          <a:srgbClr val="DADADA"/>
        </a:accent4>
        <a:accent5>
          <a:srgbClr val="CCD7E2"/>
        </a:accent5>
        <a:accent6>
          <a:srgbClr val="81A8CF"/>
        </a:accent6>
        <a:hlink>
          <a:srgbClr val="E7EFF7"/>
        </a:hlink>
        <a:folHlink>
          <a:srgbClr val="D4DBE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4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8BB6DF"/>
        </a:accent1>
        <a:accent2>
          <a:srgbClr val="C6BEE7"/>
        </a:accent2>
        <a:accent3>
          <a:srgbClr val="AAAAAA"/>
        </a:accent3>
        <a:accent4>
          <a:srgbClr val="DADADA"/>
        </a:accent4>
        <a:accent5>
          <a:srgbClr val="C4D7EC"/>
        </a:accent5>
        <a:accent6>
          <a:srgbClr val="B3ACD1"/>
        </a:accent6>
        <a:hlink>
          <a:srgbClr val="DBE9F0"/>
        </a:hlink>
        <a:folHlink>
          <a:srgbClr val="E2DE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5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B1D2E7"/>
        </a:accent1>
        <a:accent2>
          <a:srgbClr val="E7C4B2"/>
        </a:accent2>
        <a:accent3>
          <a:srgbClr val="AAAAAA"/>
        </a:accent3>
        <a:accent4>
          <a:srgbClr val="DADADA"/>
        </a:accent4>
        <a:accent5>
          <a:srgbClr val="D5E5F1"/>
        </a:accent5>
        <a:accent6>
          <a:srgbClr val="D1B1A1"/>
        </a:accent6>
        <a:hlink>
          <a:srgbClr val="F1EDDA"/>
        </a:hlink>
        <a:folHlink>
          <a:srgbClr val="DAE6F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6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ED88D"/>
        </a:accent1>
        <a:accent2>
          <a:srgbClr val="D7BB8F"/>
        </a:accent2>
        <a:accent3>
          <a:srgbClr val="AAAAAA"/>
        </a:accent3>
        <a:accent4>
          <a:srgbClr val="DADADA"/>
        </a:accent4>
        <a:accent5>
          <a:srgbClr val="E3E9C5"/>
        </a:accent5>
        <a:accent6>
          <a:srgbClr val="C3A981"/>
        </a:accent6>
        <a:hlink>
          <a:srgbClr val="EFDCEF"/>
        </a:hlink>
        <a:folHlink>
          <a:srgbClr val="DBE6F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6666"/>
        </a:accent1>
        <a:accent2>
          <a:srgbClr val="FF8585"/>
        </a:accent2>
        <a:accent3>
          <a:srgbClr val="FFFFFF"/>
        </a:accent3>
        <a:accent4>
          <a:srgbClr val="000000"/>
        </a:accent4>
        <a:accent5>
          <a:srgbClr val="FFB8B8"/>
        </a:accent5>
        <a:accent6>
          <a:srgbClr val="E77878"/>
        </a:accent6>
        <a:hlink>
          <a:srgbClr val="FFA4A4"/>
        </a:hlink>
        <a:folHlink>
          <a:srgbClr val="FFD1D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A4D9"/>
        </a:accent1>
        <a:accent2>
          <a:srgbClr val="FFA66B"/>
        </a:accent2>
        <a:accent3>
          <a:srgbClr val="FFFFFF"/>
        </a:accent3>
        <a:accent4>
          <a:srgbClr val="000000"/>
        </a:accent4>
        <a:accent5>
          <a:srgbClr val="FFCFE9"/>
        </a:accent5>
        <a:accent6>
          <a:srgbClr val="E79660"/>
        </a:accent6>
        <a:hlink>
          <a:srgbClr val="FFB5B5"/>
        </a:hlink>
        <a:folHlink>
          <a:srgbClr val="FFE68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9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5CDF0"/>
        </a:accent1>
        <a:accent2>
          <a:srgbClr val="FF9999"/>
        </a:accent2>
        <a:accent3>
          <a:srgbClr val="FFFFFF"/>
        </a:accent3>
        <a:accent4>
          <a:srgbClr val="000000"/>
        </a:accent4>
        <a:accent5>
          <a:srgbClr val="B8E3F6"/>
        </a:accent5>
        <a:accent6>
          <a:srgbClr val="E78A8A"/>
        </a:accent6>
        <a:hlink>
          <a:srgbClr val="D6F37D"/>
        </a:hlink>
        <a:folHlink>
          <a:srgbClr val="B8D5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0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A3A3"/>
        </a:accent1>
        <a:accent2>
          <a:srgbClr val="FFD943"/>
        </a:accent2>
        <a:accent3>
          <a:srgbClr val="FFFFFF"/>
        </a:accent3>
        <a:accent4>
          <a:srgbClr val="000000"/>
        </a:accent4>
        <a:accent5>
          <a:srgbClr val="FFCECE"/>
        </a:accent5>
        <a:accent6>
          <a:srgbClr val="E7C43C"/>
        </a:accent6>
        <a:hlink>
          <a:srgbClr val="D2C9FF"/>
        </a:hlink>
        <a:folHlink>
          <a:srgbClr val="97ED9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2EF3D"/>
        </a:accent1>
        <a:accent2>
          <a:srgbClr val="F2DA3D"/>
        </a:accent2>
        <a:accent3>
          <a:srgbClr val="FFFFFF"/>
        </a:accent3>
        <a:accent4>
          <a:srgbClr val="000000"/>
        </a:accent4>
        <a:accent5>
          <a:srgbClr val="F7F6AF"/>
        </a:accent5>
        <a:accent6>
          <a:srgbClr val="DBC536"/>
        </a:accent6>
        <a:hlink>
          <a:srgbClr val="EDF252"/>
        </a:hlink>
        <a:folHlink>
          <a:srgbClr val="FFEB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2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D640"/>
        </a:accent1>
        <a:accent2>
          <a:srgbClr val="D1FA4B"/>
        </a:accent2>
        <a:accent3>
          <a:srgbClr val="FFFFFF"/>
        </a:accent3>
        <a:accent4>
          <a:srgbClr val="000000"/>
        </a:accent4>
        <a:accent5>
          <a:srgbClr val="FFE8AF"/>
        </a:accent5>
        <a:accent6>
          <a:srgbClr val="BDE343"/>
        </a:accent6>
        <a:hlink>
          <a:srgbClr val="FFFD99"/>
        </a:hlink>
        <a:folHlink>
          <a:srgbClr val="DBFFD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CCEC"/>
        </a:accent1>
        <a:accent2>
          <a:srgbClr val="F2EF16"/>
        </a:accent2>
        <a:accent3>
          <a:srgbClr val="FFFFFF"/>
        </a:accent3>
        <a:accent4>
          <a:srgbClr val="000000"/>
        </a:accent4>
        <a:accent5>
          <a:srgbClr val="FFE2F4"/>
        </a:accent5>
        <a:accent6>
          <a:srgbClr val="DBD913"/>
        </a:accent6>
        <a:hlink>
          <a:srgbClr val="FFDDD1"/>
        </a:hlink>
        <a:folHlink>
          <a:srgbClr val="D2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4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C8A6"/>
        </a:accent1>
        <a:accent2>
          <a:srgbClr val="9AE2ED"/>
        </a:accent2>
        <a:accent3>
          <a:srgbClr val="FFFFFF"/>
        </a:accent3>
        <a:accent4>
          <a:srgbClr val="000000"/>
        </a:accent4>
        <a:accent5>
          <a:srgbClr val="FFE0D0"/>
        </a:accent5>
        <a:accent6>
          <a:srgbClr val="8BCDD7"/>
        </a:accent6>
        <a:hlink>
          <a:srgbClr val="F1D9FF"/>
        </a:hlink>
        <a:folHlink>
          <a:srgbClr val="F2F1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91E35A"/>
        </a:accent1>
        <a:accent2>
          <a:srgbClr val="C7E052"/>
        </a:accent2>
        <a:accent3>
          <a:srgbClr val="FFFFFF"/>
        </a:accent3>
        <a:accent4>
          <a:srgbClr val="000000"/>
        </a:accent4>
        <a:accent5>
          <a:srgbClr val="C7EFB5"/>
        </a:accent5>
        <a:accent6>
          <a:srgbClr val="B4CB49"/>
        </a:accent6>
        <a:hlink>
          <a:srgbClr val="CFF3B7"/>
        </a:hlink>
        <a:folHlink>
          <a:srgbClr val="E9F5A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7E052"/>
        </a:accent1>
        <a:accent2>
          <a:srgbClr val="86D5EB"/>
        </a:accent2>
        <a:accent3>
          <a:srgbClr val="FFFFFF"/>
        </a:accent3>
        <a:accent4>
          <a:srgbClr val="000000"/>
        </a:accent4>
        <a:accent5>
          <a:srgbClr val="E0EDB3"/>
        </a:accent5>
        <a:accent6>
          <a:srgbClr val="79C1D5"/>
        </a:accent6>
        <a:hlink>
          <a:srgbClr val="F8EDCD"/>
        </a:hlink>
        <a:folHlink>
          <a:srgbClr val="CFF3B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EFBDA1"/>
        </a:accent1>
        <a:accent2>
          <a:srgbClr val="B8B7F3"/>
        </a:accent2>
        <a:accent3>
          <a:srgbClr val="FFFFFF"/>
        </a:accent3>
        <a:accent4>
          <a:srgbClr val="000000"/>
        </a:accent4>
        <a:accent5>
          <a:srgbClr val="F6DBCD"/>
        </a:accent5>
        <a:accent6>
          <a:srgbClr val="A6A6DC"/>
        </a:accent6>
        <a:hlink>
          <a:srgbClr val="CFF3B7"/>
        </a:hlink>
        <a:folHlink>
          <a:srgbClr val="F8E5F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7D4D8"/>
        </a:accent1>
        <a:accent2>
          <a:srgbClr val="EBD68B"/>
        </a:accent2>
        <a:accent3>
          <a:srgbClr val="FFFFFF"/>
        </a:accent3>
        <a:accent4>
          <a:srgbClr val="000000"/>
        </a:accent4>
        <a:accent5>
          <a:srgbClr val="FAE6E9"/>
        </a:accent5>
        <a:accent6>
          <a:srgbClr val="D5C27D"/>
        </a:accent6>
        <a:hlink>
          <a:srgbClr val="DFF8CD"/>
        </a:hlink>
        <a:folHlink>
          <a:srgbClr val="DDDDF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9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9EB5CC"/>
        </a:accent1>
        <a:accent2>
          <a:srgbClr val="8FBAE5"/>
        </a:accent2>
        <a:accent3>
          <a:srgbClr val="FFFFFF"/>
        </a:accent3>
        <a:accent4>
          <a:srgbClr val="000000"/>
        </a:accent4>
        <a:accent5>
          <a:srgbClr val="CCD7E2"/>
        </a:accent5>
        <a:accent6>
          <a:srgbClr val="81A8CF"/>
        </a:accent6>
        <a:hlink>
          <a:srgbClr val="E7EFF7"/>
        </a:hlink>
        <a:folHlink>
          <a:srgbClr val="D4DBE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0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8BB6DF"/>
        </a:accent1>
        <a:accent2>
          <a:srgbClr val="C6BEE7"/>
        </a:accent2>
        <a:accent3>
          <a:srgbClr val="FFFFFF"/>
        </a:accent3>
        <a:accent4>
          <a:srgbClr val="000000"/>
        </a:accent4>
        <a:accent5>
          <a:srgbClr val="C4D7EC"/>
        </a:accent5>
        <a:accent6>
          <a:srgbClr val="B3ACD1"/>
        </a:accent6>
        <a:hlink>
          <a:srgbClr val="DBE9F0"/>
        </a:hlink>
        <a:folHlink>
          <a:srgbClr val="E2DEF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B1D2E7"/>
        </a:accent1>
        <a:accent2>
          <a:srgbClr val="E7C4B2"/>
        </a:accent2>
        <a:accent3>
          <a:srgbClr val="FFFFFF"/>
        </a:accent3>
        <a:accent4>
          <a:srgbClr val="000000"/>
        </a:accent4>
        <a:accent5>
          <a:srgbClr val="D5E5F1"/>
        </a:accent5>
        <a:accent6>
          <a:srgbClr val="D1B1A1"/>
        </a:accent6>
        <a:hlink>
          <a:srgbClr val="F1EDDA"/>
        </a:hlink>
        <a:folHlink>
          <a:srgbClr val="DAE6F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2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ED88D"/>
        </a:accent1>
        <a:accent2>
          <a:srgbClr val="D7BB8F"/>
        </a:accent2>
        <a:accent3>
          <a:srgbClr val="FFFFFF"/>
        </a:accent3>
        <a:accent4>
          <a:srgbClr val="000000"/>
        </a:accent4>
        <a:accent5>
          <a:srgbClr val="E3E9C5"/>
        </a:accent5>
        <a:accent6>
          <a:srgbClr val="C3A981"/>
        </a:accent6>
        <a:hlink>
          <a:srgbClr val="EFDCEF"/>
        </a:hlink>
        <a:folHlink>
          <a:srgbClr val="DBE6F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ind_1985_slide</Template>
  <TotalTime>553</TotalTime>
  <Words>153</Words>
  <Application>Microsoft Office PowerPoint</Application>
  <PresentationFormat>Předvádění na obrazovce (4:3)</PresentationFormat>
  <Paragraphs>38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5</vt:i4>
      </vt:variant>
    </vt:vector>
  </HeadingPairs>
  <TitlesOfParts>
    <vt:vector size="8" baseType="lpstr">
      <vt:lpstr>Arial</vt:lpstr>
      <vt:lpstr>ind_1985_slide</vt:lpstr>
      <vt:lpstr>1_Default Design</vt:lpstr>
      <vt:lpstr>Sebeobrana dětí</vt:lpstr>
      <vt:lpstr>Prezentace aplikace PowerPoint</vt:lpstr>
      <vt:lpstr>Sexuální zneužívání</vt:lpstr>
      <vt:lpstr>Sebeobrana dětí</vt:lpstr>
      <vt:lpstr>Fyzická sebeobrana dětí</vt:lpstr>
    </vt:vector>
  </TitlesOfParts>
  <Company>UVT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Sebeobrana dětí</dc:title>
  <dc:creator>142803</dc:creator>
  <cp:lastModifiedBy>Jitka Čihounková</cp:lastModifiedBy>
  <cp:revision>49</cp:revision>
  <dcterms:created xsi:type="dcterms:W3CDTF">2014-08-14T10:24:11Z</dcterms:created>
  <dcterms:modified xsi:type="dcterms:W3CDTF">2014-11-07T14:13:11Z</dcterms:modified>
</cp:coreProperties>
</file>