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Default Extension="jpeg" ContentType="image/jpeg"/>
  <Override PartName="/ppt/tags/tag3.xml" ContentType="application/vnd.openxmlformats-officedocument.presentationml.tags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ags/tag7.xml" ContentType="application/vnd.openxmlformats-officedocument.presentationml.tags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  <p:sldMasterId id="2147483661" r:id="rId2"/>
  </p:sldMasterIdLst>
  <p:notesMasterIdLst>
    <p:notesMasterId r:id="rId12"/>
  </p:notesMasterIdLst>
  <p:sldIdLst>
    <p:sldId id="256" r:id="rId3"/>
    <p:sldId id="257" r:id="rId4"/>
    <p:sldId id="261" r:id="rId5"/>
    <p:sldId id="260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 autoAdjust="0"/>
    <p:restoredTop sz="94600" autoAdjust="0"/>
  </p:normalViewPr>
  <p:slideViewPr>
    <p:cSldViewPr>
      <p:cViewPr varScale="1">
        <p:scale>
          <a:sx n="99" d="100"/>
          <a:sy n="99" d="100"/>
        </p:scale>
        <p:origin x="-240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03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03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03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03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5BADAAB8-1594-49AD-8C09-FE31DA3F01D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image" Target="../media/image2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397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397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B0FBAB2-8BFA-49C8-8506-EBFA1432854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D2E69F-655D-41B9-87E3-CB0361F042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2AEFC1-70A2-4B2A-B872-FF0EBEADB9A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1140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1141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1142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1143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5824AA7-7AB4-40FF-BDBD-3C8EC2A4D1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97A493-DBA7-4881-ABB1-23F9FCE121D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1E271C-44C0-415C-91D2-2ED54DBF7E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CA81F0-46EC-4F5E-808E-A9939EA2D2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F39A3D-E02F-40CD-B46D-9ED5B32C44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0F0DFB-0465-4E10-AEC8-A1A6FA696A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1E2626-AAD5-428A-82AE-754CB60CCE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90BB30-D8B7-4AD7-8144-AC43C68775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D27E27-3071-49CF-AB1F-32E218F2BB4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39BF6C-1365-47D5-9E61-B031870C68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3A74A2-C355-4332-8A38-1D6442EADA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074142-8073-4C44-9119-0F326FD015C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79D247-F29E-49D2-A6BD-85D0F0F176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B3A781-DEE3-4DEA-80B7-E53AD2AF2CC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D6CF7B-B39F-47BF-8EB8-6A8612BAA7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498349-A2E7-4FBE-8B77-77C3130A07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7D7693-650B-4CB1-9125-0E281C33135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1CAD03-9118-4593-988A-E4582544A00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1EC7D1-0523-4154-9C6B-ABD92E78C3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5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fld id="{7B184AB0-2791-4802-B068-F5B9C5E66392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0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011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9011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9011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879BD75-E6AB-469A-B082-8213B02E10DF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01924" y="2130425"/>
            <a:ext cx="5182443" cy="1470025"/>
          </a:xfrm>
        </p:spPr>
        <p:txBody>
          <a:bodyPr/>
          <a:lstStyle/>
          <a:p>
            <a:r>
              <a:rPr lang="cs-CZ" sz="5200" dirty="0" smtClean="0"/>
              <a:t>Sebeobrana žen</a:t>
            </a:r>
            <a:endParaRPr lang="en-US" sz="5200" dirty="0"/>
          </a:p>
        </p:txBody>
      </p:sp>
      <p:sp>
        <p:nvSpPr>
          <p:cNvPr id="2017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01924" y="5661248"/>
            <a:ext cx="5830515" cy="648072"/>
          </a:xfrm>
        </p:spPr>
        <p:txBody>
          <a:bodyPr/>
          <a:lstStyle/>
          <a:p>
            <a:r>
              <a:rPr lang="cs-CZ" dirty="0" smtClean="0"/>
              <a:t>SEBS, Sebeobrana specifických skupin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>
          <a:xfrm>
            <a:off x="3059831" y="274638"/>
            <a:ext cx="5960343" cy="922114"/>
          </a:xfrm>
        </p:spPr>
        <p:txBody>
          <a:bodyPr/>
          <a:lstStyle/>
          <a:p>
            <a:r>
              <a:rPr lang="cs-CZ" dirty="0" smtClean="0"/>
              <a:t>Specifika</a:t>
            </a:r>
            <a:endParaRPr lang="en-US" dirty="0"/>
          </a:p>
        </p:txBody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49078" y="1424540"/>
            <a:ext cx="6171097" cy="5100804"/>
          </a:xfrm>
        </p:spPr>
        <p:txBody>
          <a:bodyPr/>
          <a:lstStyle/>
          <a:p>
            <a:r>
              <a:rPr lang="cs-CZ" dirty="0" smtClean="0"/>
              <a:t>Zábrany x latentní agresivita</a:t>
            </a:r>
          </a:p>
          <a:p>
            <a:r>
              <a:rPr lang="cs-CZ" dirty="0" smtClean="0"/>
              <a:t>Tělesná </a:t>
            </a:r>
            <a:r>
              <a:rPr lang="cs-CZ" dirty="0" smtClean="0"/>
              <a:t>stavba: proti mužům jsou ženy ve fyzické nevýhodě (nižší hmotnost a svalová hmota i síla). </a:t>
            </a:r>
          </a:p>
          <a:p>
            <a:r>
              <a:rPr lang="cs-CZ" dirty="0" smtClean="0"/>
              <a:t>Specifické motivy útoku: sexuální, loupež, pomsta. </a:t>
            </a:r>
          </a:p>
          <a:p>
            <a:r>
              <a:rPr lang="cs-CZ" dirty="0" smtClean="0"/>
              <a:t>Organizace výuky: v kurzech sebeobrany žen cvičí studentky s figuranty. Zásadní význam mají modelové situace v tělocvičně, prostorách budov i ve venkovních prostorách, ve kterých ženy čelí řízenému útoku figuranta (muže). </a:t>
            </a:r>
          </a:p>
          <a:p>
            <a:endParaRPr lang="en-US" dirty="0"/>
          </a:p>
        </p:txBody>
      </p:sp>
      <p:pic>
        <p:nvPicPr>
          <p:cNvPr id="6" name="Obrázek 5" descr="obet T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548680"/>
            <a:ext cx="2636912" cy="26369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Fáze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Prevence (</a:t>
            </a:r>
            <a:r>
              <a:rPr lang="cs-CZ" dirty="0" err="1" smtClean="0"/>
              <a:t>prekoflikt</a:t>
            </a:r>
            <a:r>
              <a:rPr lang="cs-CZ" dirty="0" smtClean="0"/>
              <a:t>)</a:t>
            </a:r>
          </a:p>
          <a:p>
            <a:r>
              <a:rPr lang="cs-CZ" dirty="0" smtClean="0"/>
              <a:t>Komunikace</a:t>
            </a:r>
          </a:p>
          <a:p>
            <a:r>
              <a:rPr lang="cs-CZ" dirty="0" smtClean="0"/>
              <a:t>Fyzická obrana (konflikt)</a:t>
            </a:r>
          </a:p>
          <a:p>
            <a:r>
              <a:rPr lang="cs-CZ" dirty="0" smtClean="0"/>
              <a:t>Co dál? (post konflikt)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Prevence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Ovlivnění </a:t>
            </a:r>
            <a:r>
              <a:rPr lang="cs-CZ" dirty="0" err="1" smtClean="0"/>
              <a:t>viktimnosti</a:t>
            </a:r>
            <a:r>
              <a:rPr lang="cs-CZ" dirty="0" smtClean="0"/>
              <a:t> (produkce, výběr osob a místa, preventivní opatření…)</a:t>
            </a:r>
          </a:p>
          <a:p>
            <a:r>
              <a:rPr lang="cs-CZ" dirty="0" smtClean="0"/>
              <a:t>Připravenost – ostražitost</a:t>
            </a:r>
          </a:p>
          <a:p>
            <a:r>
              <a:rPr lang="cs-CZ" dirty="0" smtClean="0"/>
              <a:t>Nonverbální komunikace</a:t>
            </a:r>
          </a:p>
          <a:p>
            <a:r>
              <a:rPr lang="cs-CZ" dirty="0" smtClean="0"/>
              <a:t>…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Psychická obrana - komunikace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Submisivita</a:t>
            </a:r>
            <a:r>
              <a:rPr lang="cs-CZ" dirty="0" smtClean="0"/>
              <a:t> x asertivita x agresivita</a:t>
            </a:r>
          </a:p>
          <a:p>
            <a:r>
              <a:rPr lang="cs-CZ" dirty="0" smtClean="0"/>
              <a:t>Komunikační strategie</a:t>
            </a:r>
          </a:p>
          <a:p>
            <a:r>
              <a:rPr lang="cs-CZ" dirty="0" smtClean="0"/>
              <a:t>Lsti, výmluvy, předstírání</a:t>
            </a:r>
          </a:p>
          <a:p>
            <a:r>
              <a:rPr lang="cs-CZ" dirty="0" smtClean="0"/>
              <a:t>Nonverbální komunikace</a:t>
            </a:r>
          </a:p>
          <a:p>
            <a:r>
              <a:rPr lang="cs-CZ" dirty="0" smtClean="0"/>
              <a:t>Často vybavenější </a:t>
            </a:r>
            <a:r>
              <a:rPr lang="cs-CZ" dirty="0" smtClean="0"/>
              <a:t>i vynalézavější než </a:t>
            </a:r>
            <a:r>
              <a:rPr lang="cs-CZ" dirty="0" smtClean="0"/>
              <a:t>muži</a:t>
            </a:r>
          </a:p>
          <a:p>
            <a:r>
              <a:rPr lang="cs-CZ" dirty="0" smtClean="0"/>
              <a:t>je </a:t>
            </a:r>
            <a:r>
              <a:rPr lang="cs-CZ" dirty="0" smtClean="0"/>
              <a:t>důležité i komunikační strategie procvičovat a v modelech </a:t>
            </a:r>
            <a:r>
              <a:rPr lang="cs-CZ" dirty="0" smtClean="0"/>
              <a:t>upevňovat (latentní agresivita)</a:t>
            </a:r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sebeobrana_žena_prej.jpg"/>
          <p:cNvPicPr>
            <a:picLocks noChangeAspect="1"/>
          </p:cNvPicPr>
          <p:nvPr/>
        </p:nvPicPr>
        <p:blipFill>
          <a:blip r:embed="rId2" cstate="print"/>
          <a:srcRect l="15081"/>
          <a:stretch>
            <a:fillRect/>
          </a:stretch>
        </p:blipFill>
        <p:spPr>
          <a:xfrm>
            <a:off x="179512" y="116632"/>
            <a:ext cx="6357218" cy="396044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59586" y="620688"/>
            <a:ext cx="4084414" cy="936104"/>
          </a:xfrm>
        </p:spPr>
        <p:txBody>
          <a:bodyPr/>
          <a:lstStyle/>
          <a:p>
            <a:r>
              <a:rPr lang="cs-CZ" dirty="0" smtClean="0"/>
              <a:t>Fyzická obrana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987825" y="1844824"/>
            <a:ext cx="6156176" cy="5013176"/>
          </a:xfrm>
        </p:spPr>
        <p:txBody>
          <a:bodyPr/>
          <a:lstStyle/>
          <a:p>
            <a:r>
              <a:rPr lang="cs-CZ" dirty="0" smtClean="0"/>
              <a:t>Jednoduché techniky bez použití velké síly</a:t>
            </a:r>
          </a:p>
          <a:p>
            <a:r>
              <a:rPr lang="cs-CZ" dirty="0" smtClean="0"/>
              <a:t>Velké svalové skupiny</a:t>
            </a:r>
          </a:p>
          <a:p>
            <a:r>
              <a:rPr lang="cs-CZ" dirty="0" smtClean="0"/>
              <a:t>Páky max. na malé klouby</a:t>
            </a:r>
          </a:p>
          <a:p>
            <a:r>
              <a:rPr lang="cs-CZ" dirty="0" smtClean="0"/>
              <a:t>Útoky na citlivá  místa útočníka</a:t>
            </a:r>
          </a:p>
          <a:p>
            <a:r>
              <a:rPr lang="cs-CZ" dirty="0" smtClean="0"/>
              <a:t>Prevence zranění (otevřená dlaň)</a:t>
            </a:r>
          </a:p>
          <a:p>
            <a:r>
              <a:rPr lang="cs-CZ" dirty="0" smtClean="0"/>
              <a:t>Útěky</a:t>
            </a:r>
          </a:p>
          <a:p>
            <a:r>
              <a:rPr lang="cs-CZ" dirty="0" smtClean="0"/>
              <a:t>Zvyšování fyzické kondice a obratnosti</a:t>
            </a:r>
          </a:p>
          <a:p>
            <a:r>
              <a:rPr lang="cs-CZ" dirty="0" smtClean="0"/>
              <a:t>Improvizované zbraně</a:t>
            </a:r>
          </a:p>
          <a:p>
            <a:r>
              <a:rPr lang="cs-CZ" dirty="0" smtClean="0"/>
              <a:t>Obranné prostředky</a:t>
            </a:r>
          </a:p>
          <a:p>
            <a:r>
              <a:rPr lang="cs-CZ" dirty="0" smtClean="0"/>
              <a:t>Útěk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potom?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Vyhledání bezpečí</a:t>
            </a:r>
          </a:p>
          <a:p>
            <a:r>
              <a:rPr lang="cs-CZ" dirty="0" smtClean="0"/>
              <a:t>Sebekontrola vyhledání lékařské pomoci</a:t>
            </a:r>
            <a:endParaRPr lang="cs-CZ" dirty="0" smtClean="0"/>
          </a:p>
          <a:p>
            <a:r>
              <a:rPr lang="cs-CZ" dirty="0" smtClean="0"/>
              <a:t>Oznámení TČ</a:t>
            </a:r>
          </a:p>
          <a:p>
            <a:r>
              <a:rPr lang="cs-CZ" dirty="0" smtClean="0"/>
              <a:t>Péče odborníků</a:t>
            </a:r>
            <a:endParaRPr lang="en-US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02568" y="274638"/>
            <a:ext cx="6517607" cy="1143000"/>
          </a:xfrm>
        </p:spPr>
        <p:txBody>
          <a:bodyPr/>
          <a:lstStyle/>
          <a:p>
            <a:r>
              <a:rPr lang="cs-CZ" dirty="0" smtClean="0"/>
              <a:t>Jednorázový TČ x domácí násilí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2555776" cy="1628800"/>
          </a:xfrm>
          <a:solidFill>
            <a:schemeClr val="bg2">
              <a:lumMod val="85000"/>
              <a:lumOff val="15000"/>
            </a:schemeClr>
          </a:solidFill>
        </p:spPr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Literatura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99792" y="188640"/>
            <a:ext cx="6320383" cy="6669360"/>
          </a:xfrm>
        </p:spPr>
        <p:txBody>
          <a:bodyPr/>
          <a:lstStyle/>
          <a:p>
            <a:r>
              <a:rPr lang="cs-CZ" sz="2200" dirty="0" err="1" smtClean="0"/>
              <a:t>Al</a:t>
            </a:r>
            <a:r>
              <a:rPr lang="cs-CZ" sz="2200" dirty="0" smtClean="0"/>
              <a:t> </a:t>
            </a:r>
            <a:r>
              <a:rPr lang="cs-CZ" sz="2200" dirty="0" err="1" smtClean="0"/>
              <a:t>Marrewa</a:t>
            </a:r>
            <a:r>
              <a:rPr lang="cs-CZ" sz="2200" dirty="0" smtClean="0"/>
              <a:t> (2002). </a:t>
            </a:r>
            <a:r>
              <a:rPr lang="cs-CZ" sz="2200" dirty="0" smtClean="0"/>
              <a:t>Nenechte si ubližovat. </a:t>
            </a:r>
            <a:r>
              <a:rPr lang="cs-CZ" sz="2200" dirty="0" smtClean="0"/>
              <a:t>Praha: Portál</a:t>
            </a:r>
            <a:r>
              <a:rPr lang="cs-CZ" sz="2200" dirty="0" smtClean="0"/>
              <a:t>.</a:t>
            </a:r>
            <a:endParaRPr lang="cs-CZ" sz="2200" dirty="0" smtClean="0"/>
          </a:p>
          <a:p>
            <a:r>
              <a:rPr lang="cs-CZ" sz="2200" dirty="0" err="1" smtClean="0"/>
              <a:t>Čírtková</a:t>
            </a:r>
            <a:r>
              <a:rPr lang="cs-CZ" sz="2200" dirty="0" smtClean="0"/>
              <a:t>, L. (2014). </a:t>
            </a:r>
            <a:r>
              <a:rPr lang="cs-CZ" sz="2200" dirty="0" err="1" smtClean="0"/>
              <a:t>Viktimologie</a:t>
            </a:r>
            <a:r>
              <a:rPr lang="cs-CZ" sz="2200" dirty="0" smtClean="0"/>
              <a:t> pro forenzní praxi. Praha: Portál</a:t>
            </a:r>
          </a:p>
          <a:p>
            <a:r>
              <a:rPr lang="cs-CZ" sz="2200" dirty="0" smtClean="0"/>
              <a:t>Fojtík, I</a:t>
            </a:r>
            <a:r>
              <a:rPr lang="cs-CZ" sz="2200" dirty="0" smtClean="0"/>
              <a:t>. (1994). </a:t>
            </a:r>
            <a:r>
              <a:rPr lang="cs-CZ" sz="2200" dirty="0" smtClean="0"/>
              <a:t>Sebeobrana ženy. Praha: </a:t>
            </a:r>
            <a:r>
              <a:rPr lang="cs-CZ" sz="2200" dirty="0" smtClean="0"/>
              <a:t>Olympia.</a:t>
            </a:r>
          </a:p>
          <a:p>
            <a:r>
              <a:rPr lang="cs-CZ" sz="2200" dirty="0" smtClean="0"/>
              <a:t>Novák, M. (</a:t>
            </a:r>
            <a:r>
              <a:rPr lang="cs-CZ" sz="2200" dirty="0" err="1" smtClean="0"/>
              <a:t>ed</a:t>
            </a:r>
            <a:r>
              <a:rPr lang="cs-CZ" sz="2200" dirty="0" smtClean="0"/>
              <a:t>) (2007). </a:t>
            </a:r>
            <a:r>
              <a:rPr lang="cs-CZ" sz="2200" dirty="0" err="1" smtClean="0"/>
              <a:t>Jujutsu</a:t>
            </a:r>
            <a:r>
              <a:rPr lang="cs-CZ" sz="2200" dirty="0" smtClean="0"/>
              <a:t>: více </a:t>
            </a:r>
            <a:r>
              <a:rPr lang="cs-CZ" sz="2200" dirty="0" smtClean="0"/>
              <a:t>než sebeobrana : komplexní příprava, aplikace technik, sebeobrana ženy. </a:t>
            </a:r>
            <a:r>
              <a:rPr lang="cs-CZ" sz="2200" dirty="0" smtClean="0"/>
              <a:t>Praha</a:t>
            </a:r>
            <a:r>
              <a:rPr lang="cs-CZ" sz="2200" dirty="0" smtClean="0"/>
              <a:t>: </a:t>
            </a:r>
            <a:r>
              <a:rPr lang="cs-CZ" sz="2200" dirty="0" err="1" smtClean="0"/>
              <a:t>Grada</a:t>
            </a:r>
            <a:r>
              <a:rPr lang="cs-CZ" sz="2200" dirty="0" smtClean="0"/>
              <a:t>.</a:t>
            </a:r>
            <a:endParaRPr lang="cs-CZ" sz="2200" dirty="0" smtClean="0"/>
          </a:p>
          <a:p>
            <a:r>
              <a:rPr lang="cs-CZ" sz="2200" dirty="0" err="1" smtClean="0"/>
              <a:t>Rollová</a:t>
            </a:r>
            <a:r>
              <a:rPr lang="cs-CZ" sz="2200" dirty="0" smtClean="0"/>
              <a:t>, K. (2005). Staňte se svým </a:t>
            </a:r>
            <a:r>
              <a:rPr lang="cs-CZ" sz="2200" dirty="0" err="1" smtClean="0"/>
              <a:t>bodyuardem</a:t>
            </a:r>
            <a:r>
              <a:rPr lang="cs-CZ" sz="2200" dirty="0" smtClean="0"/>
              <a:t>. Praha: Albatros.</a:t>
            </a:r>
          </a:p>
          <a:p>
            <a:r>
              <a:rPr lang="cs-CZ" sz="2200" dirty="0" smtClean="0"/>
              <a:t>Rýč, B. &amp; Petrů, V. (2010). Sebeobrana pro ženy. Praha: </a:t>
            </a:r>
            <a:r>
              <a:rPr lang="cs-CZ" sz="2200" dirty="0" err="1" smtClean="0"/>
              <a:t>Grada</a:t>
            </a:r>
            <a:r>
              <a:rPr lang="cs-CZ" sz="2200" dirty="0" smtClean="0"/>
              <a:t>.</a:t>
            </a:r>
          </a:p>
          <a:p>
            <a:r>
              <a:rPr lang="cs-CZ" sz="2200" dirty="0" err="1" smtClean="0"/>
              <a:t>Smit</a:t>
            </a:r>
            <a:r>
              <a:rPr lang="cs-CZ" sz="2200" dirty="0" smtClean="0"/>
              <a:t>, S. (1999). </a:t>
            </a:r>
            <a:r>
              <a:rPr lang="cs-CZ" sz="2200" dirty="0" err="1" smtClean="0"/>
              <a:t>The</a:t>
            </a:r>
            <a:r>
              <a:rPr lang="cs-CZ" sz="2200" dirty="0" smtClean="0"/>
              <a:t> </a:t>
            </a:r>
            <a:r>
              <a:rPr lang="cs-CZ" sz="2200" dirty="0" err="1" smtClean="0"/>
              <a:t>South</a:t>
            </a:r>
            <a:r>
              <a:rPr lang="cs-CZ" sz="2200" dirty="0" smtClean="0"/>
              <a:t> </a:t>
            </a:r>
            <a:r>
              <a:rPr lang="cs-CZ" sz="2200" dirty="0" err="1" smtClean="0"/>
              <a:t>African</a:t>
            </a:r>
            <a:r>
              <a:rPr lang="cs-CZ" sz="2200" dirty="0" smtClean="0"/>
              <a:t> </a:t>
            </a:r>
            <a:r>
              <a:rPr lang="cs-CZ" sz="2200" dirty="0" err="1" smtClean="0"/>
              <a:t>woman</a:t>
            </a:r>
            <a:r>
              <a:rPr lang="cs-CZ" sz="2200" dirty="0" smtClean="0"/>
              <a:t>´s </a:t>
            </a:r>
            <a:r>
              <a:rPr lang="cs-CZ" sz="2200" dirty="0" err="1" smtClean="0"/>
              <a:t>guide</a:t>
            </a:r>
            <a:r>
              <a:rPr lang="cs-CZ" sz="2200" dirty="0" smtClean="0"/>
              <a:t> to </a:t>
            </a:r>
            <a:r>
              <a:rPr lang="cs-CZ" sz="2200" dirty="0" err="1" smtClean="0"/>
              <a:t>Self</a:t>
            </a:r>
            <a:r>
              <a:rPr lang="cs-CZ" sz="2200" dirty="0" smtClean="0"/>
              <a:t>-</a:t>
            </a:r>
            <a:r>
              <a:rPr lang="cs-CZ" sz="2200" dirty="0" err="1" smtClean="0"/>
              <a:t>Defence</a:t>
            </a:r>
            <a:r>
              <a:rPr lang="cs-CZ" sz="2200" dirty="0" smtClean="0"/>
              <a:t>. </a:t>
            </a:r>
            <a:r>
              <a:rPr lang="cs-CZ" sz="2200" dirty="0" err="1" smtClean="0"/>
              <a:t>Cape</a:t>
            </a:r>
            <a:r>
              <a:rPr lang="cs-CZ" sz="2200" dirty="0" smtClean="0"/>
              <a:t> </a:t>
            </a:r>
            <a:r>
              <a:rPr lang="cs-CZ" sz="2200" dirty="0" err="1" smtClean="0"/>
              <a:t>Town</a:t>
            </a:r>
            <a:r>
              <a:rPr lang="cs-CZ" sz="2200" dirty="0" smtClean="0"/>
              <a:t>: </a:t>
            </a:r>
            <a:r>
              <a:rPr lang="cs-CZ" sz="2200" dirty="0" err="1" smtClean="0"/>
              <a:t>Struik</a:t>
            </a:r>
            <a:endParaRPr lang="cs-CZ" sz="2200" dirty="0" smtClean="0"/>
          </a:p>
          <a:p>
            <a:r>
              <a:rPr lang="cs-CZ" sz="2200" dirty="0" err="1" smtClean="0"/>
              <a:t>Wright</a:t>
            </a:r>
            <a:r>
              <a:rPr lang="cs-CZ" sz="2200" dirty="0" smtClean="0"/>
              <a:t>-</a:t>
            </a:r>
            <a:r>
              <a:rPr lang="cs-CZ" sz="2200" dirty="0" err="1" smtClean="0"/>
              <a:t>Martell</a:t>
            </a:r>
            <a:r>
              <a:rPr lang="cs-CZ" sz="2200" dirty="0" smtClean="0"/>
              <a:t>, C. (2011). </a:t>
            </a:r>
            <a:r>
              <a:rPr lang="cs-CZ" sz="2200" dirty="0" err="1" smtClean="0"/>
              <a:t>Knack</a:t>
            </a:r>
            <a:r>
              <a:rPr lang="cs-CZ" sz="2200" dirty="0" smtClean="0"/>
              <a:t> </a:t>
            </a:r>
            <a:r>
              <a:rPr lang="cs-CZ" sz="2200" dirty="0" err="1" smtClean="0"/>
              <a:t>Self</a:t>
            </a:r>
            <a:r>
              <a:rPr lang="cs-CZ" sz="2200" dirty="0" smtClean="0"/>
              <a:t>-defense </a:t>
            </a:r>
            <a:r>
              <a:rPr lang="cs-CZ" sz="2200" dirty="0" err="1" smtClean="0"/>
              <a:t>for</a:t>
            </a:r>
            <a:r>
              <a:rPr lang="cs-CZ" sz="2200" dirty="0" smtClean="0"/>
              <a:t> </a:t>
            </a:r>
            <a:r>
              <a:rPr lang="cs-CZ" sz="2200" dirty="0" err="1" smtClean="0"/>
              <a:t>Women</a:t>
            </a:r>
            <a:r>
              <a:rPr lang="cs-CZ" sz="2200" dirty="0" smtClean="0"/>
              <a:t>. </a:t>
            </a:r>
            <a:r>
              <a:rPr lang="cs-CZ" sz="2200" dirty="0" err="1" smtClean="0"/>
              <a:t>Guilford</a:t>
            </a:r>
            <a:r>
              <a:rPr lang="cs-CZ" sz="2200" dirty="0" smtClean="0"/>
              <a:t>: </a:t>
            </a:r>
            <a:r>
              <a:rPr lang="cs-CZ" sz="2200" dirty="0" err="1" smtClean="0"/>
              <a:t>Morris</a:t>
            </a:r>
            <a:r>
              <a:rPr lang="cs-CZ" sz="2200" dirty="0" smtClean="0"/>
              <a:t> </a:t>
            </a:r>
            <a:r>
              <a:rPr lang="cs-CZ" sz="2200" dirty="0" err="1" smtClean="0"/>
              <a:t>Book</a:t>
            </a:r>
            <a:endParaRPr lang="cs-CZ" sz="2200" dirty="0" smtClean="0"/>
          </a:p>
          <a:p>
            <a:r>
              <a:rPr lang="cs-CZ" sz="2200" dirty="0" smtClean="0"/>
              <a:t>…</a:t>
            </a:r>
          </a:p>
          <a:p>
            <a:endParaRPr lang="cs-CZ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ext"/>
</p:tagLst>
</file>

<file path=ppt/theme/theme1.xml><?xml version="1.0" encoding="utf-8"?>
<a:theme xmlns:a="http://schemas.openxmlformats.org/drawingml/2006/main" name="ind_1252_slide">
  <a:themeElements>
    <a:clrScheme name="Custom Design 14">
      <a:dk1>
        <a:srgbClr val="000000"/>
      </a:dk1>
      <a:lt1>
        <a:srgbClr val="FFFFFF"/>
      </a:lt1>
      <a:dk2>
        <a:srgbClr val="333333"/>
      </a:dk2>
      <a:lt2>
        <a:srgbClr val="FFFFFF"/>
      </a:lt2>
      <a:accent1>
        <a:srgbClr val="8CBEFF"/>
      </a:accent1>
      <a:accent2>
        <a:srgbClr val="8DE68A"/>
      </a:accent2>
      <a:accent3>
        <a:srgbClr val="ADADAD"/>
      </a:accent3>
      <a:accent4>
        <a:srgbClr val="DADADA"/>
      </a:accent4>
      <a:accent5>
        <a:srgbClr val="C5DBFF"/>
      </a:accent5>
      <a:accent6>
        <a:srgbClr val="7FD07D"/>
      </a:accent6>
      <a:hlink>
        <a:srgbClr val="4DDEFF"/>
      </a:hlink>
      <a:folHlink>
        <a:srgbClr val="D3CCFF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333333"/>
        </a:dk2>
        <a:lt2>
          <a:srgbClr val="FFFFFF"/>
        </a:lt2>
        <a:accent1>
          <a:srgbClr val="FF6666"/>
        </a:accent1>
        <a:accent2>
          <a:srgbClr val="FF8585"/>
        </a:accent2>
        <a:accent3>
          <a:srgbClr val="ADADAD"/>
        </a:accent3>
        <a:accent4>
          <a:srgbClr val="DADADA"/>
        </a:accent4>
        <a:accent5>
          <a:srgbClr val="FFB8B8"/>
        </a:accent5>
        <a:accent6>
          <a:srgbClr val="E77878"/>
        </a:accent6>
        <a:hlink>
          <a:srgbClr val="FFA4A4"/>
        </a:hlink>
        <a:folHlink>
          <a:srgbClr val="FFD1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333333"/>
        </a:dk2>
        <a:lt2>
          <a:srgbClr val="FFFFFF"/>
        </a:lt2>
        <a:accent1>
          <a:srgbClr val="FFA4D9"/>
        </a:accent1>
        <a:accent2>
          <a:srgbClr val="FFA66B"/>
        </a:accent2>
        <a:accent3>
          <a:srgbClr val="ADADAD"/>
        </a:accent3>
        <a:accent4>
          <a:srgbClr val="DADADA"/>
        </a:accent4>
        <a:accent5>
          <a:srgbClr val="FFCFE9"/>
        </a:accent5>
        <a:accent6>
          <a:srgbClr val="E79660"/>
        </a:accent6>
        <a:hlink>
          <a:srgbClr val="FFB5B5"/>
        </a:hlink>
        <a:folHlink>
          <a:srgbClr val="FFE68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333333"/>
        </a:dk2>
        <a:lt2>
          <a:srgbClr val="FFFFFF"/>
        </a:lt2>
        <a:accent1>
          <a:srgbClr val="65CDF0"/>
        </a:accent1>
        <a:accent2>
          <a:srgbClr val="FF9999"/>
        </a:accent2>
        <a:accent3>
          <a:srgbClr val="ADADAD"/>
        </a:accent3>
        <a:accent4>
          <a:srgbClr val="DADADA"/>
        </a:accent4>
        <a:accent5>
          <a:srgbClr val="B8E3F6"/>
        </a:accent5>
        <a:accent6>
          <a:srgbClr val="E78A8A"/>
        </a:accent6>
        <a:hlink>
          <a:srgbClr val="D6F37D"/>
        </a:hlink>
        <a:folHlink>
          <a:srgbClr val="B8D5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FFFFFF"/>
        </a:lt1>
        <a:dk2>
          <a:srgbClr val="333333"/>
        </a:dk2>
        <a:lt2>
          <a:srgbClr val="FFFFFF"/>
        </a:lt2>
        <a:accent1>
          <a:srgbClr val="FFA3A3"/>
        </a:accent1>
        <a:accent2>
          <a:srgbClr val="FFD943"/>
        </a:accent2>
        <a:accent3>
          <a:srgbClr val="ADADAD"/>
        </a:accent3>
        <a:accent4>
          <a:srgbClr val="DADADA"/>
        </a:accent4>
        <a:accent5>
          <a:srgbClr val="FFCECE"/>
        </a:accent5>
        <a:accent6>
          <a:srgbClr val="E7C43C"/>
        </a:accent6>
        <a:hlink>
          <a:srgbClr val="D2C9FF"/>
        </a:hlink>
        <a:folHlink>
          <a:srgbClr val="97ED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FF"/>
        </a:lt1>
        <a:dk2>
          <a:srgbClr val="333333"/>
        </a:dk2>
        <a:lt2>
          <a:srgbClr val="FFFFFF"/>
        </a:lt2>
        <a:accent1>
          <a:srgbClr val="F2EF3D"/>
        </a:accent1>
        <a:accent2>
          <a:srgbClr val="F2DA3D"/>
        </a:accent2>
        <a:accent3>
          <a:srgbClr val="ADADAD"/>
        </a:accent3>
        <a:accent4>
          <a:srgbClr val="DADADA"/>
        </a:accent4>
        <a:accent5>
          <a:srgbClr val="F7F6AF"/>
        </a:accent5>
        <a:accent6>
          <a:srgbClr val="DBC536"/>
        </a:accent6>
        <a:hlink>
          <a:srgbClr val="E8ED47"/>
        </a:hlink>
        <a:folHlink>
          <a:srgbClr val="FFEA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0000"/>
        </a:dk1>
        <a:lt1>
          <a:srgbClr val="FFFFFF"/>
        </a:lt1>
        <a:dk2>
          <a:srgbClr val="333333"/>
        </a:dk2>
        <a:lt2>
          <a:srgbClr val="FFFFFF"/>
        </a:lt2>
        <a:accent1>
          <a:srgbClr val="FFD640"/>
        </a:accent1>
        <a:accent2>
          <a:srgbClr val="D1FA4B"/>
        </a:accent2>
        <a:accent3>
          <a:srgbClr val="ADADAD"/>
        </a:accent3>
        <a:accent4>
          <a:srgbClr val="DADADA"/>
        </a:accent4>
        <a:accent5>
          <a:srgbClr val="FFE8AF"/>
        </a:accent5>
        <a:accent6>
          <a:srgbClr val="BDE343"/>
        </a:accent6>
        <a:hlink>
          <a:srgbClr val="FFFD99"/>
        </a:hlink>
        <a:folHlink>
          <a:srgbClr val="DBFFD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000000"/>
        </a:dk1>
        <a:lt1>
          <a:srgbClr val="FFFFFF"/>
        </a:lt1>
        <a:dk2>
          <a:srgbClr val="333333"/>
        </a:dk2>
        <a:lt2>
          <a:srgbClr val="FFFFFF"/>
        </a:lt2>
        <a:accent1>
          <a:srgbClr val="FFCCEC"/>
        </a:accent1>
        <a:accent2>
          <a:srgbClr val="EBE86A"/>
        </a:accent2>
        <a:accent3>
          <a:srgbClr val="ADADAD"/>
        </a:accent3>
        <a:accent4>
          <a:srgbClr val="DADADA"/>
        </a:accent4>
        <a:accent5>
          <a:srgbClr val="FFE2F4"/>
        </a:accent5>
        <a:accent6>
          <a:srgbClr val="D5D25F"/>
        </a:accent6>
        <a:hlink>
          <a:srgbClr val="FFDDD1"/>
        </a:hlink>
        <a:folHlink>
          <a:srgbClr val="D2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0000"/>
        </a:dk1>
        <a:lt1>
          <a:srgbClr val="FFFFFF"/>
        </a:lt1>
        <a:dk2>
          <a:srgbClr val="333333"/>
        </a:dk2>
        <a:lt2>
          <a:srgbClr val="FFFFFF"/>
        </a:lt2>
        <a:accent1>
          <a:srgbClr val="FFC8A6"/>
        </a:accent1>
        <a:accent2>
          <a:srgbClr val="9AE2ED"/>
        </a:accent2>
        <a:accent3>
          <a:srgbClr val="ADADAD"/>
        </a:accent3>
        <a:accent4>
          <a:srgbClr val="DADADA"/>
        </a:accent4>
        <a:accent5>
          <a:srgbClr val="FFE0D0"/>
        </a:accent5>
        <a:accent6>
          <a:srgbClr val="8BCDD7"/>
        </a:accent6>
        <a:hlink>
          <a:srgbClr val="F1D9FF"/>
        </a:hlink>
        <a:folHlink>
          <a:srgbClr val="F2F1A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000000"/>
        </a:dk1>
        <a:lt1>
          <a:srgbClr val="FFFFFF"/>
        </a:lt1>
        <a:dk2>
          <a:srgbClr val="333333"/>
        </a:dk2>
        <a:lt2>
          <a:srgbClr val="FFFFFF"/>
        </a:lt2>
        <a:accent1>
          <a:srgbClr val="91E35A"/>
        </a:accent1>
        <a:accent2>
          <a:srgbClr val="C7E052"/>
        </a:accent2>
        <a:accent3>
          <a:srgbClr val="ADADAD"/>
        </a:accent3>
        <a:accent4>
          <a:srgbClr val="DADADA"/>
        </a:accent4>
        <a:accent5>
          <a:srgbClr val="C7EFB5"/>
        </a:accent5>
        <a:accent6>
          <a:srgbClr val="B4CB49"/>
        </a:accent6>
        <a:hlink>
          <a:srgbClr val="CFF3B7"/>
        </a:hlink>
        <a:folHlink>
          <a:srgbClr val="E9F5A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000000"/>
        </a:dk1>
        <a:lt1>
          <a:srgbClr val="FFFFFF"/>
        </a:lt1>
        <a:dk2>
          <a:srgbClr val="333333"/>
        </a:dk2>
        <a:lt2>
          <a:srgbClr val="FFFFFF"/>
        </a:lt2>
        <a:accent1>
          <a:srgbClr val="C7E052"/>
        </a:accent1>
        <a:accent2>
          <a:srgbClr val="86D5EB"/>
        </a:accent2>
        <a:accent3>
          <a:srgbClr val="ADADAD"/>
        </a:accent3>
        <a:accent4>
          <a:srgbClr val="DADADA"/>
        </a:accent4>
        <a:accent5>
          <a:srgbClr val="E0EDB3"/>
        </a:accent5>
        <a:accent6>
          <a:srgbClr val="79C1D5"/>
        </a:accent6>
        <a:hlink>
          <a:srgbClr val="F8EDCD"/>
        </a:hlink>
        <a:folHlink>
          <a:srgbClr val="CFF3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000000"/>
        </a:dk1>
        <a:lt1>
          <a:srgbClr val="FFFFFF"/>
        </a:lt1>
        <a:dk2>
          <a:srgbClr val="333333"/>
        </a:dk2>
        <a:lt2>
          <a:srgbClr val="FFFFFF"/>
        </a:lt2>
        <a:accent1>
          <a:srgbClr val="EFBDA1"/>
        </a:accent1>
        <a:accent2>
          <a:srgbClr val="B8B7F3"/>
        </a:accent2>
        <a:accent3>
          <a:srgbClr val="ADADAD"/>
        </a:accent3>
        <a:accent4>
          <a:srgbClr val="DADADA"/>
        </a:accent4>
        <a:accent5>
          <a:srgbClr val="F6DBCD"/>
        </a:accent5>
        <a:accent6>
          <a:srgbClr val="A6A6DC"/>
        </a:accent6>
        <a:hlink>
          <a:srgbClr val="CFF3B7"/>
        </a:hlink>
        <a:folHlink>
          <a:srgbClr val="F8E5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000000"/>
        </a:dk1>
        <a:lt1>
          <a:srgbClr val="FFFFFF"/>
        </a:lt1>
        <a:dk2>
          <a:srgbClr val="333333"/>
        </a:dk2>
        <a:lt2>
          <a:srgbClr val="FFFFFF"/>
        </a:lt2>
        <a:accent1>
          <a:srgbClr val="F7D4D8"/>
        </a:accent1>
        <a:accent2>
          <a:srgbClr val="EBD68B"/>
        </a:accent2>
        <a:accent3>
          <a:srgbClr val="ADADAD"/>
        </a:accent3>
        <a:accent4>
          <a:srgbClr val="DADADA"/>
        </a:accent4>
        <a:accent5>
          <a:srgbClr val="FAE6E9"/>
        </a:accent5>
        <a:accent6>
          <a:srgbClr val="D5C27D"/>
        </a:accent6>
        <a:hlink>
          <a:srgbClr val="DFF8CD"/>
        </a:hlink>
        <a:folHlink>
          <a:srgbClr val="DDDDF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3">
        <a:dk1>
          <a:srgbClr val="000000"/>
        </a:dk1>
        <a:lt1>
          <a:srgbClr val="FFFFFF"/>
        </a:lt1>
        <a:dk2>
          <a:srgbClr val="333333"/>
        </a:dk2>
        <a:lt2>
          <a:srgbClr val="FFFFFF"/>
        </a:lt2>
        <a:accent1>
          <a:srgbClr val="0BBEE6"/>
        </a:accent1>
        <a:accent2>
          <a:srgbClr val="30CFF2"/>
        </a:accent2>
        <a:accent3>
          <a:srgbClr val="ADADAD"/>
        </a:accent3>
        <a:accent4>
          <a:srgbClr val="DADADA"/>
        </a:accent4>
        <a:accent5>
          <a:srgbClr val="AADBF0"/>
        </a:accent5>
        <a:accent6>
          <a:srgbClr val="2ABBDB"/>
        </a:accent6>
        <a:hlink>
          <a:srgbClr val="4DDEFF"/>
        </a:hlink>
        <a:folHlink>
          <a:srgbClr val="84E4F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4">
        <a:dk1>
          <a:srgbClr val="000000"/>
        </a:dk1>
        <a:lt1>
          <a:srgbClr val="FFFFFF"/>
        </a:lt1>
        <a:dk2>
          <a:srgbClr val="333333"/>
        </a:dk2>
        <a:lt2>
          <a:srgbClr val="FFFFFF"/>
        </a:lt2>
        <a:accent1>
          <a:srgbClr val="8CBEFF"/>
        </a:accent1>
        <a:accent2>
          <a:srgbClr val="8DE68A"/>
        </a:accent2>
        <a:accent3>
          <a:srgbClr val="ADADAD"/>
        </a:accent3>
        <a:accent4>
          <a:srgbClr val="DADADA"/>
        </a:accent4>
        <a:accent5>
          <a:srgbClr val="C5DBFF"/>
        </a:accent5>
        <a:accent6>
          <a:srgbClr val="7FD07D"/>
        </a:accent6>
        <a:hlink>
          <a:srgbClr val="4DDEFF"/>
        </a:hlink>
        <a:folHlink>
          <a:srgbClr val="D3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5">
        <a:dk1>
          <a:srgbClr val="000000"/>
        </a:dk1>
        <a:lt1>
          <a:srgbClr val="FFFFFF"/>
        </a:lt1>
        <a:dk2>
          <a:srgbClr val="333333"/>
        </a:dk2>
        <a:lt2>
          <a:srgbClr val="FFFFFF"/>
        </a:lt2>
        <a:accent1>
          <a:srgbClr val="F2797B"/>
        </a:accent1>
        <a:accent2>
          <a:srgbClr val="30CFF2"/>
        </a:accent2>
        <a:accent3>
          <a:srgbClr val="ADADAD"/>
        </a:accent3>
        <a:accent4>
          <a:srgbClr val="DADADA"/>
        </a:accent4>
        <a:accent5>
          <a:srgbClr val="F7BEBF"/>
        </a:accent5>
        <a:accent6>
          <a:srgbClr val="2ABBDB"/>
        </a:accent6>
        <a:hlink>
          <a:srgbClr val="FFDAA6"/>
        </a:hlink>
        <a:folHlink>
          <a:srgbClr val="FFCCE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6">
        <a:dk1>
          <a:srgbClr val="000000"/>
        </a:dk1>
        <a:lt1>
          <a:srgbClr val="FFFFFF"/>
        </a:lt1>
        <a:dk2>
          <a:srgbClr val="333333"/>
        </a:dk2>
        <a:lt2>
          <a:srgbClr val="FFFFFF"/>
        </a:lt2>
        <a:accent1>
          <a:srgbClr val="F29961"/>
        </a:accent1>
        <a:accent2>
          <a:srgbClr val="E3B2FF"/>
        </a:accent2>
        <a:accent3>
          <a:srgbClr val="ADADAD"/>
        </a:accent3>
        <a:accent4>
          <a:srgbClr val="DADADA"/>
        </a:accent4>
        <a:accent5>
          <a:srgbClr val="F7CAB7"/>
        </a:accent5>
        <a:accent6>
          <a:srgbClr val="CEA1E7"/>
        </a:accent6>
        <a:hlink>
          <a:srgbClr val="E6E345"/>
        </a:hlink>
        <a:folHlink>
          <a:srgbClr val="4DDE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6666"/>
        </a:accent1>
        <a:accent2>
          <a:srgbClr val="FF8585"/>
        </a:accent2>
        <a:accent3>
          <a:srgbClr val="FFFFFF"/>
        </a:accent3>
        <a:accent4>
          <a:srgbClr val="000000"/>
        </a:accent4>
        <a:accent5>
          <a:srgbClr val="FFB8B8"/>
        </a:accent5>
        <a:accent6>
          <a:srgbClr val="E77878"/>
        </a:accent6>
        <a:hlink>
          <a:srgbClr val="FFA4A4"/>
        </a:hlink>
        <a:folHlink>
          <a:srgbClr val="FFD1D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A4D9"/>
        </a:accent1>
        <a:accent2>
          <a:srgbClr val="FFA66B"/>
        </a:accent2>
        <a:accent3>
          <a:srgbClr val="FFFFFF"/>
        </a:accent3>
        <a:accent4>
          <a:srgbClr val="000000"/>
        </a:accent4>
        <a:accent5>
          <a:srgbClr val="FFCFE9"/>
        </a:accent5>
        <a:accent6>
          <a:srgbClr val="E79660"/>
        </a:accent6>
        <a:hlink>
          <a:srgbClr val="FFB5B5"/>
        </a:hlink>
        <a:folHlink>
          <a:srgbClr val="FFE68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9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5CDF0"/>
        </a:accent1>
        <a:accent2>
          <a:srgbClr val="FF9999"/>
        </a:accent2>
        <a:accent3>
          <a:srgbClr val="FFFFFF"/>
        </a:accent3>
        <a:accent4>
          <a:srgbClr val="000000"/>
        </a:accent4>
        <a:accent5>
          <a:srgbClr val="B8E3F6"/>
        </a:accent5>
        <a:accent6>
          <a:srgbClr val="E78A8A"/>
        </a:accent6>
        <a:hlink>
          <a:srgbClr val="D6F37D"/>
        </a:hlink>
        <a:folHlink>
          <a:srgbClr val="B8D5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0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A3A3"/>
        </a:accent1>
        <a:accent2>
          <a:srgbClr val="FFD943"/>
        </a:accent2>
        <a:accent3>
          <a:srgbClr val="FFFFFF"/>
        </a:accent3>
        <a:accent4>
          <a:srgbClr val="000000"/>
        </a:accent4>
        <a:accent5>
          <a:srgbClr val="FFCECE"/>
        </a:accent5>
        <a:accent6>
          <a:srgbClr val="E7C43C"/>
        </a:accent6>
        <a:hlink>
          <a:srgbClr val="D2C9FF"/>
        </a:hlink>
        <a:folHlink>
          <a:srgbClr val="97ED9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2EF3D"/>
        </a:accent1>
        <a:accent2>
          <a:srgbClr val="F2DA3D"/>
        </a:accent2>
        <a:accent3>
          <a:srgbClr val="FFFFFF"/>
        </a:accent3>
        <a:accent4>
          <a:srgbClr val="000000"/>
        </a:accent4>
        <a:accent5>
          <a:srgbClr val="F7F6AF"/>
        </a:accent5>
        <a:accent6>
          <a:srgbClr val="DBC536"/>
        </a:accent6>
        <a:hlink>
          <a:srgbClr val="E8ED47"/>
        </a:hlink>
        <a:folHlink>
          <a:srgbClr val="FFEA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2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D640"/>
        </a:accent1>
        <a:accent2>
          <a:srgbClr val="D1FA4B"/>
        </a:accent2>
        <a:accent3>
          <a:srgbClr val="FFFFFF"/>
        </a:accent3>
        <a:accent4>
          <a:srgbClr val="000000"/>
        </a:accent4>
        <a:accent5>
          <a:srgbClr val="FFE8AF"/>
        </a:accent5>
        <a:accent6>
          <a:srgbClr val="BDE343"/>
        </a:accent6>
        <a:hlink>
          <a:srgbClr val="FFFD99"/>
        </a:hlink>
        <a:folHlink>
          <a:srgbClr val="DBFFD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CCEC"/>
        </a:accent1>
        <a:accent2>
          <a:srgbClr val="EBE86A"/>
        </a:accent2>
        <a:accent3>
          <a:srgbClr val="FFFFFF"/>
        </a:accent3>
        <a:accent4>
          <a:srgbClr val="000000"/>
        </a:accent4>
        <a:accent5>
          <a:srgbClr val="FFE2F4"/>
        </a:accent5>
        <a:accent6>
          <a:srgbClr val="D5D25F"/>
        </a:accent6>
        <a:hlink>
          <a:srgbClr val="FFDDD1"/>
        </a:hlink>
        <a:folHlink>
          <a:srgbClr val="D2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4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C8A6"/>
        </a:accent1>
        <a:accent2>
          <a:srgbClr val="9AE2ED"/>
        </a:accent2>
        <a:accent3>
          <a:srgbClr val="FFFFFF"/>
        </a:accent3>
        <a:accent4>
          <a:srgbClr val="000000"/>
        </a:accent4>
        <a:accent5>
          <a:srgbClr val="FFE0D0"/>
        </a:accent5>
        <a:accent6>
          <a:srgbClr val="8BCDD7"/>
        </a:accent6>
        <a:hlink>
          <a:srgbClr val="F1D9FF"/>
        </a:hlink>
        <a:folHlink>
          <a:srgbClr val="F2F1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91E35A"/>
        </a:accent1>
        <a:accent2>
          <a:srgbClr val="C7E052"/>
        </a:accent2>
        <a:accent3>
          <a:srgbClr val="FFFFFF"/>
        </a:accent3>
        <a:accent4>
          <a:srgbClr val="000000"/>
        </a:accent4>
        <a:accent5>
          <a:srgbClr val="C7EFB5"/>
        </a:accent5>
        <a:accent6>
          <a:srgbClr val="B4CB49"/>
        </a:accent6>
        <a:hlink>
          <a:srgbClr val="CFF3B7"/>
        </a:hlink>
        <a:folHlink>
          <a:srgbClr val="E9F5A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7E052"/>
        </a:accent1>
        <a:accent2>
          <a:srgbClr val="86D5EB"/>
        </a:accent2>
        <a:accent3>
          <a:srgbClr val="FFFFFF"/>
        </a:accent3>
        <a:accent4>
          <a:srgbClr val="000000"/>
        </a:accent4>
        <a:accent5>
          <a:srgbClr val="E0EDB3"/>
        </a:accent5>
        <a:accent6>
          <a:srgbClr val="79C1D5"/>
        </a:accent6>
        <a:hlink>
          <a:srgbClr val="F8EDCD"/>
        </a:hlink>
        <a:folHlink>
          <a:srgbClr val="CFF3B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EFBDA1"/>
        </a:accent1>
        <a:accent2>
          <a:srgbClr val="B8B7F3"/>
        </a:accent2>
        <a:accent3>
          <a:srgbClr val="FFFFFF"/>
        </a:accent3>
        <a:accent4>
          <a:srgbClr val="000000"/>
        </a:accent4>
        <a:accent5>
          <a:srgbClr val="F6DBCD"/>
        </a:accent5>
        <a:accent6>
          <a:srgbClr val="A6A6DC"/>
        </a:accent6>
        <a:hlink>
          <a:srgbClr val="CFF3B7"/>
        </a:hlink>
        <a:folHlink>
          <a:srgbClr val="F8E5F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7D4D8"/>
        </a:accent1>
        <a:accent2>
          <a:srgbClr val="EBD68B"/>
        </a:accent2>
        <a:accent3>
          <a:srgbClr val="FFFFFF"/>
        </a:accent3>
        <a:accent4>
          <a:srgbClr val="000000"/>
        </a:accent4>
        <a:accent5>
          <a:srgbClr val="FAE6E9"/>
        </a:accent5>
        <a:accent6>
          <a:srgbClr val="D5C27D"/>
        </a:accent6>
        <a:hlink>
          <a:srgbClr val="DFF8CD"/>
        </a:hlink>
        <a:folHlink>
          <a:srgbClr val="DDDDF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9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BBEE6"/>
        </a:accent1>
        <a:accent2>
          <a:srgbClr val="30CFF2"/>
        </a:accent2>
        <a:accent3>
          <a:srgbClr val="FFFFFF"/>
        </a:accent3>
        <a:accent4>
          <a:srgbClr val="000000"/>
        </a:accent4>
        <a:accent5>
          <a:srgbClr val="AADBF0"/>
        </a:accent5>
        <a:accent6>
          <a:srgbClr val="2ABBDB"/>
        </a:accent6>
        <a:hlink>
          <a:srgbClr val="4DDEFF"/>
        </a:hlink>
        <a:folHlink>
          <a:srgbClr val="84E4F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0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8CBEFF"/>
        </a:accent1>
        <a:accent2>
          <a:srgbClr val="8DE68A"/>
        </a:accent2>
        <a:accent3>
          <a:srgbClr val="FFFFFF"/>
        </a:accent3>
        <a:accent4>
          <a:srgbClr val="000000"/>
        </a:accent4>
        <a:accent5>
          <a:srgbClr val="C5DBFF"/>
        </a:accent5>
        <a:accent6>
          <a:srgbClr val="7FD07D"/>
        </a:accent6>
        <a:hlink>
          <a:srgbClr val="4DDEFF"/>
        </a:hlink>
        <a:folHlink>
          <a:srgbClr val="D3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2797B"/>
        </a:accent1>
        <a:accent2>
          <a:srgbClr val="30CFF2"/>
        </a:accent2>
        <a:accent3>
          <a:srgbClr val="FFFFFF"/>
        </a:accent3>
        <a:accent4>
          <a:srgbClr val="000000"/>
        </a:accent4>
        <a:accent5>
          <a:srgbClr val="F7BEBF"/>
        </a:accent5>
        <a:accent6>
          <a:srgbClr val="2ABBDB"/>
        </a:accent6>
        <a:hlink>
          <a:srgbClr val="FFDAA6"/>
        </a:hlink>
        <a:folHlink>
          <a:srgbClr val="FFCCE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2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29961"/>
        </a:accent1>
        <a:accent2>
          <a:srgbClr val="E3B2FF"/>
        </a:accent2>
        <a:accent3>
          <a:srgbClr val="FFFFFF"/>
        </a:accent3>
        <a:accent4>
          <a:srgbClr val="000000"/>
        </a:accent4>
        <a:accent5>
          <a:srgbClr val="F7CAB7"/>
        </a:accent5>
        <a:accent6>
          <a:srgbClr val="CEA1E7"/>
        </a:accent6>
        <a:hlink>
          <a:srgbClr val="E6E345"/>
        </a:hlink>
        <a:folHlink>
          <a:srgbClr val="4DDE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14">
      <a:dk1>
        <a:srgbClr val="000000"/>
      </a:dk1>
      <a:lt1>
        <a:srgbClr val="FFFFFF"/>
      </a:lt1>
      <a:dk2>
        <a:srgbClr val="333333"/>
      </a:dk2>
      <a:lt2>
        <a:srgbClr val="FFFFFF"/>
      </a:lt2>
      <a:accent1>
        <a:srgbClr val="8CBEFF"/>
      </a:accent1>
      <a:accent2>
        <a:srgbClr val="8DE68A"/>
      </a:accent2>
      <a:accent3>
        <a:srgbClr val="ADADAD"/>
      </a:accent3>
      <a:accent4>
        <a:srgbClr val="DADADA"/>
      </a:accent4>
      <a:accent5>
        <a:srgbClr val="C5DBFF"/>
      </a:accent5>
      <a:accent6>
        <a:srgbClr val="7FD07D"/>
      </a:accent6>
      <a:hlink>
        <a:srgbClr val="4DDEFF"/>
      </a:hlink>
      <a:folHlink>
        <a:srgbClr val="D3CCFF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333333"/>
        </a:dk2>
        <a:lt2>
          <a:srgbClr val="FFFFFF"/>
        </a:lt2>
        <a:accent1>
          <a:srgbClr val="FF6666"/>
        </a:accent1>
        <a:accent2>
          <a:srgbClr val="FF8585"/>
        </a:accent2>
        <a:accent3>
          <a:srgbClr val="ADADAD"/>
        </a:accent3>
        <a:accent4>
          <a:srgbClr val="DADADA"/>
        </a:accent4>
        <a:accent5>
          <a:srgbClr val="FFB8B8"/>
        </a:accent5>
        <a:accent6>
          <a:srgbClr val="E77878"/>
        </a:accent6>
        <a:hlink>
          <a:srgbClr val="FFA4A4"/>
        </a:hlink>
        <a:folHlink>
          <a:srgbClr val="FFD1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333333"/>
        </a:dk2>
        <a:lt2>
          <a:srgbClr val="FFFFFF"/>
        </a:lt2>
        <a:accent1>
          <a:srgbClr val="FFA4D9"/>
        </a:accent1>
        <a:accent2>
          <a:srgbClr val="FFA66B"/>
        </a:accent2>
        <a:accent3>
          <a:srgbClr val="ADADAD"/>
        </a:accent3>
        <a:accent4>
          <a:srgbClr val="DADADA"/>
        </a:accent4>
        <a:accent5>
          <a:srgbClr val="FFCFE9"/>
        </a:accent5>
        <a:accent6>
          <a:srgbClr val="E79660"/>
        </a:accent6>
        <a:hlink>
          <a:srgbClr val="FFB5B5"/>
        </a:hlink>
        <a:folHlink>
          <a:srgbClr val="FFE68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333333"/>
        </a:dk2>
        <a:lt2>
          <a:srgbClr val="FFFFFF"/>
        </a:lt2>
        <a:accent1>
          <a:srgbClr val="65CDF0"/>
        </a:accent1>
        <a:accent2>
          <a:srgbClr val="FF9999"/>
        </a:accent2>
        <a:accent3>
          <a:srgbClr val="ADADAD"/>
        </a:accent3>
        <a:accent4>
          <a:srgbClr val="DADADA"/>
        </a:accent4>
        <a:accent5>
          <a:srgbClr val="B8E3F6"/>
        </a:accent5>
        <a:accent6>
          <a:srgbClr val="E78A8A"/>
        </a:accent6>
        <a:hlink>
          <a:srgbClr val="D6F37D"/>
        </a:hlink>
        <a:folHlink>
          <a:srgbClr val="B8D5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333333"/>
        </a:dk2>
        <a:lt2>
          <a:srgbClr val="FFFFFF"/>
        </a:lt2>
        <a:accent1>
          <a:srgbClr val="FFA3A3"/>
        </a:accent1>
        <a:accent2>
          <a:srgbClr val="FFD943"/>
        </a:accent2>
        <a:accent3>
          <a:srgbClr val="ADADAD"/>
        </a:accent3>
        <a:accent4>
          <a:srgbClr val="DADADA"/>
        </a:accent4>
        <a:accent5>
          <a:srgbClr val="FFCECE"/>
        </a:accent5>
        <a:accent6>
          <a:srgbClr val="E7C43C"/>
        </a:accent6>
        <a:hlink>
          <a:srgbClr val="D2C9FF"/>
        </a:hlink>
        <a:folHlink>
          <a:srgbClr val="97ED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333333"/>
        </a:dk2>
        <a:lt2>
          <a:srgbClr val="FFFFFF"/>
        </a:lt2>
        <a:accent1>
          <a:srgbClr val="F2EF3D"/>
        </a:accent1>
        <a:accent2>
          <a:srgbClr val="F2DA3D"/>
        </a:accent2>
        <a:accent3>
          <a:srgbClr val="ADADAD"/>
        </a:accent3>
        <a:accent4>
          <a:srgbClr val="DADADA"/>
        </a:accent4>
        <a:accent5>
          <a:srgbClr val="F7F6AF"/>
        </a:accent5>
        <a:accent6>
          <a:srgbClr val="DBC536"/>
        </a:accent6>
        <a:hlink>
          <a:srgbClr val="E8ED47"/>
        </a:hlink>
        <a:folHlink>
          <a:srgbClr val="FFEA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333333"/>
        </a:dk2>
        <a:lt2>
          <a:srgbClr val="FFFFFF"/>
        </a:lt2>
        <a:accent1>
          <a:srgbClr val="FFD640"/>
        </a:accent1>
        <a:accent2>
          <a:srgbClr val="D1FA4B"/>
        </a:accent2>
        <a:accent3>
          <a:srgbClr val="ADADAD"/>
        </a:accent3>
        <a:accent4>
          <a:srgbClr val="DADADA"/>
        </a:accent4>
        <a:accent5>
          <a:srgbClr val="FFE8AF"/>
        </a:accent5>
        <a:accent6>
          <a:srgbClr val="BDE343"/>
        </a:accent6>
        <a:hlink>
          <a:srgbClr val="FFFD99"/>
        </a:hlink>
        <a:folHlink>
          <a:srgbClr val="DBFFD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333333"/>
        </a:dk2>
        <a:lt2>
          <a:srgbClr val="FFFFFF"/>
        </a:lt2>
        <a:accent1>
          <a:srgbClr val="FFCCEC"/>
        </a:accent1>
        <a:accent2>
          <a:srgbClr val="EBE86A"/>
        </a:accent2>
        <a:accent3>
          <a:srgbClr val="ADADAD"/>
        </a:accent3>
        <a:accent4>
          <a:srgbClr val="DADADA"/>
        </a:accent4>
        <a:accent5>
          <a:srgbClr val="FFE2F4"/>
        </a:accent5>
        <a:accent6>
          <a:srgbClr val="D5D25F"/>
        </a:accent6>
        <a:hlink>
          <a:srgbClr val="FFDDD1"/>
        </a:hlink>
        <a:folHlink>
          <a:srgbClr val="D2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333333"/>
        </a:dk2>
        <a:lt2>
          <a:srgbClr val="FFFFFF"/>
        </a:lt2>
        <a:accent1>
          <a:srgbClr val="FFC8A6"/>
        </a:accent1>
        <a:accent2>
          <a:srgbClr val="9AE2ED"/>
        </a:accent2>
        <a:accent3>
          <a:srgbClr val="ADADAD"/>
        </a:accent3>
        <a:accent4>
          <a:srgbClr val="DADADA"/>
        </a:accent4>
        <a:accent5>
          <a:srgbClr val="FFE0D0"/>
        </a:accent5>
        <a:accent6>
          <a:srgbClr val="8BCDD7"/>
        </a:accent6>
        <a:hlink>
          <a:srgbClr val="F1D9FF"/>
        </a:hlink>
        <a:folHlink>
          <a:srgbClr val="F2F1A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000000"/>
        </a:dk1>
        <a:lt1>
          <a:srgbClr val="FFFFFF"/>
        </a:lt1>
        <a:dk2>
          <a:srgbClr val="333333"/>
        </a:dk2>
        <a:lt2>
          <a:srgbClr val="FFFFFF"/>
        </a:lt2>
        <a:accent1>
          <a:srgbClr val="91E35A"/>
        </a:accent1>
        <a:accent2>
          <a:srgbClr val="C7E052"/>
        </a:accent2>
        <a:accent3>
          <a:srgbClr val="ADADAD"/>
        </a:accent3>
        <a:accent4>
          <a:srgbClr val="DADADA"/>
        </a:accent4>
        <a:accent5>
          <a:srgbClr val="C7EFB5"/>
        </a:accent5>
        <a:accent6>
          <a:srgbClr val="B4CB49"/>
        </a:accent6>
        <a:hlink>
          <a:srgbClr val="CFF3B7"/>
        </a:hlink>
        <a:folHlink>
          <a:srgbClr val="E9F5A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000000"/>
        </a:dk1>
        <a:lt1>
          <a:srgbClr val="FFFFFF"/>
        </a:lt1>
        <a:dk2>
          <a:srgbClr val="333333"/>
        </a:dk2>
        <a:lt2>
          <a:srgbClr val="FFFFFF"/>
        </a:lt2>
        <a:accent1>
          <a:srgbClr val="C7E052"/>
        </a:accent1>
        <a:accent2>
          <a:srgbClr val="86D5EB"/>
        </a:accent2>
        <a:accent3>
          <a:srgbClr val="ADADAD"/>
        </a:accent3>
        <a:accent4>
          <a:srgbClr val="DADADA"/>
        </a:accent4>
        <a:accent5>
          <a:srgbClr val="E0EDB3"/>
        </a:accent5>
        <a:accent6>
          <a:srgbClr val="79C1D5"/>
        </a:accent6>
        <a:hlink>
          <a:srgbClr val="F8EDCD"/>
        </a:hlink>
        <a:folHlink>
          <a:srgbClr val="CFF3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000000"/>
        </a:dk1>
        <a:lt1>
          <a:srgbClr val="FFFFFF"/>
        </a:lt1>
        <a:dk2>
          <a:srgbClr val="333333"/>
        </a:dk2>
        <a:lt2>
          <a:srgbClr val="FFFFFF"/>
        </a:lt2>
        <a:accent1>
          <a:srgbClr val="EFBDA1"/>
        </a:accent1>
        <a:accent2>
          <a:srgbClr val="B8B7F3"/>
        </a:accent2>
        <a:accent3>
          <a:srgbClr val="ADADAD"/>
        </a:accent3>
        <a:accent4>
          <a:srgbClr val="DADADA"/>
        </a:accent4>
        <a:accent5>
          <a:srgbClr val="F6DBCD"/>
        </a:accent5>
        <a:accent6>
          <a:srgbClr val="A6A6DC"/>
        </a:accent6>
        <a:hlink>
          <a:srgbClr val="CFF3B7"/>
        </a:hlink>
        <a:folHlink>
          <a:srgbClr val="F8E5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000000"/>
        </a:dk1>
        <a:lt1>
          <a:srgbClr val="FFFFFF"/>
        </a:lt1>
        <a:dk2>
          <a:srgbClr val="333333"/>
        </a:dk2>
        <a:lt2>
          <a:srgbClr val="FFFFFF"/>
        </a:lt2>
        <a:accent1>
          <a:srgbClr val="F7D4D8"/>
        </a:accent1>
        <a:accent2>
          <a:srgbClr val="EBD68B"/>
        </a:accent2>
        <a:accent3>
          <a:srgbClr val="ADADAD"/>
        </a:accent3>
        <a:accent4>
          <a:srgbClr val="DADADA"/>
        </a:accent4>
        <a:accent5>
          <a:srgbClr val="FAE6E9"/>
        </a:accent5>
        <a:accent6>
          <a:srgbClr val="D5C27D"/>
        </a:accent6>
        <a:hlink>
          <a:srgbClr val="DFF8CD"/>
        </a:hlink>
        <a:folHlink>
          <a:srgbClr val="DDDDF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3">
        <a:dk1>
          <a:srgbClr val="000000"/>
        </a:dk1>
        <a:lt1>
          <a:srgbClr val="FFFFFF"/>
        </a:lt1>
        <a:dk2>
          <a:srgbClr val="333333"/>
        </a:dk2>
        <a:lt2>
          <a:srgbClr val="FFFFFF"/>
        </a:lt2>
        <a:accent1>
          <a:srgbClr val="0BBEE6"/>
        </a:accent1>
        <a:accent2>
          <a:srgbClr val="30CFF2"/>
        </a:accent2>
        <a:accent3>
          <a:srgbClr val="ADADAD"/>
        </a:accent3>
        <a:accent4>
          <a:srgbClr val="DADADA"/>
        </a:accent4>
        <a:accent5>
          <a:srgbClr val="AADBF0"/>
        </a:accent5>
        <a:accent6>
          <a:srgbClr val="2ABBDB"/>
        </a:accent6>
        <a:hlink>
          <a:srgbClr val="4DDEFF"/>
        </a:hlink>
        <a:folHlink>
          <a:srgbClr val="84E4F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4">
        <a:dk1>
          <a:srgbClr val="000000"/>
        </a:dk1>
        <a:lt1>
          <a:srgbClr val="FFFFFF"/>
        </a:lt1>
        <a:dk2>
          <a:srgbClr val="333333"/>
        </a:dk2>
        <a:lt2>
          <a:srgbClr val="FFFFFF"/>
        </a:lt2>
        <a:accent1>
          <a:srgbClr val="8CBEFF"/>
        </a:accent1>
        <a:accent2>
          <a:srgbClr val="8DE68A"/>
        </a:accent2>
        <a:accent3>
          <a:srgbClr val="ADADAD"/>
        </a:accent3>
        <a:accent4>
          <a:srgbClr val="DADADA"/>
        </a:accent4>
        <a:accent5>
          <a:srgbClr val="C5DBFF"/>
        </a:accent5>
        <a:accent6>
          <a:srgbClr val="7FD07D"/>
        </a:accent6>
        <a:hlink>
          <a:srgbClr val="4DDEFF"/>
        </a:hlink>
        <a:folHlink>
          <a:srgbClr val="D3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5">
        <a:dk1>
          <a:srgbClr val="000000"/>
        </a:dk1>
        <a:lt1>
          <a:srgbClr val="FFFFFF"/>
        </a:lt1>
        <a:dk2>
          <a:srgbClr val="333333"/>
        </a:dk2>
        <a:lt2>
          <a:srgbClr val="FFFFFF"/>
        </a:lt2>
        <a:accent1>
          <a:srgbClr val="F2797B"/>
        </a:accent1>
        <a:accent2>
          <a:srgbClr val="30CFF2"/>
        </a:accent2>
        <a:accent3>
          <a:srgbClr val="ADADAD"/>
        </a:accent3>
        <a:accent4>
          <a:srgbClr val="DADADA"/>
        </a:accent4>
        <a:accent5>
          <a:srgbClr val="F7BEBF"/>
        </a:accent5>
        <a:accent6>
          <a:srgbClr val="2ABBDB"/>
        </a:accent6>
        <a:hlink>
          <a:srgbClr val="FFDAA6"/>
        </a:hlink>
        <a:folHlink>
          <a:srgbClr val="FFCCE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6">
        <a:dk1>
          <a:srgbClr val="000000"/>
        </a:dk1>
        <a:lt1>
          <a:srgbClr val="FFFFFF"/>
        </a:lt1>
        <a:dk2>
          <a:srgbClr val="333333"/>
        </a:dk2>
        <a:lt2>
          <a:srgbClr val="FFFFFF"/>
        </a:lt2>
        <a:accent1>
          <a:srgbClr val="F29961"/>
        </a:accent1>
        <a:accent2>
          <a:srgbClr val="E3B2FF"/>
        </a:accent2>
        <a:accent3>
          <a:srgbClr val="ADADAD"/>
        </a:accent3>
        <a:accent4>
          <a:srgbClr val="DADADA"/>
        </a:accent4>
        <a:accent5>
          <a:srgbClr val="F7CAB7"/>
        </a:accent5>
        <a:accent6>
          <a:srgbClr val="CEA1E7"/>
        </a:accent6>
        <a:hlink>
          <a:srgbClr val="E6E345"/>
        </a:hlink>
        <a:folHlink>
          <a:srgbClr val="4DDE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6666"/>
        </a:accent1>
        <a:accent2>
          <a:srgbClr val="FF8585"/>
        </a:accent2>
        <a:accent3>
          <a:srgbClr val="FFFFFF"/>
        </a:accent3>
        <a:accent4>
          <a:srgbClr val="000000"/>
        </a:accent4>
        <a:accent5>
          <a:srgbClr val="FFB8B8"/>
        </a:accent5>
        <a:accent6>
          <a:srgbClr val="E77878"/>
        </a:accent6>
        <a:hlink>
          <a:srgbClr val="FFA4A4"/>
        </a:hlink>
        <a:folHlink>
          <a:srgbClr val="FFD1D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A4D9"/>
        </a:accent1>
        <a:accent2>
          <a:srgbClr val="FFA66B"/>
        </a:accent2>
        <a:accent3>
          <a:srgbClr val="FFFFFF"/>
        </a:accent3>
        <a:accent4>
          <a:srgbClr val="000000"/>
        </a:accent4>
        <a:accent5>
          <a:srgbClr val="FFCFE9"/>
        </a:accent5>
        <a:accent6>
          <a:srgbClr val="E79660"/>
        </a:accent6>
        <a:hlink>
          <a:srgbClr val="FFB5B5"/>
        </a:hlink>
        <a:folHlink>
          <a:srgbClr val="FFE68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9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5CDF0"/>
        </a:accent1>
        <a:accent2>
          <a:srgbClr val="FF9999"/>
        </a:accent2>
        <a:accent3>
          <a:srgbClr val="FFFFFF"/>
        </a:accent3>
        <a:accent4>
          <a:srgbClr val="000000"/>
        </a:accent4>
        <a:accent5>
          <a:srgbClr val="B8E3F6"/>
        </a:accent5>
        <a:accent6>
          <a:srgbClr val="E78A8A"/>
        </a:accent6>
        <a:hlink>
          <a:srgbClr val="D6F37D"/>
        </a:hlink>
        <a:folHlink>
          <a:srgbClr val="B8D5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0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A3A3"/>
        </a:accent1>
        <a:accent2>
          <a:srgbClr val="FFD943"/>
        </a:accent2>
        <a:accent3>
          <a:srgbClr val="FFFFFF"/>
        </a:accent3>
        <a:accent4>
          <a:srgbClr val="000000"/>
        </a:accent4>
        <a:accent5>
          <a:srgbClr val="FFCECE"/>
        </a:accent5>
        <a:accent6>
          <a:srgbClr val="E7C43C"/>
        </a:accent6>
        <a:hlink>
          <a:srgbClr val="D2C9FF"/>
        </a:hlink>
        <a:folHlink>
          <a:srgbClr val="97ED9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2EF3D"/>
        </a:accent1>
        <a:accent2>
          <a:srgbClr val="F2DA3D"/>
        </a:accent2>
        <a:accent3>
          <a:srgbClr val="FFFFFF"/>
        </a:accent3>
        <a:accent4>
          <a:srgbClr val="000000"/>
        </a:accent4>
        <a:accent5>
          <a:srgbClr val="F7F6AF"/>
        </a:accent5>
        <a:accent6>
          <a:srgbClr val="DBC536"/>
        </a:accent6>
        <a:hlink>
          <a:srgbClr val="E8ED47"/>
        </a:hlink>
        <a:folHlink>
          <a:srgbClr val="FFEA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2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D640"/>
        </a:accent1>
        <a:accent2>
          <a:srgbClr val="D1FA4B"/>
        </a:accent2>
        <a:accent3>
          <a:srgbClr val="FFFFFF"/>
        </a:accent3>
        <a:accent4>
          <a:srgbClr val="000000"/>
        </a:accent4>
        <a:accent5>
          <a:srgbClr val="FFE8AF"/>
        </a:accent5>
        <a:accent6>
          <a:srgbClr val="BDE343"/>
        </a:accent6>
        <a:hlink>
          <a:srgbClr val="FFFD99"/>
        </a:hlink>
        <a:folHlink>
          <a:srgbClr val="DBFFD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CCEC"/>
        </a:accent1>
        <a:accent2>
          <a:srgbClr val="EBE86A"/>
        </a:accent2>
        <a:accent3>
          <a:srgbClr val="FFFFFF"/>
        </a:accent3>
        <a:accent4>
          <a:srgbClr val="000000"/>
        </a:accent4>
        <a:accent5>
          <a:srgbClr val="FFE2F4"/>
        </a:accent5>
        <a:accent6>
          <a:srgbClr val="D5D25F"/>
        </a:accent6>
        <a:hlink>
          <a:srgbClr val="FFDDD1"/>
        </a:hlink>
        <a:folHlink>
          <a:srgbClr val="D2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4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C8A6"/>
        </a:accent1>
        <a:accent2>
          <a:srgbClr val="9AE2ED"/>
        </a:accent2>
        <a:accent3>
          <a:srgbClr val="FFFFFF"/>
        </a:accent3>
        <a:accent4>
          <a:srgbClr val="000000"/>
        </a:accent4>
        <a:accent5>
          <a:srgbClr val="FFE0D0"/>
        </a:accent5>
        <a:accent6>
          <a:srgbClr val="8BCDD7"/>
        </a:accent6>
        <a:hlink>
          <a:srgbClr val="F1D9FF"/>
        </a:hlink>
        <a:folHlink>
          <a:srgbClr val="F2F1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91E35A"/>
        </a:accent1>
        <a:accent2>
          <a:srgbClr val="C7E052"/>
        </a:accent2>
        <a:accent3>
          <a:srgbClr val="FFFFFF"/>
        </a:accent3>
        <a:accent4>
          <a:srgbClr val="000000"/>
        </a:accent4>
        <a:accent5>
          <a:srgbClr val="C7EFB5"/>
        </a:accent5>
        <a:accent6>
          <a:srgbClr val="B4CB49"/>
        </a:accent6>
        <a:hlink>
          <a:srgbClr val="CFF3B7"/>
        </a:hlink>
        <a:folHlink>
          <a:srgbClr val="E9F5A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7E052"/>
        </a:accent1>
        <a:accent2>
          <a:srgbClr val="86D5EB"/>
        </a:accent2>
        <a:accent3>
          <a:srgbClr val="FFFFFF"/>
        </a:accent3>
        <a:accent4>
          <a:srgbClr val="000000"/>
        </a:accent4>
        <a:accent5>
          <a:srgbClr val="E0EDB3"/>
        </a:accent5>
        <a:accent6>
          <a:srgbClr val="79C1D5"/>
        </a:accent6>
        <a:hlink>
          <a:srgbClr val="F8EDCD"/>
        </a:hlink>
        <a:folHlink>
          <a:srgbClr val="CFF3B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EFBDA1"/>
        </a:accent1>
        <a:accent2>
          <a:srgbClr val="B8B7F3"/>
        </a:accent2>
        <a:accent3>
          <a:srgbClr val="FFFFFF"/>
        </a:accent3>
        <a:accent4>
          <a:srgbClr val="000000"/>
        </a:accent4>
        <a:accent5>
          <a:srgbClr val="F6DBCD"/>
        </a:accent5>
        <a:accent6>
          <a:srgbClr val="A6A6DC"/>
        </a:accent6>
        <a:hlink>
          <a:srgbClr val="CFF3B7"/>
        </a:hlink>
        <a:folHlink>
          <a:srgbClr val="F8E5F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7D4D8"/>
        </a:accent1>
        <a:accent2>
          <a:srgbClr val="EBD68B"/>
        </a:accent2>
        <a:accent3>
          <a:srgbClr val="FFFFFF"/>
        </a:accent3>
        <a:accent4>
          <a:srgbClr val="000000"/>
        </a:accent4>
        <a:accent5>
          <a:srgbClr val="FAE6E9"/>
        </a:accent5>
        <a:accent6>
          <a:srgbClr val="D5C27D"/>
        </a:accent6>
        <a:hlink>
          <a:srgbClr val="DFF8CD"/>
        </a:hlink>
        <a:folHlink>
          <a:srgbClr val="DDDDF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9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BBEE6"/>
        </a:accent1>
        <a:accent2>
          <a:srgbClr val="30CFF2"/>
        </a:accent2>
        <a:accent3>
          <a:srgbClr val="FFFFFF"/>
        </a:accent3>
        <a:accent4>
          <a:srgbClr val="000000"/>
        </a:accent4>
        <a:accent5>
          <a:srgbClr val="AADBF0"/>
        </a:accent5>
        <a:accent6>
          <a:srgbClr val="2ABBDB"/>
        </a:accent6>
        <a:hlink>
          <a:srgbClr val="4DDEFF"/>
        </a:hlink>
        <a:folHlink>
          <a:srgbClr val="84E4F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0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8CBEFF"/>
        </a:accent1>
        <a:accent2>
          <a:srgbClr val="8DE68A"/>
        </a:accent2>
        <a:accent3>
          <a:srgbClr val="FFFFFF"/>
        </a:accent3>
        <a:accent4>
          <a:srgbClr val="000000"/>
        </a:accent4>
        <a:accent5>
          <a:srgbClr val="C5DBFF"/>
        </a:accent5>
        <a:accent6>
          <a:srgbClr val="7FD07D"/>
        </a:accent6>
        <a:hlink>
          <a:srgbClr val="4DDEFF"/>
        </a:hlink>
        <a:folHlink>
          <a:srgbClr val="D3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2797B"/>
        </a:accent1>
        <a:accent2>
          <a:srgbClr val="30CFF2"/>
        </a:accent2>
        <a:accent3>
          <a:srgbClr val="FFFFFF"/>
        </a:accent3>
        <a:accent4>
          <a:srgbClr val="000000"/>
        </a:accent4>
        <a:accent5>
          <a:srgbClr val="F7BEBF"/>
        </a:accent5>
        <a:accent6>
          <a:srgbClr val="2ABBDB"/>
        </a:accent6>
        <a:hlink>
          <a:srgbClr val="FFDAA6"/>
        </a:hlink>
        <a:folHlink>
          <a:srgbClr val="FFCCE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2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29961"/>
        </a:accent1>
        <a:accent2>
          <a:srgbClr val="E3B2FF"/>
        </a:accent2>
        <a:accent3>
          <a:srgbClr val="FFFFFF"/>
        </a:accent3>
        <a:accent4>
          <a:srgbClr val="000000"/>
        </a:accent4>
        <a:accent5>
          <a:srgbClr val="F7CAB7"/>
        </a:accent5>
        <a:accent6>
          <a:srgbClr val="CEA1E7"/>
        </a:accent6>
        <a:hlink>
          <a:srgbClr val="E6E345"/>
        </a:hlink>
        <a:folHlink>
          <a:srgbClr val="4DDE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ind_1252_slide</Template>
  <TotalTime>248</TotalTime>
  <Words>354</Words>
  <Application>Microsoft Office PowerPoint</Application>
  <PresentationFormat>Předvádění na obrazovce (4:3)</PresentationFormat>
  <Paragraphs>52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9</vt:i4>
      </vt:variant>
    </vt:vector>
  </HeadingPairs>
  <TitlesOfParts>
    <vt:vector size="11" baseType="lpstr">
      <vt:lpstr>ind_1252_slide</vt:lpstr>
      <vt:lpstr>1_Default Design</vt:lpstr>
      <vt:lpstr>Sebeobrana žen</vt:lpstr>
      <vt:lpstr>Specifika</vt:lpstr>
      <vt:lpstr>Fáze</vt:lpstr>
      <vt:lpstr>Prevence</vt:lpstr>
      <vt:lpstr>Psychická obrana - komunikace</vt:lpstr>
      <vt:lpstr>Fyzická obrana</vt:lpstr>
      <vt:lpstr>Co potom?</vt:lpstr>
      <vt:lpstr>Jednorázový TČ x domácí násilí</vt:lpstr>
      <vt:lpstr>   Literatura </vt:lpstr>
    </vt:vector>
  </TitlesOfParts>
  <Company>UVT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142803</dc:creator>
  <cp:lastModifiedBy>142803</cp:lastModifiedBy>
  <cp:revision>20</cp:revision>
  <dcterms:created xsi:type="dcterms:W3CDTF">2014-08-14T10:09:55Z</dcterms:created>
  <dcterms:modified xsi:type="dcterms:W3CDTF">2014-09-11T14:45:48Z</dcterms:modified>
</cp:coreProperties>
</file>