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87" r:id="rId3"/>
    <p:sldId id="289" r:id="rId4"/>
    <p:sldId id="290" r:id="rId5"/>
    <p:sldId id="291" r:id="rId6"/>
    <p:sldId id="292" r:id="rId7"/>
    <p:sldId id="29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17DE5DE-7370-42BC-9FC2-17D4B61842A8}" type="datetimeFigureOut">
              <a:rPr lang="cs-CZ" smtClean="0"/>
              <a:t>26.12.2015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30DA1D-DDD9-4C48-BBE0-F6C4BDD5B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00043"/>
            <a:ext cx="7772400" cy="1643073"/>
          </a:xfrm>
        </p:spPr>
        <p:txBody>
          <a:bodyPr>
            <a:normAutofit fontScale="90000"/>
          </a:bodyPr>
          <a:lstStyle/>
          <a:p>
            <a:r>
              <a:rPr lang="cs-CZ" sz="4800" b="1" dirty="0" err="1"/>
              <a:t>Metodicko</a:t>
            </a:r>
            <a:r>
              <a:rPr lang="cs-CZ" sz="4800" b="1" dirty="0"/>
              <a:t> - organizační formy didaktického procesu basketbalu</a:t>
            </a:r>
            <a:br>
              <a:rPr lang="cs-CZ" sz="4800" b="1" dirty="0"/>
            </a:br>
            <a:endParaRPr lang="cs-CZ" sz="48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3714752"/>
            <a:ext cx="6761113" cy="295460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600" b="1" dirty="0"/>
              <a:t>Definice dle Dobrý, </a:t>
            </a:r>
            <a:r>
              <a:rPr lang="cs-CZ" sz="2600" b="1" dirty="0" err="1"/>
              <a:t>Semiginovský</a:t>
            </a:r>
            <a:r>
              <a:rPr lang="cs-CZ" sz="2600" b="1" dirty="0"/>
              <a:t> 1988:</a:t>
            </a:r>
            <a:endParaRPr lang="cs-CZ" sz="2600" b="1" i="1" dirty="0"/>
          </a:p>
          <a:p>
            <a:pPr>
              <a:lnSpc>
                <a:spcPct val="80000"/>
              </a:lnSpc>
            </a:pPr>
            <a:r>
              <a:rPr lang="cs-CZ" sz="2600" b="1" i="1" dirty="0">
                <a:solidFill>
                  <a:schemeClr val="tx1"/>
                </a:solidFill>
              </a:rPr>
              <a:t>Způsoby vnějšího uspořádání vnějších situačních podmínek a obsahu tvořeného herními činnostmi s cílem umožnit realizaci daných požadavků, formulovaných jako konkrétní herní úkoly.</a:t>
            </a:r>
          </a:p>
        </p:txBody>
      </p:sp>
      <p:pic>
        <p:nvPicPr>
          <p:cNvPr id="2052" name="Picture 4" descr="MCj030565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832" y="2708920"/>
            <a:ext cx="1179512" cy="180657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</a:t>
            </a:r>
            <a:endParaRPr lang="cs-CZ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i="1"/>
              <a:t>průpravná cvičení 1. typu </a:t>
            </a:r>
          </a:p>
          <a:p>
            <a:r>
              <a:rPr lang="cs-CZ" b="1" i="1"/>
              <a:t>průpravná cvičení 2.typu</a:t>
            </a:r>
          </a:p>
          <a:p>
            <a:r>
              <a:rPr lang="cs-CZ" b="1" i="1"/>
              <a:t>herní cvičení 2. typu</a:t>
            </a:r>
          </a:p>
          <a:p>
            <a:r>
              <a:rPr lang="cs-CZ" b="1" i="1"/>
              <a:t>herní cvičení 2. Typu</a:t>
            </a:r>
          </a:p>
          <a:p>
            <a:r>
              <a:rPr lang="cs-CZ" b="1" i="1"/>
              <a:t>průpravné hry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i="1" dirty="0" smtClean="0"/>
              <a:t>Průpravná cvičení prvního typu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3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relativní stálost herně situačních podmínek a nepřítomnost soupeře. Např. driblink na místě nebo driblink v pohybu kolem kuželů</a:t>
            </a:r>
            <a:r>
              <a:rPr kumimoji="0" lang="cs-CZ" altLang="zh-CN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i="1" dirty="0" smtClean="0"/>
              <a:t>Průpravná cvičení druhého typu</a:t>
            </a:r>
            <a:r>
              <a:rPr lang="cs-CZ" altLang="zh-CN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Proměnlivé herně situační podmínky bez soupeře.</a:t>
            </a:r>
          </a:p>
          <a:p>
            <a:r>
              <a:rPr lang="cs-CZ" b="1" dirty="0" smtClean="0"/>
              <a:t>Např. hráč při driblinku mění podle pokynů způsob driblinku nebo driblink podle vodiče.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i="1" dirty="0" smtClean="0"/>
              <a:t>Herní cvičení prvního typu</a:t>
            </a:r>
            <a:r>
              <a:rPr lang="cs-CZ" altLang="zh-CN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Neměnné herní podmínky, které jsou dané s přítomností soupeře. </a:t>
            </a:r>
          </a:p>
          <a:p>
            <a:r>
              <a:rPr lang="cs-CZ" b="1" dirty="0" smtClean="0"/>
              <a:t>Např. driblující hráč se uvolňuje od středové ke koncové čáře hřiště, obránce brání s rukama za zády.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i="1" dirty="0" smtClean="0"/>
              <a:t>Herní cvičení druhého typu</a:t>
            </a:r>
            <a:r>
              <a:rPr lang="cs-CZ" altLang="zh-CN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smtClean="0"/>
              <a:t>Do určité míry již imituje herní situace, tak jak se vyskytují v utkání. Značná proměnlivost herně situačních podmínek a aktivní podíl soupeře.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Cvičení jsou limitována pouze přesným určením zahájení a ukončení činností. Uplatňuje se zde soutěživý charakter. </a:t>
            </a:r>
          </a:p>
          <a:p>
            <a:pPr>
              <a:lnSpc>
                <a:spcPct val="90000"/>
              </a:lnSpc>
            </a:pPr>
            <a:r>
              <a:rPr lang="cs-CZ" b="1" dirty="0" smtClean="0"/>
              <a:t>Např. řešení situace jeden na jeden kdy cvičení začíná podáním míče obráncem útočníkovi a končí proměněním koše nebo doskokem.</a:t>
            </a: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b="1" i="1" dirty="0" smtClean="0"/>
              <a:t>Průpravné hry</a:t>
            </a:r>
            <a:r>
              <a:rPr lang="cs-CZ" altLang="zh-CN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Vznikají úpravami pravidel basketbalu, kombinací některých basketbalových pravidel s pravidly malých pohybových her a úpravami herních cvičení.</a:t>
            </a:r>
          </a:p>
          <a:p>
            <a:r>
              <a:rPr lang="cs-CZ" b="1" dirty="0" smtClean="0"/>
              <a:t>Např. hra bez driblinku, hra tři na tři, atd.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142</TotalTime>
  <Words>135</Words>
  <Application>Microsoft Office PowerPoint</Application>
  <PresentationFormat>Předvádění na obrazovce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Franklin Gothic Book</vt:lpstr>
      <vt:lpstr>Franklin Gothic Medium</vt:lpstr>
      <vt:lpstr>隶书</vt:lpstr>
      <vt:lpstr>华文楷体</vt:lpstr>
      <vt:lpstr>Wingdings 2</vt:lpstr>
      <vt:lpstr>Cesta</vt:lpstr>
      <vt:lpstr>Metodicko - organizační formy didaktického procesu basketbalu </vt:lpstr>
      <vt:lpstr>Dělení </vt:lpstr>
      <vt:lpstr>Průpravná cvičení prvního typu</vt:lpstr>
      <vt:lpstr>Průpravná cvičení druhého typu </vt:lpstr>
      <vt:lpstr>Herní cvičení prvního typu </vt:lpstr>
      <vt:lpstr>Herní cvičení druhého typu </vt:lpstr>
      <vt:lpstr>Průpravné hry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basketbalu</dc:title>
  <dc:creator>Adéla</dc:creator>
  <cp:lastModifiedBy>Zdeněk Janík</cp:lastModifiedBy>
  <cp:revision>16</cp:revision>
  <dcterms:created xsi:type="dcterms:W3CDTF">2009-05-14T19:30:22Z</dcterms:created>
  <dcterms:modified xsi:type="dcterms:W3CDTF">2015-12-26T09:05:42Z</dcterms:modified>
</cp:coreProperties>
</file>