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60" r:id="rId4"/>
    <p:sldId id="257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084D7-577B-4DB1-BF45-3E46A56CBEC1}" type="datetimeFigureOut">
              <a:rPr lang="cs-CZ" smtClean="0"/>
              <a:pPr/>
              <a:t>27.10.2015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BF9E2-01A6-46F3-94FD-645535495B2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02BF8F-42D0-4456-ADD9-71AED189C37A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8C3F-6CEA-46C8-A525-BC03DEA363CA}" type="datetimeFigureOut">
              <a:rPr lang="cs-CZ" smtClean="0"/>
              <a:pPr/>
              <a:t>27.10.2015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2BA9-93F1-4F99-8146-F8E0C39AF5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8C3F-6CEA-46C8-A525-BC03DEA363CA}" type="datetimeFigureOut">
              <a:rPr lang="cs-CZ" smtClean="0"/>
              <a:pPr/>
              <a:t>27.10.2015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2BA9-93F1-4F99-8146-F8E0C39AF5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8C3F-6CEA-46C8-A525-BC03DEA363CA}" type="datetimeFigureOut">
              <a:rPr lang="cs-CZ" smtClean="0"/>
              <a:pPr/>
              <a:t>27.10.2015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2BA9-93F1-4F99-8146-F8E0C39AF5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8C3F-6CEA-46C8-A525-BC03DEA363CA}" type="datetimeFigureOut">
              <a:rPr lang="cs-CZ" smtClean="0"/>
              <a:pPr/>
              <a:t>27.10.2015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2BA9-93F1-4F99-8146-F8E0C39AF5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8C3F-6CEA-46C8-A525-BC03DEA363CA}" type="datetimeFigureOut">
              <a:rPr lang="cs-CZ" smtClean="0"/>
              <a:pPr/>
              <a:t>27.10.2015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2BA9-93F1-4F99-8146-F8E0C39AF5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8C3F-6CEA-46C8-A525-BC03DEA363CA}" type="datetimeFigureOut">
              <a:rPr lang="cs-CZ" smtClean="0"/>
              <a:pPr/>
              <a:t>27.10.2015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2BA9-93F1-4F99-8146-F8E0C39AF5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8C3F-6CEA-46C8-A525-BC03DEA363CA}" type="datetimeFigureOut">
              <a:rPr lang="cs-CZ" smtClean="0"/>
              <a:pPr/>
              <a:t>27.10.2015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2BA9-93F1-4F99-8146-F8E0C39AF5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8C3F-6CEA-46C8-A525-BC03DEA363CA}" type="datetimeFigureOut">
              <a:rPr lang="cs-CZ" smtClean="0"/>
              <a:pPr/>
              <a:t>27.10.2015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2BA9-93F1-4F99-8146-F8E0C39AF5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8C3F-6CEA-46C8-A525-BC03DEA363CA}" type="datetimeFigureOut">
              <a:rPr lang="cs-CZ" smtClean="0"/>
              <a:pPr/>
              <a:t>27.10.2015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2BA9-93F1-4F99-8146-F8E0C39AF5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8C3F-6CEA-46C8-A525-BC03DEA363CA}" type="datetimeFigureOut">
              <a:rPr lang="cs-CZ" smtClean="0"/>
              <a:pPr/>
              <a:t>27.10.2015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2BA9-93F1-4F99-8146-F8E0C39AF5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8C3F-6CEA-46C8-A525-BC03DEA363CA}" type="datetimeFigureOut">
              <a:rPr lang="cs-CZ" smtClean="0"/>
              <a:pPr/>
              <a:t>27.10.2015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942BA9-93F1-4F99-8146-F8E0C39AF53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548C3F-6CEA-46C8-A525-BC03DEA363CA}" type="datetimeFigureOut">
              <a:rPr lang="cs-CZ" smtClean="0"/>
              <a:pPr/>
              <a:t>27.10.2015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942BA9-93F1-4F99-8146-F8E0C39AF53F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Dráhový účinek síly – práce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Práce</a:t>
            </a:r>
          </a:p>
          <a:p>
            <a:pPr lvl="2"/>
            <a:r>
              <a:rPr lang="cs-CZ" smtClean="0"/>
              <a:t>Značí se </a:t>
            </a:r>
            <a:r>
              <a:rPr lang="cs-CZ" b="1" smtClean="0"/>
              <a:t>W</a:t>
            </a:r>
            <a:endParaRPr lang="cs-CZ" smtClean="0"/>
          </a:p>
          <a:p>
            <a:pPr lvl="2"/>
            <a:r>
              <a:rPr lang="cs-CZ" smtClean="0"/>
              <a:t>Jednotkou je J (joule)</a:t>
            </a:r>
          </a:p>
          <a:p>
            <a:pPr lvl="2"/>
            <a:r>
              <a:rPr lang="cs-CZ" smtClean="0"/>
              <a:t>W=F.s</a:t>
            </a:r>
          </a:p>
          <a:p>
            <a:pPr lvl="2"/>
            <a:r>
              <a:rPr lang="cs-CZ" smtClean="0"/>
              <a:t>Když síla působí na těleso po nějaké dráze a uvádí jej do pohybu</a:t>
            </a:r>
          </a:p>
          <a:p>
            <a:pPr lvl="2"/>
            <a:r>
              <a:rPr lang="cs-CZ" smtClean="0"/>
              <a:t>Pokud síla působí pod nějakým úhlem vůči směru pohybu:</a:t>
            </a:r>
          </a:p>
        </p:txBody>
      </p:sp>
      <p:pic>
        <p:nvPicPr>
          <p:cNvPr id="44036" name="Obrázek 3" descr="vzor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572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2" descr="obráze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4572000"/>
            <a:ext cx="39846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 roce 1976 dokázal </a:t>
            </a:r>
            <a:r>
              <a:rPr lang="cs-CZ" dirty="0" err="1" smtClean="0"/>
              <a:t>Vasilij</a:t>
            </a:r>
            <a:r>
              <a:rPr lang="cs-CZ" dirty="0" smtClean="0"/>
              <a:t> </a:t>
            </a:r>
            <a:r>
              <a:rPr lang="cs-CZ" dirty="0" err="1" smtClean="0"/>
              <a:t>Aleksjev</a:t>
            </a:r>
            <a:r>
              <a:rPr lang="cs-CZ" dirty="0" smtClean="0"/>
              <a:t> na OH zvednout činku o hmotnosti 250 kg z podlahy nad hlavu do výšky asi 2 m. Téměř o dvacet let později si Paul </a:t>
            </a:r>
            <a:r>
              <a:rPr lang="cs-CZ" dirty="0" err="1" smtClean="0"/>
              <a:t>Andrson</a:t>
            </a:r>
            <a:r>
              <a:rPr lang="cs-CZ" dirty="0" smtClean="0"/>
              <a:t> lehl pod nákladní plošinu s nákladem o celkové hmotnosti 2790 kg a zády ji zvedl o 1 cm. Kdo při zvedání vykonal větší práci a o kolik?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velkou práci vykoná gravitační síla při sjezdu lyžaře o hmotnosti 80kg po sjezdovce o délce 2km a sklonu 30°?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velkou práci vykoná člověk tlačící po </a:t>
            </a:r>
            <a:r>
              <a:rPr lang="cs-CZ" smtClean="0"/>
              <a:t>zemi 20m švédskou </a:t>
            </a:r>
            <a:r>
              <a:rPr lang="cs-CZ" dirty="0" smtClean="0"/>
              <a:t>bednu silou 300N směřující </a:t>
            </a:r>
            <a:r>
              <a:rPr lang="cs-CZ" smtClean="0"/>
              <a:t>šikmo dolů, svírající </a:t>
            </a:r>
            <a:r>
              <a:rPr lang="cs-CZ" dirty="0" smtClean="0"/>
              <a:t>s horizontální </a:t>
            </a:r>
            <a:r>
              <a:rPr lang="cs-CZ" smtClean="0"/>
              <a:t>rovinou úhel 15°?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88</Words>
  <Application>Microsoft Office PowerPoint</Application>
  <PresentationFormat>Předvádění na obrazovce (4:3)</PresentationFormat>
  <Paragraphs>13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Tok</vt:lpstr>
      <vt:lpstr>Práce</vt:lpstr>
      <vt:lpstr>Dráhový účinek síly – práce</vt:lpstr>
      <vt:lpstr> 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</dc:title>
  <dc:creator>k</dc:creator>
  <cp:lastModifiedBy>k</cp:lastModifiedBy>
  <cp:revision>5</cp:revision>
  <dcterms:created xsi:type="dcterms:W3CDTF">2015-03-25T21:31:31Z</dcterms:created>
  <dcterms:modified xsi:type="dcterms:W3CDTF">2015-10-27T10:04:06Z</dcterms:modified>
</cp:coreProperties>
</file>