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4362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zdroje.muni.cz/" TargetMode="External"/><Relationship Id="rId2" Type="http://schemas.openxmlformats.org/officeDocument/2006/relationships/hyperlink" Target="https://www.youtube.com/watch?v=Rt8Rg6Zrb-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2331690"/>
          </a:xfrm>
        </p:spPr>
        <p:txBody>
          <a:bodyPr/>
          <a:lstStyle/>
          <a:p>
            <a:r>
              <a:rPr lang="cs-CZ" b="1" dirty="0" smtClean="0"/>
              <a:t>Marketing sportu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err="1" smtClean="0"/>
              <a:t>bp</a:t>
            </a:r>
            <a:r>
              <a:rPr lang="cs-CZ" sz="3200" dirty="0" smtClean="0"/>
              <a:t> 2086</a:t>
            </a:r>
            <a:endParaRPr lang="cs-CZ" dirty="0"/>
          </a:p>
        </p:txBody>
      </p:sp>
      <p:sp>
        <p:nvSpPr>
          <p:cNvPr id="1026" name="AutoShape 2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4" name="AutoShape 10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6" name="AutoShape 12" descr="Výsledek obrázku pro fs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8" name="AutoShape 14" descr="data:image/jpeg;base64,/9j/4AAQSkZJRgABAQAAAQABAAD/2wCEAAkGBxQREhUUEhIWFhQXGB4aGBcYFx0dGxcfIB0aGxsbGh4YHC0gGBolHBobIjIiJSotLi4uGx8zODMtNygtLisBCgoKDg0OGxAQGy8kICY3LDAsNCwvLywsLy4sLCwvNCwsLCwsLCwsLCwsLCwsLCwsLCwsLCwsLCwsLCwsLCwsLP/AABEIAOEA4AMBEQACEQEDEQH/xAAcAAEAAgIDAQAAAAAAAAAAAAAABQYEBwECAwj/xABGEAABAwIEAwQFCAcHBAMAAAABAAIDBBEFEiExBkFREyJhgQcWMnGRFEJSU6GisdIjVGKCksHRFTNyc5Oy4TQ1Q/EXNmP/xAAaAQEAAwEBAQAAAAAAAAAAAAAAAgMEAQUG/8QANBEAAgIBAwIEBQMDBAMBAAAAAAECAxEEEiExURMUIkEyYYGh8FJxkSMzQrHR4fEFNMEk/9oADAMBAAIRAxEAPwDeKAIAgCAIAgCAIAgPCmq2SF2RwdlNiRtfe19j5LrTXUjGal0IOqxuaSZ8NKxriz2nuOg5aa8jpz22VqrSipSMk9ROU3CpdOrZ0osdmimEFW1oLvZe3bUkDbkTpytzXZVxcd0BDUTjZ4dq69GjzrJXU1e1xceymFjc6Amw57WOU+4ldSU6/miM5OrUJt8SGNDt6+CLQtYMx/3EHya34pD01ti716iEO3P5/COeL6h0j46WPd9nO+2w+wk+4JSkk5s5rZOTVMfcyOCawvgLHG7o3Ea72Oov53Hko3xxLPcs0U3KvD6osKpNhDYdi7pamaLKOzj2cL3voLHlvm+CslBKCfcz13Odko44RnvxGMSiEu/SEXDbE6a9NBsd1Ha8bvYtdkVPZnkylEmEAQBAEAQBAEAQBAEAQBAEAQBAYVNibJJXxNuTGO8baX6DqpODSTKo2xlNwXVFYqMdki+VRTOu+x7M2tvppbwIPkVoVSltcfqYZamUN8Jvn2J7hWkEVNGBu4Zjbqf6Cw8lVdLdNmvSwUKkvr/JDcPzCCsqIpCAXuu0nnqXAeYdfyVlmZVxZm0z8O6cJe/T8+pzxo8PkgYwgy5thuLltr9NR9iUcJt9BrWnKEV1JPi+g7WnJAu6PvC2/wC19n4KumWJGjV176+Oq5InhJ7pZZqmTcNDb2PQXPwb9qsuwoqCM2jbnOVsjzwzC56l76ntDC5zjl7pva3K9rACw8bFdlOMUo9SNdNtsnbna/2O2BtfSVpilcD2rb3GzjqQdf3h7yljU68r2O0KVN+yXuW2smyRvf8ARaXfAErMll4PRlLbFsr3AUNoXvJu5z9fIf1JV2ofqwY9BH+m5d2eeBfp66eb5rLtafuix9zT/EpWemtR7kaP6molPtx+fnuYDsYlkrWuY5wiMjYxY91wvr4EnU9bEKXhpV4a56lL1E5XpxfGcfItdRi0bJmQG5e8X0Gg6X6XsVnUG47j0ZXRjNV+7M9QLQgCAIAgCAIAgCAIAgCA8Kisjjtnka2+2ZwF/iuqLfQjKcY/E8EDiNbWU8heWtlg6NFso/EHx1HuV0Y1yWOjMltl9ct2Mx+Rj8JVQlqaiQCweAQPNSui4wimV6SandOS98HnxvRBr45y27LhsgGlwDfflcXF/clEm04nNdBJqx9OjPZuBTwOD6Oa7HWOV50t1PIjxFiueJGXE0T8tZW80y47Ml8QwSOpa3tmjOB7TCR+O496rjZKHQ0WaeFqW9cnOGYFDTnMxne+k43Pl08lyVkpdTtWnrr5iuSTUC4IAgOrowbEgEjbTb3IDlwuLHZAVqbhVzbinqHxtduzUj7CP/SvV36lkxPRtZ8ObS7HNdR/IqRzYWue95sXAEnXdxtsANB4kJGXiTzI5Ovy9LVabb/MmBiFKKSKjzfNlD32110J+FreSnGTm5MqsgqYV578ntgMgLpq6bQahngNrDx2aOuq5YulcSWnablqJ/T8+x3wGrlInq5XERkHKzl3enutl8TdcsiliC6ktPZNqV0nx2/YncFxD5RE2TKW30seo0Nuouqpw2ywaqbVbBSRnKBaEAQBAEAQBAEAQGPXmTs3dlbtLd2+112OM8kLN217Oprp8kb45XTvkNTmsAf6WsANQRy0styymlH4TxW4ShJzb3ls4VxiN8TIi/8ASNFrO0J6W66WHVZrq2m37Ho6W+MoKLfK7nGIYNI2qjnp8ouf0gOg8T43GnvsUjYtjjL6CyiSuVkPqWCSMOFnAEdCL7ajdUmtpPqdkOhAEAQBAEAQBAEAQEfjWEsqWBryQQbtI5H+YU4TcHlFN1MbY7ZENjGFyO7CljaRAAMzxbW29/HnruT4KyE0szfUz3UyltqivT7nfi2QRwR08QsZCGtb+yLfzyjzKUrMnJ+w1j21quPvwdp8ZZSRsp4h2srQG5W6i9uZHO+th9iKtze58I7K+NMVXDl9CVwyeXs2mpyMeTYAHe+wsfneAJVUks+k0VSntXiYTM9RLQgCAIAgCAICI4nxR9NEHMaCS4NudhoTc/C3mraoKcsMz6m6VUN0URtHxgNBPE5hIvmAJBHWx1t7rqbof+LyUQ1y/wA1j/Qx8ep2ucKylc1zmEF4Gt+jiOWm406rtcsLZIhfBN+PVy11JcYPDUhk0kJY82cRsT4Otv8Aj+Cr3yhmKZp8Cu3E5Rw/zqTLRbQKo0nKAIAgCAIAgCAIAgCAIAgCArvEfD76mRj2SZbCxB+buczbc/8Ajor6rVBNNGPU6V2yTTwe9PRU+HxF535vPtOP0W9PcP8AlRcpWPBKNdWmi5ff3/PkV2nc7Ep3Z5ezyi8bBv5dSNyd+nhoeKY8LPcxRb1dnqeMdEWjAJZsrmTtOaM5RJykHXxPj/O6zWbc5iehQ7MONi5Xv3JVVl4QBAEAQGFieKR04b2hN3GwAFyfIclKMHLoVWWxrxuPWvpWzRujds4W93Q+R1XIy2vJKyCnFxfuUjDqOWoc2kkIDICS7qRfYc7dOVj7lrlKMFvXueVVXOxqqXSPUs+H8OQwS9qzNe1g0m4bfci4vf3nmfLPK2UlhnoV6WFc90SYVZoCAIAgOHusCTsEBWvXaD6Evwb+dX+XmYfP1fMeu0H1cvwb+dPLyHn6uz/PqPXaD6uX4N/Onl5Dz9XZ/n1HrtB9XL8G/nTy8h5+rs/z6j12g+rl+Dfzp5eQ8/V2f59R67QfVy/Bv508vIefq7P8+o9doPq5fg386eXkPP1dn+fUeu0H1cvwb+dPLyHn6uz/AD6j12g+rl+Dfzp5eQ8/V2f59R67QfVy/Bv508vMefq7P8+pnYRxFHUvLGMkBDc13AW3A5OPVQnU4LLLqtTC2W2OTH4swd07WvZcuj+YdnDcgdHaee3RSps2vD9yvV0OxKS6r27nMLYKmOOdzTEYjqfZtl3be2rfd4jTUI90G4rnJ2Ph2xVjWMfTp7fsR1fj0tS/sqMG25fsT8fZb9pU41Rgt0yizUztlsp/kmuHMV+UR94WkYcrxa2vW3K/TkbqqyG1mrT3eJHnqupLKs0BAEAQFT4ge+CrZP2RkYGWAHI631sbHUHzK0V4lBxzg8/UOULlZjKwYtVV17mGo/uo26hmguPcRc+dvBTjGrO3qyuVmpcfE6Je35/wTWEUTZXsrCSHvjAc0bE2sT7rAaeF1TKTScDVVWpNXe7ROKo1BAEAQBARvEdR2dNK69jlsPee7/NTrWZJFOontqkzV69FngBcOBAEAQBAEAQBAF1AuXo/p9JZPENHlqfxb8Fk1D6I9T/x8OJSLgsx6RD47ghqXR3kLY2+00fO6W8fE3VtdmxPjkzX6fxWuePcrbKXtKtzaI9mGMsXgmxt163Nh5X5K7OIZs5MShuuap4SJzDKEUEMssri9xs52UE7bWvubkm5tv4KqUvEkkjXVWtPByk89ybpahsjGvYbtcLgqppp4ZpjJSSaPVcJBAQ2NcRMpntYWucSLnLbTpv11VtdTmsma7VRqkotZMJnGsPOOUHno3T71/sUvLy9ipf+Qr900czyMxEhkczhG2xkblIzDlYkb3H8+SJOrlrn2EnHVemMuF1+ZY42BoDWiwAsB0A2VBtSwsI7IdCAIAgCAq/H09oWM+k+59wH9SFo06zJsw6+WIJd2UVbDyAuHAgCAIAgCAIAgCA2RwhTZKVnV93nzOn2ALDc8zZ7ujjtpX8k0qjSEBT6+R9BKGU8bcsxuM30r2yg3AAFxb379NMUrI5k+h51jlp5pVriX+vYyJMVrA0iWiDgdLNPIjUEDMubK88SJu6/GJVnPBQmY18ckb2sBu0uFrX3brqevx6pftbTTGiU4pxksL2LOs5uCAisfwYVLRY5ZG+w7+R8PwVldmx/Iz6ihWr5roVmgkfU1MUNTYGK9wd3uFrZvpG1veAeqvaUIOUfcw1ylbaoWf4/dl2gpmR3yMa2++UAX99llbb6nqKKj0R6rhIIAgCAIAgKFx5UZp2s+gz7XG/4ALZp1iLZ5Gvlmaj2K0tBgC4AgCAIAgCAIAgOWtJIA3Og9/JM4OpZeDblLCI2NYNmtDR5Cy81vLyfSRjtSR6rh0ICPx3DRUwuZs7dh6OG3ly81OEtryU31K2Dj/H7kXJxMyBjWOPbTAAHJ7JP+I/yurFS5PK4RRLVxriovmXy7mMyStnLZHltPC0hxvpcC24Op87BdaqisLlkE9RY1J+mK/PzoWmCZr2hzSC06gjYqhrHU3xkpLKIviqWVtOTCHZri5bu0bk6a8reanUk5clGqc1W9nUruE4/Vkd1onA3GmceTddetj+KvnVX+xip1N7XHq/1JOgnjrJ2udE+OaHvHax5AE6HncadVXLNcWk8pl9bjfYm4tSiWdUG4IAgCAIAgCAoWN4FVSzyPEVwXaHOzUCwB1dcaALZXbBRSPJv0ts7HJIwvViq+p++z8yl40O5V5K7t9x6sVX1P32fmTxodx5K7t9x6sVX1P32fmTxodx5K7t9x6sVX1P32fmTxodx5K7t90PViq+p++z8yeNDuPJXdvuh6sVX1P32fmTxodx5K7t90PViq+p++z8yeNDuPJXdvuh6sVX1P32fmTxodx5K7t90PViq+p++z8yeNDuPJXdvujLwfhuobPG6SKzA4EnMw7a7BxO4CjO6Li0iynR2KxOS4L+sZ64QBAEBGSxU1MTI4Rxudc3O55nKN/IKeZz46lDVVT3PCyRGIcVMkDooInSlwI2I3HIWufsVqoa5k8GeesjLMYRcj34Jnd2Tongh0btiLEA6jQ+N/sXL0s7l7ktFJ7HCXVHvinErIJTF2b3OAHs2562310UYUuSyTt1ca5bWm2VvFKoPeJYKeaKXfMBYHrcAf++d1fDhYk00Y7Zbpb64STLbw7Uyywh0zMrttRYuFhZxHK5us1iipYib9PKcoZmsMk1AvCAIAgCAIAgCAIAgIHiniuCgYDIc0jvZjb7TvH9lviftV1VMrXhEJzUepq3GPSTWTEiNzYGX0DBd1uhc78QAvQr0dcevJmlfJ9OCvu4hqySTV1Gv/wCz/wCTlf4Nf6UV75dzj+36v9bqP9aT8yeDX+lfwN8u4/t+r/W6j/Wk/Mng1/pX8DfLuP7fq/1uo/1pPzJ4Nf6V/A3y7j+36v8AW6j/AFpPzJ4Nf6V/A3y7l89EVRUT1Ez5Z5nsZGBZ8jnNzOOhs4kXs0/HxWPWxhGKSSRfQ228s2qvONIQBAEBF4/TwmPtJ2F7Y9dL31sDsRpz8lOtyTxH3KL4VuO6azgxMP4gowLMIjHTJl/AW81OVVnvyV16qjHpePsZtEad0jpYnsMjwAbPuTb9m/h0UHuSwy2HhOTlFrLMfE+GYZ3FxzNe7ctO/vB0Uo3SisELdJXY9z6mAcFq4P8Ap6nM0bNfyHncfgp+JXL4kU+Xvh/bn/JZafNkbntmsM1tr21t4XVD+RuWccnouHQgCAIAgCAIAgCAheLuIG0FO6UgF3sxt+k47D3AXJ8AVbTU7J7UQnNRWT5+rat80jpJXFz3m7nHn/QDYDkAF7cEoxwuhgbbeWeC6AugIAgCAIDcnoboslI+UjWSU2PVrQGj72deVrpZsx2NlC9OS/LEXBAEAQHBF90BR+JRDDVBzo2vYY+9GDax1sdPZ5fatdW6UOp5ep2QuTaysdD0wDApHzNncwQsaQWsF7n4m4B6n4LlliUdqeRp9PJzVjW1di6rKeoEAQBAEAQBAEAQBAEAQGmPTBiRkrGwg92Fg019p/ePge7k+1erooYg5dzJqHl4KItpnCHQgCAIAgBQH0RwXRdhQ0zDe/ZhzgeTnd9w35FxXhXy3WNm+uOIpE0qiYQBAEAQENQcORRyOlPfeXFwvs25voOZ8SrZWyawZq9LCMnPqyZVRpNa+l7GaiAwMhkfFG4OJcxxaXOFu7mabgAa2538Fv0VcJZbWWZ75NYwS/oqxSaoo3Gdzn5JC1j3G5c2zTqTq4gki5VWrhGFmIkqJNx5LmspcEAQBAEAQBAEAQHBKA+cOJK8VFXPMNnyEt/wjut+6AvdphsgkefN5k2RqtIhAEAQBAEBlYVRdvPFFYntJGsNujnAE6dBc+ShOe2Ll2EVuaR9MLwD0ggCAIAgCAwcZxWKkhdNM6zG+ZJ5ADmSpQg5vajkpKKyyN4Y4vp68ubCXNe0XLHgAkXtmFiQR16XF9wrLaJ1fERjZGXQm6qmZK0skY17Tu1zQ4H3g6FVJtcomd44w0BrQAALAAWAHQAbLgOyAIAgCAIAgCAIAgKB6T+LWwROpYXXmkFn2/8AGwjW/RzgbAdDfpfZpKN8t0uhTdZtWF1O3AXCVM+hhfPTxvkeC7M5tzYuOTl9Gyai+asai+DlVcXBNosHqbQfqcP8AVPmLf1Ms8KHYeptB+pw/wAATzFv6mPCh2HqbQfqcP8AAE8xb+pjwodh6m0H6nD/AABPMW/qY8KHYeptB+pw/wAATzFv6mPCh2HqbQfqcP8AAE8xb+pjwodj2pOF6OJ7ZI6WJr2m7XBguDtcLkrrJLDbCriuUiXVRMIAgCAIAgIPjHAPl9M6HNkdcOY7kHC9r+BBI8L35K2m3w57iFkN8cEB6P8AgaShlfNNI1zywsDWXsAXA3JIGpyjS2mupV+p1KsSjFcFdVW15ZF14x7s5JHyxxMZGXODezvYC5tZrjmt42U4vS8LDZx+LjJXql9eKWLEJK2V0TpBeMSvB7riPZFmfM+1aEqnN0qKz+fUqe5R35N4LyDaEAQBAEAQGJimJRU0ZlmfkYCAXWJtc2GwvuVKMXJ4RxtJZZAVXpEw9g/v856MY8+Xs2HmVctLa/Yg7oL3KbxJ6UpJAWUbDEDp2rrF/wC63ZvvN99hutdWiS5nz8imd76RNeHNI7cue925Ny5zjuSdySdyt3wr9jPzk+l8OpBDFHE32Y2NYPc0AD8F8/KW5ts9FLCwZC4dCAIAgCAIAgCAIAgCAICJ4mr5aeISQxGXK9udo3yX75HuHT37AqyuMZPEngjJtLgrY9KVIHuY9kzS0lt8rSCQSDbK69tOYWjyVmE1hlfjxzhkrS8e4fJtUtbrbvtc3/cBYeKqlpbV/iSVsH7kHxBx46B80FTQP7K7mB4cbSNNwD3mAatPInmOSur0qmk4yWSErcNpojqDjDCDTildBIIWuuGPHaC97k3zuNrk/wBOSnLT6hS355Ixtr249jY+E10U8LJIHB0Th3SLjQG1rHUWIIseiwyi4vD6mhNNZRlqJ0IAgCAIDXfporctPDEDq+TMfcwe/q5vwW7QxzNvsUah+nBqFeoZAgJ7gSh7evp28g/Of3O/+LQqNRLbVJ/T+SdSzNH0IvEN4QBAEAQBAEAQBAEAQBAEB5VRcGOLBd+U5R1NtBrpuiBrCsrcUYCKzDIalttT2QeTa30CdPDKvQUKH8E2vz89zM3Z/lHJiUeI4bUTxwT4U6GWR4aAxxbYudlBIaWHLz2010U5RujFyjPKX58yKdbe1xwy3+lOqhbQvjleA+S3ZN1u5zSHcthyJOmvisukUvFTiv3LbmtjTKfhmG12MsiEpEVJE1oD8ushDQ0uHN5Nt9Gi/MhaZSr07eOZP7FcYysXPQ2jguHxUsTaeH2WDYuu7Uk3N9dTdYJzlN7pGmKSWEZ6gdCAIAgCA0v6Ya3PWtjvpFENOjnEk/ZkXq6GOK2+5j1D9WCiraUhcOG2vRBw8Y2Oq5BYyDLEOeS+rv3iBbwF9ivM1tuXsXt1/c10Qwt3c2QsJoCAIAgCAIAgCAIAgCAIAgKx6QMffR0w7H+/mcI4tL2J3dY6EgaDxLeS0aapTn6ui5ZXbPauOpVP/j6vydt8vd8ptfLnf78vaZr7+Flf5qrONnBX4U+u7knfRzj0tU2WGqF56Z4BcQL/ADhrbTO0tcLjw8SqtVVGDTh0ZKqbksS6ozOPaWARsqZqd1R2B7sYIsc5aO8CO824GmvuKhRKWdsXjJKxLG5rODXvE/F+Ilre0aaSJ4OVrRlcWi1zdxz2F9xlGvgt1Onpzx6mjPO2fvwid9Gc9DE4vFa51RKA1zZRkBJNwBe+d1+eY8+qp1Stlw48LsWUuC9+WbOWA0BAEAQBAfOfFtZ29bUyb3lcAeob3G/daF7lEdtcUefN5m2RTGkkAAknYAXJ9wGpV3zZEtuHcMMpmioxM9nHuyn/APLMelr91u1/tsskr3N7auvf2Raq1HmZsz0f4hJVQSVEgDRJIRGwezHGwBjWjzDiTzJJ02Hn6iEYS2r26/uaa5OSyy0KgsCAIAgCAIAgCAIAgCAIAgNW8f11PVVbYvlZp5abRrnNPZl7srvba68bhYakWHkvQ08Zwg5bcp/yZrHGUsZw0d46/GqMBxDKyGws5tn3G9wWWeSRzId5rm3TT4+Fnc2x+ZK+i6nkcKqrmYWPqJj3S0tsG3OgOtrvI/dUNW4rbCLzhEqctOT9y9LGXGtsEw+TEMWnqKhn6OleY2NOozNJye+2snvc1brJRrpUY9Zcv8+xRGLlNt+x4ekGuwtrnARCSrvvAcha7kXPaMrnDpZx20XdNC5rriPzI2utPpyX/h2rkmponzRujlLe+1wsQRoTbkDuPArHZFRk0nlF8W2sskVAkEAQGFjVf8np5ZrZuzjc/Le2YgEht7G1zpex3UoR3yUe5yTwmzTBxTCLaYbNe23yiS1/f2m3jZeqoan9S/j/AIMeauz/AD6nHrv2QtRUcFKSNXgdpJ5OcB47g/1eVT5nJv8APqPFx8KSKzX1skzzJK9z3ndzjc/8DwC0xgorESptt5Z9B8H0PYUVPGRYiNpI/ad3nbb94nVeHdLdY2ehBYikTCrJBAEAQBAEAQBAEAQBAEBgY5i8dHC6aYkMbYaC5JJAAA5nX8VOEHOW2JyUlFZZETUeH4vHmGSXT22nLIzoD85vucLeCsUraHjoQxCxFNloJsEraZsM7pKeokDezdqdXMa67RYF/eBDmga6W5HVujqK5OSw12KcOqSSfDNsLzjUEBRvS3UyQ0X6K7RJKBIW6EjK7cjqWtH2LXo4xlZ6im9tR4Mrh3huiwyFs7nsc7KCah5FjcX/AEetmg8ranqVGy6y6WPsdhCMFk8MP9ILamsZBTwPfD8+axGXQ2dl+ay9tXWO+mmvZaZwhuk+ewVu6WEi7ArKWhAEBTPSzW9nh7m31le1nwOc/Yy3mtWjjm1PsU3vEDSC9gxhAZ2BUBqKmGEC/aSNaf8ADe7z5NBPkq7ZbYOR2KzJI+lF4J6IQBAEAQBAEAQBAEAQBAEBqXiTiOCtxGKGaUMooH3JOrZHjS7uQZfu3Ols3XT0aqpV0uSXqf2RlnOMppPoiWxX0cMcRPh05hfu0ZiWHmMrm95o/iHgq4at422LK+5OVPOYvBk8N8H1JqGVOIziV8QtE0G4G/ecS0e8W56k6KNt8NuytYT6iFcs7psvayF4QGJiuHR1ML4ZRdjxY9eoIPIg2I9ylCTi1JHGk1hmtq70eU9KO1rK95p2Husy2dzIY05jcnXRrQTc2st0dXKfEI8szuhLlvgwKcTYpemoIRS0INnut7fQyHeR1gO4Cd9TsVN7afXY8yOcz9MeEX7BsUgppWYb2kjpY4xldIPb0Jyg2FyG9BawtckFY5wlNO3HHyLoySewsqoLAgNU+musu+nh6NdIfMhrefg74r0dBHrIzah9EazXomYLhw2p6IuGy0GskFswLYQenzn+ew8LnmF52tuz/TX1NVEP8mbOXnmkIAgCAIAgCAIAgCAIAgKbxnxHIJW0NJH2lRM3vHNl7NpBFw4ey+wJvy0NjcBaaak07JvCX3KrJvO2PUyKfgOkFI2mey9u92lwJMx3cHAeVtrAaLj1Nm/fk6qoqO0rlBguJYXO1lMflNNI8CztA2/NwveM2v3m3BsLi5AV07Kboty4ZXGM4PC5Rs1YTQEAQBAVH0kcLmup80d+2iBLAD7YO7elzbQ9fAladLf4Uuej6lV0N8eD24R4gidh4mewU7IhkeC3KwFoF8nVpvYc73G4UbamrNq5ydhJbc9Ci4vLPjlVmo4wxlOO7K4lhvcOBLgCQ64u1vLUm19NkNunhizq/Yolm1+n2Ng8FYnUTwEVcL45o3Fji5thJb5zeviRoTt4Yr4QjL0PKZfXKTXqXJYVSWGhPSXXdriM3SPLGPIa/eJXs6SOKkYbpZmQNBQSznLDE+Q9GNJ+NtB5q6U4w+J4IJN9EbH4R9GJBEldaw1ELTe+394Rp+6L368lgu1vtD+TRCj3kbRa0AAAWA2A5LzzScoAgCAIAgCAIAgCAIAgPMTtLiwObnABLbi4BuASNwDY6+BXce4KHxXw1Wit+WUDm53tDHgloLdMpNnDKW2DTzNxseWum6vw/DsKJwlu3RKtxXwvLSwirqq0uqy4ZGgknxDXE37oN7gADbndaaLozl4cY+krnW4rc3ybbwKSR1NCZhaUxtL/APFlF/cbrzJ43PHQ1RzjkzlE6EAQBAEBUuN+F3VphvUdlTsJMrNhaxOcaWzcu9oAb8iDoouVeeMv2KrK9+OeCBxP0gUlDH2GHRh5bs61oweZv7Uh8Rv1V8NJZY91n/JCV0Y8RKrxGyuldTPqJ8007g6CNjhaMd0NeMhytJLhYi5sDc6WV9TqW5RXC6sqnveMvqbxp2FrGhzszgAC7qbanTqvJZtMebCoHuzPgic7q6NpPxIXVJr3OYRlMYBsAPcuHTsgCAIAgCAIAgCAIAgCAICBn4tpmVbKQuPaOGht3ATs0m/tHXw5XvorVRNwc10IOxKW0ofH1sNxCOrppR2sl3SRFxJI0BJ/Yda1id26bd3bpv61TrkuF0ZRb6J7kbH4dxyKthbNEd9HN5sdza7xH2ixGhWGyuVctsjRGSksoxa/hOnnqmVUoc57AAGlxyXBu12XqOm3MgldjdKMHBdGcdactzJ1VEwgCAIAgCAICIfwxSFkjPk0QbJ7dmgE+II1BG4tsrPFnlPL4I7I9jWvo9wVsmJSFrjJBSFwYXa/OcI7cvpu0tqL81v1NjVKz1kZqop2P5G2cRrBBFJK4EtjY55A3IaC428bBedGLlJJe5qbwsmtqPjvEXsdVCjjfSNcQ7Ke80DfXNm05uyW9y3S01Kezd6vsZ1bP4scGw8NxaKdsbmOsZIxI1jtH5TsS3e3K+ywyg4tpmhNNGconQgCAIAgCAIAgCAICt4zxA6GupqYljI5Bdz3Xu4k5WRx8iS6197Aja4vdCrdW5e6/MsrlPEkiB4ur5ayvZhsMvZMsHTPae8dMxbpt3bac82um99MIwr8WSz2IWNylsTwe2NejWA0vZ0wc2Vl3Mc55OY6XaeQBtyAsdet+V6uanmXR9TrpW3CIX0YCA1E7KtpNdci8zsxcNntbm+cLa3JuNtLq3V7tqcfh+RClrLUupaeGeDfkNXNLHMRBIO7CB4k94ncNuctte8b+Oe3UeJBRa5XuWQr2ybTLasxaEAQBAEAQBAEAQGPTUMcbnuYxrXSG7yBbMeptufFdcm+pzCK/jPFVNHVGiqRlZJFrI/SM5rgtJOmUi4zXtfRXQonKG+Pt/JCVkVLaypejuvbTV1TSRyiWks57X37oy2u6+xFjlJ2JaCFr1Ud9UbGsSKqniTiuhCwiPFKqrqJqoU7WMJhJcGuAHsWbfMWhgJcBrd6seaIRio57/n50ILE5N5wWLhL0iCOjc6teXSMflZaxfIMoOuu7di42GrdyVRdpG7MV/8AROu705kTmE+kekmkbG8SQudbKZWgNdfbUE2v1OniqZ6SyKysP9iyN0W8dC35xe1xfe3P3rMWnZAEAQBAEBXOJeM6ehd2b875cuYMY2+neNydgO6b9Brsr6tPOxZXQrnZGPUwuHOM4sSbJC0ugnLXZRmBNtbOY62pGhIt8QpW6eVWG+Uchap8e5r9sUtVRTMkc75XQSOfdxJeWEntBmJJJa9pdfwHVbfTCxNfDJFHLg89UZdVWzSGHF6YZnsDY6pgGz2iznEAf3b2Ea65RbppBRjHNMvfodbbxYvqTx9JjqlpioaSV1S4aXylrOrjY6gHrYdeiq8nsebHwT8bdxFcllwrhxpfFVVTGGtawNe9nsk6jNawBflNr205bBZ52vDhH4S1Q6SfUsSpJhAEAQBAEAQBAEAQBAYWK4VDVMyTxNkbuA4bHqCNWnxClGcoPMXg44p9Sq4/wiIKKaLDYB2koDXkvOdzLkloLzrfa1wLErTXfusTtfCKpV7YtQR2w70b0nYRNnizStb33tc5uZx1N8p1AOg8AuS1dm5uL4CpjhJoreG4HCccdT5QIaZgcyMm4JyRu1zXzHNIXeXgr52S8upe76/n0K4xXi47Fj9LscZoCXgZw9ojJ3uT3gPewO+Cp0WfFWCy/GzkouMubUzYbFVyBsYpIzI8kAjMHkkuN9S1rPMrZXmELJQ65ZRJ7nFS7IzeHvlDq2WjosQkMGW4mPfDQA1wygmze8chIsDrptau1RVasnDnt0JQzucYy4MxsWIuxB9C3En3azOZC0W2abZb9XAb+Pgo/wBFVeI4fcl69+3cZVdiFeZ4MMbU2mALpqgNALgczgBppljy6jVx5jW8Ywq2Sta49kdbnlQz9TpxDR12ENZUx1stRHmDZGTOLhrt7RNgdrixuQu1yrvexxSftgjNTr9Sef3MPDMQ/syuZLc/Iq5ofd2uXNqCT9JhNiebXc7adlDxa3HHqiE9k8+zJUQMnx+dhAc0UxDwehYxpHjcSD4lQy46ZP5kutzXyKxgHDQkmqKJzzFVwuLoJQbXtoQba2ILHC2oufEK+27EY2JZi+qK4Qy3H3RzgldUU+LsNTERLIezlaG+2HANLwGixBLQ4kaGzilkYSo9L4XK/wBhFuNnKL1wdwnLQVVS5r2/JX+wzXNuC09BlBc3x30WS69WQimuUXV1uEn2Li1gF7AC5ubcz1WUuOyAIAgCAIAgCAIAgCAIAgCAIAgKpxPwgaiZtVTTGCqYLB1rtduO8OtiRfXTkVoqv2rZJZRXOvLynhkP6kVlZKx2J1TZI4ybMjFsw8mtDb8zYmwtfpb5iEItVLDZDwpSfrZi0+Aiqxqp+UQEwCPuZmuDTZsbGllxYjR23PVSduzTx2vn/s4obrHlcHr6JH9k+spHWzRSX5XNiY3eNu634rms9SjPuKOMxO+Eyl3ENTflDYeTYUmv/wAsf3/3Oxf9VnhxXM7D8WjrXtcYJGZHFvLTKWnqdA4A72Ntl2lK2l1rr1OTbhYpex3494tgqqf5LSO7aWZzWgNadLEO5gakgD4kppqJQnvnwkLbFJbY8snq/hP5RhkdK+wljiZlcfmva0DlfQ6tNuRKohfstc10/wDhOVe6G1kD6MuG6qGokqKqNzSYhG0uc0k6tGoBJsGsaBfortXdCUVGBCmEk3KRa5+F43VzK0SPa9rcpa22V2hF3XH0Ta3gFnVzVbr9i3Yt24ncove2u11STOUAQBAEAQBAEAQBAEAQBAEAQBAEAQBAEAQFWwr/ALjJ/gk/3xq2X9tFcfjZX8E/+w1X+Wf9sK0z/wDVj+/+5XH+8y18d/8Ab6r/ACnLNR/cj+5bP4Wa59DX/Vyf5X8wtut+FFNPU3IvNNIQBAEAQBAEAQBAEAQBAf/Z"/>
          <p:cNvSpPr>
            <a:spLocks noChangeAspect="1" noChangeArrowheads="1"/>
          </p:cNvSpPr>
          <p:nvPr/>
        </p:nvSpPr>
        <p:spPr bwMode="auto">
          <a:xfrm>
            <a:off x="155575" y="-1881188"/>
            <a:ext cx="3905250" cy="3933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 descr="logo_fsp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573016"/>
            <a:ext cx="2162560" cy="21762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721499"/>
          </a:xfrm>
        </p:spPr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Přednášky:</a:t>
            </a:r>
          </a:p>
          <a:p>
            <a:pPr lvl="1"/>
            <a:r>
              <a:rPr lang="cs-CZ" b="1" dirty="0" smtClean="0"/>
              <a:t>Čt</a:t>
            </a:r>
            <a:r>
              <a:rPr lang="cs-CZ" dirty="0" smtClean="0"/>
              <a:t>: 11:20 – 12:05</a:t>
            </a:r>
          </a:p>
          <a:p>
            <a:pPr lvl="1">
              <a:buNone/>
            </a:pPr>
            <a:r>
              <a:rPr lang="cs-CZ" dirty="0" smtClean="0"/>
              <a:t>(Mgr. Oldřich Racek)</a:t>
            </a:r>
          </a:p>
          <a:p>
            <a:pPr lvl="1"/>
            <a:endParaRPr lang="cs-CZ" dirty="0" smtClean="0"/>
          </a:p>
          <a:p>
            <a:r>
              <a:rPr lang="cs-CZ" u="sng" dirty="0" smtClean="0"/>
              <a:t>Semináře:</a:t>
            </a:r>
          </a:p>
          <a:p>
            <a:pPr lvl="1"/>
            <a:r>
              <a:rPr lang="cs-CZ" b="1" dirty="0" smtClean="0"/>
              <a:t>St</a:t>
            </a:r>
            <a:r>
              <a:rPr lang="cs-CZ" dirty="0" smtClean="0"/>
              <a:t>: 8:50 – 10:20</a:t>
            </a:r>
          </a:p>
          <a:p>
            <a:pPr lvl="1">
              <a:buNone/>
            </a:pPr>
            <a:r>
              <a:rPr lang="cs-CZ" dirty="0" smtClean="0"/>
              <a:t>Mgr. Pavel </a:t>
            </a:r>
            <a:r>
              <a:rPr lang="cs-CZ" dirty="0" err="1" smtClean="0"/>
              <a:t>Mrnuštík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Mail: </a:t>
            </a:r>
            <a:r>
              <a:rPr lang="cs-CZ" dirty="0" smtClean="0">
                <a:hlinkClick r:id="rId2"/>
              </a:rPr>
              <a:t>343627@mail.</a:t>
            </a:r>
            <a:r>
              <a:rPr lang="cs-CZ" dirty="0" err="1" smtClean="0">
                <a:hlinkClick r:id="rId2"/>
              </a:rPr>
              <a:t>muni.cz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Konzultace: po domluvě</a:t>
            </a:r>
          </a:p>
          <a:p>
            <a:endParaRPr lang="cs-CZ" dirty="0" smtClean="0"/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265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u="sng" dirty="0" smtClean="0"/>
              <a:t>Výuka:</a:t>
            </a:r>
            <a:endParaRPr lang="cs-CZ" sz="40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u="sng" dirty="0" smtClean="0"/>
              <a:t>Zápočtové požadavky: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cs-CZ" b="1" dirty="0" smtClean="0"/>
              <a:t>Docházka</a:t>
            </a:r>
            <a:r>
              <a:rPr lang="cs-CZ" dirty="0" smtClean="0"/>
              <a:t> </a:t>
            </a:r>
            <a:r>
              <a:rPr lang="cs-CZ" b="1" dirty="0" smtClean="0"/>
              <a:t>na seminářích</a:t>
            </a:r>
            <a:r>
              <a:rPr lang="cs-CZ" dirty="0" smtClean="0"/>
              <a:t> (aktivní účast)</a:t>
            </a:r>
          </a:p>
          <a:p>
            <a:pPr lvl="1"/>
            <a:r>
              <a:rPr lang="cs-CZ" dirty="0" smtClean="0"/>
              <a:t>30. 9. + 7. 10.        -&gt; studijní volno určené k 					přípravě seminární práce</a:t>
            </a:r>
          </a:p>
          <a:p>
            <a:pPr lvl="1"/>
            <a:r>
              <a:rPr lang="cs-CZ" dirty="0" smtClean="0"/>
              <a:t>Od 14. 10. 	       -&gt; prezentace studentů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-&gt; Dovolená absence = 1 seminář</a:t>
            </a:r>
          </a:p>
          <a:p>
            <a:endParaRPr lang="cs-CZ" dirty="0" smtClean="0"/>
          </a:p>
          <a:p>
            <a:r>
              <a:rPr lang="cs-CZ" b="1" dirty="0" smtClean="0"/>
              <a:t>Seminární práce + prezentace na semináři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u="sng" dirty="0" smtClean="0"/>
              <a:t>Zadaní seminárních prací: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 smtClean="0"/>
              <a:t>1. Marketing velké sportovní akce</a:t>
            </a:r>
          </a:p>
          <a:p>
            <a:pPr>
              <a:buNone/>
            </a:pPr>
            <a:r>
              <a:rPr lang="cs-CZ" sz="2400" dirty="0" smtClean="0"/>
              <a:t>- 	Charakteristiky samotné akce (vč. SWOT analýzy), analýza konkurenčního prostředí (např. </a:t>
            </a:r>
            <a:r>
              <a:rPr lang="cs-CZ" sz="2400" dirty="0" err="1" smtClean="0"/>
              <a:t>Porterova</a:t>
            </a:r>
            <a:r>
              <a:rPr lang="cs-CZ" sz="2400" dirty="0" smtClean="0"/>
              <a:t> analýza, srovnání s akcemi podobného zaměření), zacílení akce, jednotlivé formy marketingu, zajímavá specifika akce, širší význam akce (dopady na region, veřejnost, …), názory pořadatelů (rozhovor, e-mail), vlastní zhodnocení a doporučení (např. do dalších ročníků), …</a:t>
            </a:r>
          </a:p>
          <a:p>
            <a:endParaRPr lang="cs-CZ" sz="800" dirty="0" smtClean="0"/>
          </a:p>
          <a:p>
            <a:r>
              <a:rPr lang="cs-CZ" b="1" dirty="0" smtClean="0"/>
              <a:t>2. Marketingový mix vybraného sportovního produktu</a:t>
            </a:r>
          </a:p>
          <a:p>
            <a:pPr>
              <a:buNone/>
            </a:pPr>
            <a:r>
              <a:rPr lang="cs-CZ" sz="2400" dirty="0" smtClean="0"/>
              <a:t>- 	Produkt, který vás zaujal (pozitivně i negativně) , objektivní analýza + subjektivní zhodnocení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u="sng" dirty="0" smtClean="0"/>
              <a:t>Rozsah seminární práce a prezentace: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Prezentace: </a:t>
            </a:r>
          </a:p>
          <a:p>
            <a:pPr>
              <a:buNone/>
            </a:pPr>
            <a:r>
              <a:rPr lang="cs-CZ" dirty="0" smtClean="0"/>
              <a:t>	20 – 25 minut (+ diskuze cca 5 minut)</a:t>
            </a:r>
          </a:p>
          <a:p>
            <a:endParaRPr lang="cs-CZ" dirty="0" smtClean="0"/>
          </a:p>
          <a:p>
            <a:r>
              <a:rPr lang="cs-CZ" b="1" dirty="0" smtClean="0"/>
              <a:t>Seminární práce:</a:t>
            </a:r>
          </a:p>
          <a:p>
            <a:pPr>
              <a:buNone/>
            </a:pPr>
            <a:r>
              <a:rPr lang="cs-CZ" dirty="0" smtClean="0"/>
              <a:t>	min. 5 stran čistého textu (+ obrázky, grafy,…)</a:t>
            </a:r>
          </a:p>
          <a:p>
            <a:pPr lvl="1">
              <a:buNone/>
            </a:pPr>
            <a:r>
              <a:rPr lang="cs-CZ" dirty="0" smtClean="0"/>
              <a:t>- citace dle APA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u="sng" dirty="0" smtClean="0"/>
              <a:t>Příklady: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1. Volkswagen Maraton Praha</a:t>
            </a:r>
          </a:p>
          <a:p>
            <a:pPr lvl="1"/>
            <a:r>
              <a:rPr lang="cs-CZ" dirty="0" smtClean="0"/>
              <a:t>Netradiční marketingové strategie</a:t>
            </a:r>
          </a:p>
          <a:p>
            <a:endParaRPr lang="cs-CZ" b="1" dirty="0" smtClean="0"/>
          </a:p>
          <a:p>
            <a:r>
              <a:rPr lang="cs-CZ" b="1" dirty="0" smtClean="0"/>
              <a:t>2. </a:t>
            </a:r>
            <a:r>
              <a:rPr lang="cs-CZ" b="1" dirty="0" err="1" smtClean="0"/>
              <a:t>WaxOn</a:t>
            </a:r>
            <a:endParaRPr lang="cs-CZ" b="1" dirty="0" smtClean="0"/>
          </a:p>
          <a:p>
            <a:pPr lvl="1"/>
            <a:r>
              <a:rPr lang="cs-CZ" sz="2400" dirty="0" smtClean="0">
                <a:hlinkClick r:id="rId2"/>
              </a:rPr>
              <a:t>https://www.youtube.com/watch?v=Rt8Rg6Zrb-Y</a:t>
            </a:r>
            <a:endParaRPr lang="cs-CZ" sz="2400" dirty="0" smtClean="0"/>
          </a:p>
          <a:p>
            <a:pPr lvl="1">
              <a:buNone/>
            </a:pPr>
            <a:r>
              <a:rPr lang="cs-CZ" sz="2400" dirty="0" smtClean="0"/>
              <a:t>	(novinky ve vybraném sportovním odvětví, zavedené sportovní produkty, </a:t>
            </a:r>
            <a:r>
              <a:rPr lang="cs-CZ" sz="2400" dirty="0" err="1" smtClean="0"/>
              <a:t>kickstarter</a:t>
            </a:r>
            <a:r>
              <a:rPr lang="cs-CZ" sz="2400" dirty="0" smtClean="0"/>
              <a:t>, …)</a:t>
            </a:r>
          </a:p>
          <a:p>
            <a:pPr lvl="1">
              <a:buNone/>
            </a:pPr>
            <a:endParaRPr lang="cs-CZ" sz="2400" dirty="0" smtClean="0"/>
          </a:p>
          <a:p>
            <a:r>
              <a:rPr lang="cs-CZ" b="1" dirty="0" smtClean="0"/>
              <a:t>Doporučené zdroje: </a:t>
            </a:r>
          </a:p>
          <a:p>
            <a:pPr lvl="1"/>
            <a:r>
              <a:rPr lang="cs-CZ" sz="2000" dirty="0" smtClean="0"/>
              <a:t>internetové stránky akce, fóra, </a:t>
            </a:r>
            <a:r>
              <a:rPr lang="cs-CZ" sz="2000" dirty="0" smtClean="0">
                <a:hlinkClick r:id="rId3"/>
              </a:rPr>
              <a:t>www.</a:t>
            </a:r>
            <a:r>
              <a:rPr lang="cs-CZ" sz="2000" dirty="0" err="1" smtClean="0">
                <a:hlinkClick r:id="rId3"/>
              </a:rPr>
              <a:t>ezdroje.muni.cz</a:t>
            </a:r>
            <a:r>
              <a:rPr lang="cs-CZ" sz="2000" dirty="0" smtClean="0"/>
              <a:t> (články), kontakt s organizátory akce (rozhovor, mail,…), vlastní zkušenosti, …</a:t>
            </a:r>
            <a:endParaRPr lang="cs-CZ" sz="2000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Semináře: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14.10. </a:t>
            </a:r>
          </a:p>
          <a:p>
            <a:r>
              <a:rPr lang="cs-CZ" dirty="0" smtClean="0"/>
              <a:t>21.10.</a:t>
            </a:r>
          </a:p>
          <a:p>
            <a:r>
              <a:rPr lang="cs-CZ" sz="2400" dirty="0" smtClean="0"/>
              <a:t>(28.10. – státní svátek)</a:t>
            </a:r>
          </a:p>
          <a:p>
            <a:r>
              <a:rPr lang="cs-CZ" dirty="0" smtClean="0"/>
              <a:t>4.11.</a:t>
            </a:r>
          </a:p>
          <a:p>
            <a:r>
              <a:rPr lang="cs-CZ" dirty="0" smtClean="0"/>
              <a:t>11.11.</a:t>
            </a:r>
          </a:p>
          <a:p>
            <a:r>
              <a:rPr lang="cs-CZ" dirty="0" smtClean="0"/>
              <a:t>18.11.</a:t>
            </a:r>
          </a:p>
          <a:p>
            <a:r>
              <a:rPr lang="cs-CZ" dirty="0" smtClean="0"/>
              <a:t>25.11.</a:t>
            </a:r>
          </a:p>
          <a:p>
            <a:r>
              <a:rPr lang="cs-CZ" dirty="0" smtClean="0"/>
              <a:t>2.12.</a:t>
            </a:r>
          </a:p>
          <a:p>
            <a:r>
              <a:rPr lang="cs-CZ" dirty="0" smtClean="0"/>
              <a:t>9.12.</a:t>
            </a:r>
          </a:p>
          <a:p>
            <a:r>
              <a:rPr lang="cs-CZ" sz="2600" dirty="0" smtClean="0"/>
              <a:t>16.12. (</a:t>
            </a:r>
            <a:r>
              <a:rPr lang="cs-CZ" sz="2600" smtClean="0"/>
              <a:t>zápočtový týden)</a:t>
            </a:r>
            <a:endParaRPr lang="cs-CZ" sz="2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32147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a</a:t>
            </a:r>
            <a:br>
              <a:rPr lang="cs-CZ" dirty="0" smtClean="0"/>
            </a:br>
            <a:r>
              <a:rPr lang="cs-CZ" dirty="0" smtClean="0"/>
              <a:t>na shledanou </a:t>
            </a:r>
            <a:br>
              <a:rPr lang="cs-CZ" dirty="0" smtClean="0"/>
            </a:br>
            <a:r>
              <a:rPr lang="cs-CZ" dirty="0" smtClean="0"/>
              <a:t>14.10. 2015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128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Marketing sportu bp 2086</vt:lpstr>
      <vt:lpstr>Snímek 2</vt:lpstr>
      <vt:lpstr>Zápočtové požadavky:</vt:lpstr>
      <vt:lpstr>Zadaní seminárních prací:</vt:lpstr>
      <vt:lpstr>Rozsah seminární práce a prezentace:</vt:lpstr>
      <vt:lpstr>Příklady:</vt:lpstr>
      <vt:lpstr>Semináře:</vt:lpstr>
      <vt:lpstr>Děkuji za pozornost a na shledanou  14.10. 2015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 bp 2086</dc:title>
  <dc:creator>Mrnda</dc:creator>
  <cp:lastModifiedBy>Mrnda</cp:lastModifiedBy>
  <cp:revision>14</cp:revision>
  <dcterms:created xsi:type="dcterms:W3CDTF">2015-09-21T16:42:07Z</dcterms:created>
  <dcterms:modified xsi:type="dcterms:W3CDTF">2015-09-23T10:55:13Z</dcterms:modified>
</cp:coreProperties>
</file>